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7" r:id="rId9"/>
    <p:sldId id="263" r:id="rId10"/>
    <p:sldId id="319" r:id="rId11"/>
    <p:sldId id="318" r:id="rId12"/>
    <p:sldId id="320" r:id="rId13"/>
    <p:sldId id="269" r:id="rId14"/>
    <p:sldId id="321" r:id="rId15"/>
    <p:sldId id="322" r:id="rId16"/>
    <p:sldId id="323" r:id="rId17"/>
    <p:sldId id="324" r:id="rId18"/>
    <p:sldId id="325" r:id="rId19"/>
    <p:sldId id="270" r:id="rId20"/>
    <p:sldId id="271" r:id="rId21"/>
    <p:sldId id="264" r:id="rId22"/>
    <p:sldId id="265" r:id="rId23"/>
    <p:sldId id="272" r:id="rId24"/>
    <p:sldId id="288" r:id="rId25"/>
    <p:sldId id="289" r:id="rId26"/>
    <p:sldId id="273" r:id="rId27"/>
    <p:sldId id="274" r:id="rId28"/>
    <p:sldId id="294" r:id="rId29"/>
    <p:sldId id="266" r:id="rId30"/>
    <p:sldId id="275" r:id="rId31"/>
    <p:sldId id="304" r:id="rId32"/>
    <p:sldId id="305" r:id="rId33"/>
    <p:sldId id="306" r:id="rId34"/>
    <p:sldId id="307" r:id="rId35"/>
    <p:sldId id="326" r:id="rId36"/>
    <p:sldId id="276" r:id="rId37"/>
    <p:sldId id="277" r:id="rId38"/>
    <p:sldId id="278" r:id="rId39"/>
    <p:sldId id="280" r:id="rId40"/>
    <p:sldId id="279" r:id="rId41"/>
    <p:sldId id="281" r:id="rId42"/>
    <p:sldId id="282" r:id="rId43"/>
    <p:sldId id="283" r:id="rId44"/>
    <p:sldId id="284" r:id="rId45"/>
    <p:sldId id="285" r:id="rId46"/>
    <p:sldId id="286" r:id="rId47"/>
    <p:sldId id="290" r:id="rId48"/>
    <p:sldId id="292" r:id="rId49"/>
    <p:sldId id="295" r:id="rId50"/>
    <p:sldId id="296" r:id="rId51"/>
    <p:sldId id="327" r:id="rId52"/>
    <p:sldId id="328" r:id="rId53"/>
    <p:sldId id="329" r:id="rId54"/>
    <p:sldId id="332" r:id="rId55"/>
    <p:sldId id="330" r:id="rId56"/>
    <p:sldId id="331" r:id="rId57"/>
    <p:sldId id="298" r:id="rId58"/>
    <p:sldId id="299" r:id="rId59"/>
    <p:sldId id="287" r:id="rId60"/>
    <p:sldId id="293" r:id="rId61"/>
    <p:sldId id="300" r:id="rId62"/>
    <p:sldId id="308" r:id="rId63"/>
    <p:sldId id="301" r:id="rId64"/>
    <p:sldId id="297" r:id="rId65"/>
    <p:sldId id="302" r:id="rId66"/>
    <p:sldId id="303" r:id="rId67"/>
    <p:sldId id="309" r:id="rId68"/>
    <p:sldId id="310" r:id="rId69"/>
    <p:sldId id="311" r:id="rId70"/>
    <p:sldId id="312" r:id="rId71"/>
    <p:sldId id="313" r:id="rId72"/>
    <p:sldId id="314" r:id="rId73"/>
    <p:sldId id="315" r:id="rId74"/>
    <p:sldId id="316" r:id="rId75"/>
    <p:sldId id="317" r:id="rId7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57F6AA5-C32A-2F46-8685-5318C32F4115}" v="47" dt="2025-05-02T03:23:30.75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303"/>
    <p:restoredTop sz="94682"/>
  </p:normalViewPr>
  <p:slideViewPr>
    <p:cSldViewPr snapToGrid="0">
      <p:cViewPr varScale="1">
        <p:scale>
          <a:sx n="105" d="100"/>
          <a:sy n="105" d="100"/>
        </p:scale>
        <p:origin x="588"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8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5/2/2025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5/2/2025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5/2/2025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5/2/2025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5/2/2025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5/2/2025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5/2/2025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5/2/2025</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9907A5-3FE8-BCFD-8F04-130388EEFA03}"/>
              </a:ext>
            </a:extLst>
          </p:cNvPr>
          <p:cNvSpPr>
            <a:spLocks noGrp="1"/>
          </p:cNvSpPr>
          <p:nvPr>
            <p:ph type="ctrTitle"/>
          </p:nvPr>
        </p:nvSpPr>
        <p:spPr>
          <a:xfrm>
            <a:off x="1507067" y="1575412"/>
            <a:ext cx="7766936" cy="2475421"/>
          </a:xfrm>
        </p:spPr>
        <p:txBody>
          <a:bodyPr/>
          <a:lstStyle/>
          <a:p>
            <a:pPr algn="ctr">
              <a:lnSpc>
                <a:spcPct val="115000"/>
              </a:lnSpc>
              <a:spcAft>
                <a:spcPts val="800"/>
              </a:spcAft>
            </a:pPr>
            <a:r>
              <a:rPr lang="en-PR" sz="1800" kern="100" dirty="0">
                <a:effectLst/>
                <a:latin typeface="Bookman Old Style" panose="02050604050505020204" pitchFamily="18" charset="0"/>
                <a:ea typeface="Aptos" panose="020B0004020202020204" pitchFamily="34" charset="0"/>
                <a:cs typeface="Times New Roman" panose="02020603050405020304" pitchFamily="18" charset="0"/>
              </a:rPr>
              <a:t>SEMINARIO PARA ABOGADOS SOBRE:</a:t>
            </a:r>
            <a:br>
              <a:rPr lang="en-PR" sz="1800" kern="100" dirty="0">
                <a:effectLst/>
                <a:latin typeface="Aptos" panose="020B0004020202020204" pitchFamily="34" charset="0"/>
                <a:ea typeface="Aptos" panose="020B0004020202020204" pitchFamily="34" charset="0"/>
                <a:cs typeface="Times New Roman" panose="02020603050405020304" pitchFamily="18" charset="0"/>
              </a:rPr>
            </a:br>
            <a:r>
              <a:rPr lang="en-PR" sz="1800" kern="100" dirty="0">
                <a:effectLst/>
                <a:latin typeface="Bookman Old Style" panose="02050604050505020204" pitchFamily="18" charset="0"/>
                <a:ea typeface="Aptos" panose="020B0004020202020204" pitchFamily="34" charset="0"/>
                <a:cs typeface="Times New Roman" panose="02020603050405020304" pitchFamily="18" charset="0"/>
              </a:rPr>
              <a:t>Ley 57 del 10 de mayo de 2023, según enmendada, conocida como:</a:t>
            </a:r>
            <a:br>
              <a:rPr lang="en-PR" sz="1800" kern="100" dirty="0">
                <a:effectLst/>
                <a:latin typeface="Aptos" panose="020B0004020202020204" pitchFamily="34" charset="0"/>
                <a:ea typeface="Aptos" panose="020B0004020202020204" pitchFamily="34" charset="0"/>
                <a:cs typeface="Times New Roman" panose="02020603050405020304" pitchFamily="18" charset="0"/>
              </a:rPr>
            </a:br>
            <a:r>
              <a:rPr lang="en-PR" sz="1800" kern="100" dirty="0">
                <a:effectLst/>
                <a:latin typeface="Bookman Old Style" panose="02050604050505020204" pitchFamily="18" charset="0"/>
                <a:ea typeface="Aptos" panose="020B0004020202020204" pitchFamily="34" charset="0"/>
                <a:cs typeface="Times New Roman" panose="02020603050405020304" pitchFamily="18" charset="0"/>
              </a:rPr>
              <a:t>“Ley para la Prevención del Maltrato, Preservación de la Unidad Familiar y para la Seguridad, Bienestar y Protección de los Menores"</a:t>
            </a:r>
            <a:br>
              <a:rPr lang="en-PR" sz="1800" kern="100" dirty="0">
                <a:effectLst/>
                <a:latin typeface="Aptos" panose="020B0004020202020204" pitchFamily="34" charset="0"/>
                <a:ea typeface="Aptos" panose="020B0004020202020204" pitchFamily="34" charset="0"/>
                <a:cs typeface="Times New Roman" panose="02020603050405020304" pitchFamily="18" charset="0"/>
              </a:rPr>
            </a:br>
            <a:endParaRPr lang="en-PR" dirty="0"/>
          </a:p>
        </p:txBody>
      </p:sp>
      <p:sp>
        <p:nvSpPr>
          <p:cNvPr id="3" name="Subtitle 2">
            <a:extLst>
              <a:ext uri="{FF2B5EF4-FFF2-40B4-BE49-F238E27FC236}">
                <a16:creationId xmlns:a16="http://schemas.microsoft.com/office/drawing/2014/main" id="{BC1EBEFD-F99E-3033-0EDA-1CBA4DD0C62C}"/>
              </a:ext>
            </a:extLst>
          </p:cNvPr>
          <p:cNvSpPr>
            <a:spLocks noGrp="1"/>
          </p:cNvSpPr>
          <p:nvPr>
            <p:ph type="subTitle" idx="1"/>
          </p:nvPr>
        </p:nvSpPr>
        <p:spPr/>
        <p:txBody>
          <a:bodyPr/>
          <a:lstStyle/>
          <a:p>
            <a:pPr algn="ctr"/>
            <a:r>
              <a:rPr lang="en-PR" i="1" dirty="0">
                <a:solidFill>
                  <a:srgbClr val="00B050"/>
                </a:solidFill>
              </a:rPr>
              <a:t>Ley Contra el Maltrato de Menores, y la Preservación Familiar: </a:t>
            </a:r>
          </a:p>
          <a:p>
            <a:pPr algn="ctr"/>
            <a:r>
              <a:rPr lang="en-PR" i="1" dirty="0">
                <a:solidFill>
                  <a:srgbClr val="00B050"/>
                </a:solidFill>
              </a:rPr>
              <a:t>Retos y Aplicación Efectiva</a:t>
            </a:r>
          </a:p>
        </p:txBody>
      </p:sp>
    </p:spTree>
    <p:extLst>
      <p:ext uri="{BB962C8B-B14F-4D97-AF65-F5344CB8AC3E}">
        <p14:creationId xmlns:p14="http://schemas.microsoft.com/office/powerpoint/2010/main" val="24526425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5B030D-EBEC-42FA-AFA5-1275115C7117}"/>
              </a:ext>
            </a:extLst>
          </p:cNvPr>
          <p:cNvSpPr>
            <a:spLocks noGrp="1"/>
          </p:cNvSpPr>
          <p:nvPr>
            <p:ph type="title"/>
          </p:nvPr>
        </p:nvSpPr>
        <p:spPr/>
        <p:txBody>
          <a:bodyPr/>
          <a:lstStyle/>
          <a:p>
            <a:pPr algn="ctr"/>
            <a:r>
              <a:rPr lang="en-PR" dirty="0">
                <a:latin typeface="Bookman Old Style" panose="02050604050505020204" pitchFamily="18" charset="0"/>
              </a:rPr>
              <a:t>El mejor interés del menor</a:t>
            </a:r>
            <a:br>
              <a:rPr lang="en-PR" dirty="0">
                <a:latin typeface="Bookman Old Style" panose="02050604050505020204" pitchFamily="18" charset="0"/>
              </a:rPr>
            </a:br>
            <a:r>
              <a:rPr lang="en-PR" dirty="0">
                <a:latin typeface="Bookman Old Style" panose="02050604050505020204" pitchFamily="18" charset="0"/>
              </a:rPr>
              <a:t>Desarrollo Histórico</a:t>
            </a:r>
          </a:p>
        </p:txBody>
      </p:sp>
      <p:sp>
        <p:nvSpPr>
          <p:cNvPr id="3" name="Content Placeholder 2">
            <a:extLst>
              <a:ext uri="{FF2B5EF4-FFF2-40B4-BE49-F238E27FC236}">
                <a16:creationId xmlns:a16="http://schemas.microsoft.com/office/drawing/2014/main" id="{F6C2E1E9-47F5-57A1-C248-CC966E4B82CF}"/>
              </a:ext>
            </a:extLst>
          </p:cNvPr>
          <p:cNvSpPr>
            <a:spLocks noGrp="1"/>
          </p:cNvSpPr>
          <p:nvPr>
            <p:ph idx="1"/>
          </p:nvPr>
        </p:nvSpPr>
        <p:spPr>
          <a:xfrm>
            <a:off x="677334" y="1930400"/>
            <a:ext cx="9015306" cy="4679405"/>
          </a:xfrm>
        </p:spPr>
        <p:txBody>
          <a:bodyPr>
            <a:noAutofit/>
          </a:bodyPr>
          <a:lstStyle/>
          <a:p>
            <a:pPr algn="just"/>
            <a:r>
              <a:rPr lang="en-US" sz="2400" dirty="0" err="1">
                <a:latin typeface="Bookman Old Style" panose="02050604050505020204" pitchFamily="18" charset="0"/>
              </a:rPr>
              <a:t>Declaración</a:t>
            </a:r>
            <a:r>
              <a:rPr lang="en-US" sz="2400" dirty="0">
                <a:latin typeface="Bookman Old Style" panose="02050604050505020204" pitchFamily="18" charset="0"/>
              </a:rPr>
              <a:t> de Ginebra de 1924</a:t>
            </a:r>
          </a:p>
          <a:p>
            <a:pPr algn="just"/>
            <a:r>
              <a:rPr lang="en-US" sz="2400" dirty="0" err="1">
                <a:latin typeface="Bookman Old Style" panose="02050604050505020204" pitchFamily="18" charset="0"/>
              </a:rPr>
              <a:t>Declaración</a:t>
            </a:r>
            <a:r>
              <a:rPr lang="en-US" sz="2400" dirty="0">
                <a:latin typeface="Bookman Old Style" panose="02050604050505020204" pitchFamily="18" charset="0"/>
              </a:rPr>
              <a:t> Universal de Derechos del Niño de 1959</a:t>
            </a:r>
          </a:p>
          <a:p>
            <a:pPr algn="just"/>
            <a:r>
              <a:rPr lang="en-US" sz="2400" dirty="0" err="1">
                <a:latin typeface="Bookman Old Style" panose="02050604050505020204" pitchFamily="18" charset="0"/>
              </a:rPr>
              <a:t>Convención</a:t>
            </a:r>
            <a:r>
              <a:rPr lang="en-US" sz="2400" dirty="0">
                <a:latin typeface="Bookman Old Style" panose="02050604050505020204" pitchFamily="18" charset="0"/>
              </a:rPr>
              <a:t> Internacional </a:t>
            </a:r>
            <a:r>
              <a:rPr lang="en-US" sz="2400" dirty="0" err="1">
                <a:latin typeface="Bookman Old Style" panose="02050604050505020204" pitchFamily="18" charset="0"/>
              </a:rPr>
              <a:t>sobre</a:t>
            </a:r>
            <a:r>
              <a:rPr lang="en-US" sz="2400" dirty="0">
                <a:latin typeface="Bookman Old Style" panose="02050604050505020204" pitchFamily="18" charset="0"/>
              </a:rPr>
              <a:t> </a:t>
            </a:r>
            <a:r>
              <a:rPr lang="en-US" sz="2400" dirty="0" err="1">
                <a:latin typeface="Bookman Old Style" panose="02050604050505020204" pitchFamily="18" charset="0"/>
              </a:rPr>
              <a:t>los</a:t>
            </a:r>
            <a:r>
              <a:rPr lang="en-US" sz="2400" dirty="0">
                <a:latin typeface="Bookman Old Style" panose="02050604050505020204" pitchFamily="18" charset="0"/>
              </a:rPr>
              <a:t> Derechos del Niño 1989</a:t>
            </a:r>
          </a:p>
          <a:p>
            <a:pPr marL="0" indent="0" algn="just">
              <a:buNone/>
            </a:pPr>
            <a:r>
              <a:rPr lang="en-US" sz="2400" dirty="0">
                <a:latin typeface="Bookman Old Style" panose="02050604050505020204" pitchFamily="18" charset="0"/>
              </a:rPr>
              <a:t>“En </a:t>
            </a:r>
            <a:r>
              <a:rPr lang="en-US" sz="2400" dirty="0" err="1">
                <a:latin typeface="Bookman Old Style" panose="02050604050505020204" pitchFamily="18" charset="0"/>
              </a:rPr>
              <a:t>todas</a:t>
            </a:r>
            <a:r>
              <a:rPr lang="en-US" sz="2400" dirty="0">
                <a:latin typeface="Bookman Old Style" panose="02050604050505020204" pitchFamily="18" charset="0"/>
              </a:rPr>
              <a:t> las </a:t>
            </a:r>
            <a:r>
              <a:rPr lang="en-US" sz="2400" dirty="0" err="1">
                <a:latin typeface="Bookman Old Style" panose="02050604050505020204" pitchFamily="18" charset="0"/>
              </a:rPr>
              <a:t>medidas</a:t>
            </a:r>
            <a:r>
              <a:rPr lang="en-US" sz="2400" dirty="0">
                <a:latin typeface="Bookman Old Style" panose="02050604050505020204" pitchFamily="18" charset="0"/>
              </a:rPr>
              <a:t> </a:t>
            </a:r>
            <a:r>
              <a:rPr lang="en-US" sz="2400" dirty="0" err="1">
                <a:latin typeface="Bookman Old Style" panose="02050604050505020204" pitchFamily="18" charset="0"/>
              </a:rPr>
              <a:t>concernientes</a:t>
            </a:r>
            <a:r>
              <a:rPr lang="en-US" sz="2400" dirty="0">
                <a:latin typeface="Bookman Old Style" panose="02050604050505020204" pitchFamily="18" charset="0"/>
              </a:rPr>
              <a:t> a </a:t>
            </a:r>
            <a:r>
              <a:rPr lang="en-US" sz="2400" dirty="0" err="1">
                <a:latin typeface="Bookman Old Style" panose="02050604050505020204" pitchFamily="18" charset="0"/>
              </a:rPr>
              <a:t>los</a:t>
            </a:r>
            <a:r>
              <a:rPr lang="en-US" sz="2400" dirty="0">
                <a:latin typeface="Bookman Old Style" panose="02050604050505020204" pitchFamily="18" charset="0"/>
              </a:rPr>
              <a:t> </a:t>
            </a:r>
            <a:r>
              <a:rPr lang="en-US" sz="2400" dirty="0" err="1">
                <a:latin typeface="Bookman Old Style" panose="02050604050505020204" pitchFamily="18" charset="0"/>
              </a:rPr>
              <a:t>niños</a:t>
            </a:r>
            <a:r>
              <a:rPr lang="en-US" sz="2400" dirty="0">
                <a:latin typeface="Bookman Old Style" panose="02050604050505020204" pitchFamily="18" charset="0"/>
              </a:rPr>
              <a:t> que </a:t>
            </a:r>
            <a:r>
              <a:rPr lang="en-US" sz="2400" dirty="0" err="1">
                <a:latin typeface="Bookman Old Style" panose="02050604050505020204" pitchFamily="18" charset="0"/>
              </a:rPr>
              <a:t>tomen</a:t>
            </a:r>
            <a:r>
              <a:rPr lang="en-US" sz="2400" dirty="0">
                <a:latin typeface="Bookman Old Style" panose="02050604050505020204" pitchFamily="18" charset="0"/>
              </a:rPr>
              <a:t> las </a:t>
            </a:r>
            <a:r>
              <a:rPr lang="en-US" sz="2400" dirty="0" err="1">
                <a:latin typeface="Bookman Old Style" panose="02050604050505020204" pitchFamily="18" charset="0"/>
              </a:rPr>
              <a:t>instituciones</a:t>
            </a:r>
            <a:r>
              <a:rPr lang="en-US" sz="2400" dirty="0">
                <a:latin typeface="Bookman Old Style" panose="02050604050505020204" pitchFamily="18" charset="0"/>
              </a:rPr>
              <a:t> </a:t>
            </a:r>
            <a:r>
              <a:rPr lang="en-US" sz="2400" dirty="0" err="1">
                <a:latin typeface="Bookman Old Style" panose="02050604050505020204" pitchFamily="18" charset="0"/>
              </a:rPr>
              <a:t>públicas</a:t>
            </a:r>
            <a:r>
              <a:rPr lang="en-US" sz="2400" dirty="0">
                <a:latin typeface="Bookman Old Style" panose="02050604050505020204" pitchFamily="18" charset="0"/>
              </a:rPr>
              <a:t> o </a:t>
            </a:r>
            <a:r>
              <a:rPr lang="en-US" sz="2400" dirty="0" err="1">
                <a:latin typeface="Bookman Old Style" panose="02050604050505020204" pitchFamily="18" charset="0"/>
              </a:rPr>
              <a:t>privadas</a:t>
            </a:r>
            <a:r>
              <a:rPr lang="en-US" sz="2400" dirty="0">
                <a:latin typeface="Bookman Old Style" panose="02050604050505020204" pitchFamily="18" charset="0"/>
              </a:rPr>
              <a:t> de </a:t>
            </a:r>
            <a:r>
              <a:rPr lang="en-US" sz="2400" dirty="0" err="1">
                <a:latin typeface="Bookman Old Style" panose="02050604050505020204" pitchFamily="18" charset="0"/>
              </a:rPr>
              <a:t>bienestar</a:t>
            </a:r>
            <a:r>
              <a:rPr lang="en-US" sz="2400" dirty="0">
                <a:latin typeface="Bookman Old Style" panose="02050604050505020204" pitchFamily="18" charset="0"/>
              </a:rPr>
              <a:t> social, </a:t>
            </a:r>
            <a:r>
              <a:rPr lang="en-US" sz="2400" dirty="0" err="1">
                <a:latin typeface="Bookman Old Style" panose="02050604050505020204" pitchFamily="18" charset="0"/>
              </a:rPr>
              <a:t>los</a:t>
            </a:r>
            <a:r>
              <a:rPr lang="en-US" sz="2400" dirty="0">
                <a:latin typeface="Bookman Old Style" panose="02050604050505020204" pitchFamily="18" charset="0"/>
              </a:rPr>
              <a:t> </a:t>
            </a:r>
            <a:r>
              <a:rPr lang="en-US" sz="2400" dirty="0" err="1">
                <a:latin typeface="Bookman Old Style" panose="02050604050505020204" pitchFamily="18" charset="0"/>
              </a:rPr>
              <a:t>tribunales</a:t>
            </a:r>
            <a:r>
              <a:rPr lang="en-US" sz="2400" dirty="0">
                <a:latin typeface="Bookman Old Style" panose="02050604050505020204" pitchFamily="18" charset="0"/>
              </a:rPr>
              <a:t>, las </a:t>
            </a:r>
            <a:r>
              <a:rPr lang="en-US" sz="2400" dirty="0" err="1">
                <a:latin typeface="Bookman Old Style" panose="02050604050505020204" pitchFamily="18" charset="0"/>
              </a:rPr>
              <a:t>autoridades</a:t>
            </a:r>
            <a:r>
              <a:rPr lang="en-US" sz="2400" dirty="0">
                <a:latin typeface="Bookman Old Style" panose="02050604050505020204" pitchFamily="18" charset="0"/>
              </a:rPr>
              <a:t> </a:t>
            </a:r>
            <a:r>
              <a:rPr lang="en-US" sz="2400" dirty="0" err="1">
                <a:latin typeface="Bookman Old Style" panose="02050604050505020204" pitchFamily="18" charset="0"/>
              </a:rPr>
              <a:t>administrativas</a:t>
            </a:r>
            <a:r>
              <a:rPr lang="en-US" sz="2400" dirty="0">
                <a:latin typeface="Bookman Old Style" panose="02050604050505020204" pitchFamily="18" charset="0"/>
              </a:rPr>
              <a:t> o </a:t>
            </a:r>
            <a:r>
              <a:rPr lang="en-US" sz="2400" dirty="0" err="1">
                <a:latin typeface="Bookman Old Style" panose="02050604050505020204" pitchFamily="18" charset="0"/>
              </a:rPr>
              <a:t>los</a:t>
            </a:r>
            <a:r>
              <a:rPr lang="en-US" sz="2400" dirty="0">
                <a:latin typeface="Bookman Old Style" panose="02050604050505020204" pitchFamily="18" charset="0"/>
              </a:rPr>
              <a:t> </a:t>
            </a:r>
            <a:r>
              <a:rPr lang="en-US" sz="2400" dirty="0" err="1">
                <a:latin typeface="Bookman Old Style" panose="02050604050505020204" pitchFamily="18" charset="0"/>
              </a:rPr>
              <a:t>órganos</a:t>
            </a:r>
            <a:r>
              <a:rPr lang="en-US" sz="2400" dirty="0">
                <a:latin typeface="Bookman Old Style" panose="02050604050505020204" pitchFamily="18" charset="0"/>
              </a:rPr>
              <a:t> </a:t>
            </a:r>
            <a:r>
              <a:rPr lang="en-US" sz="2400" dirty="0" err="1">
                <a:latin typeface="Bookman Old Style" panose="02050604050505020204" pitchFamily="18" charset="0"/>
              </a:rPr>
              <a:t>legislativos</a:t>
            </a:r>
            <a:r>
              <a:rPr lang="en-US" sz="2400" dirty="0">
                <a:latin typeface="Bookman Old Style" panose="02050604050505020204" pitchFamily="18" charset="0"/>
              </a:rPr>
              <a:t>, </a:t>
            </a:r>
            <a:r>
              <a:rPr lang="en-US" sz="2400" dirty="0" err="1">
                <a:latin typeface="Bookman Old Style" panose="02050604050505020204" pitchFamily="18" charset="0"/>
              </a:rPr>
              <a:t>una</a:t>
            </a:r>
            <a:r>
              <a:rPr lang="en-US" sz="2400" dirty="0">
                <a:latin typeface="Bookman Old Style" panose="02050604050505020204" pitchFamily="18" charset="0"/>
              </a:rPr>
              <a:t> </a:t>
            </a:r>
            <a:r>
              <a:rPr lang="en-US" sz="2400" dirty="0" err="1">
                <a:latin typeface="Bookman Old Style" panose="02050604050505020204" pitchFamily="18" charset="0"/>
              </a:rPr>
              <a:t>consideración</a:t>
            </a:r>
            <a:r>
              <a:rPr lang="en-US" sz="2400" dirty="0">
                <a:latin typeface="Bookman Old Style" panose="02050604050505020204" pitchFamily="18" charset="0"/>
              </a:rPr>
              <a:t> primordial a que se </a:t>
            </a:r>
            <a:r>
              <a:rPr lang="en-US" sz="2400" dirty="0" err="1">
                <a:latin typeface="Bookman Old Style" panose="02050604050505020204" pitchFamily="18" charset="0"/>
              </a:rPr>
              <a:t>atenderá</a:t>
            </a:r>
            <a:r>
              <a:rPr lang="en-US" sz="2400" dirty="0">
                <a:latin typeface="Bookman Old Style" panose="02050604050505020204" pitchFamily="18" charset="0"/>
              </a:rPr>
              <a:t> </a:t>
            </a:r>
            <a:r>
              <a:rPr lang="en-US" sz="2400" dirty="0" err="1">
                <a:latin typeface="Bookman Old Style" panose="02050604050505020204" pitchFamily="18" charset="0"/>
              </a:rPr>
              <a:t>será</a:t>
            </a:r>
            <a:r>
              <a:rPr lang="en-US" sz="2400" dirty="0">
                <a:latin typeface="Bookman Old Style" panose="02050604050505020204" pitchFamily="18" charset="0"/>
              </a:rPr>
              <a:t> </a:t>
            </a:r>
            <a:r>
              <a:rPr lang="en-US" sz="2400" dirty="0" err="1">
                <a:latin typeface="Bookman Old Style" panose="02050604050505020204" pitchFamily="18" charset="0"/>
              </a:rPr>
              <a:t>el</a:t>
            </a:r>
            <a:r>
              <a:rPr lang="en-US" sz="2400" dirty="0">
                <a:latin typeface="Bookman Old Style" panose="02050604050505020204" pitchFamily="18" charset="0"/>
              </a:rPr>
              <a:t> </a:t>
            </a:r>
            <a:r>
              <a:rPr lang="en-US" sz="2400" dirty="0" err="1">
                <a:latin typeface="Bookman Old Style" panose="02050604050505020204" pitchFamily="18" charset="0"/>
              </a:rPr>
              <a:t>interés</a:t>
            </a:r>
            <a:r>
              <a:rPr lang="en-US" sz="2400" dirty="0">
                <a:latin typeface="Bookman Old Style" panose="02050604050505020204" pitchFamily="18" charset="0"/>
              </a:rPr>
              <a:t> superior del </a:t>
            </a:r>
            <a:r>
              <a:rPr lang="en-US" sz="2400" dirty="0" err="1">
                <a:latin typeface="Bookman Old Style" panose="02050604050505020204" pitchFamily="18" charset="0"/>
              </a:rPr>
              <a:t>niño</a:t>
            </a:r>
            <a:r>
              <a:rPr lang="en-US" sz="2400" dirty="0">
                <a:latin typeface="Bookman Old Style" panose="02050604050505020204" pitchFamily="18" charset="0"/>
              </a:rPr>
              <a:t>”</a:t>
            </a:r>
          </a:p>
          <a:p>
            <a:pPr marL="0" indent="0" algn="just">
              <a:buNone/>
            </a:pPr>
            <a:r>
              <a:rPr lang="en-US" sz="2400" dirty="0">
                <a:latin typeface="Bookman Old Style" panose="02050604050505020204" pitchFamily="18" charset="0"/>
              </a:rPr>
              <a:t>“Carta de </a:t>
            </a:r>
            <a:r>
              <a:rPr lang="en-US" sz="2400" dirty="0" err="1">
                <a:latin typeface="Bookman Old Style" panose="02050604050505020204" pitchFamily="18" charset="0"/>
              </a:rPr>
              <a:t>los</a:t>
            </a:r>
            <a:r>
              <a:rPr lang="en-US" sz="2400" dirty="0">
                <a:latin typeface="Bookman Old Style" panose="02050604050505020204" pitchFamily="18" charset="0"/>
              </a:rPr>
              <a:t> Derechos del Niño” Ley </a:t>
            </a:r>
            <a:r>
              <a:rPr lang="en-US" sz="2400" dirty="0" err="1">
                <a:latin typeface="Bookman Old Style" panose="02050604050505020204" pitchFamily="18" charset="0"/>
              </a:rPr>
              <a:t>Núm</a:t>
            </a:r>
            <a:r>
              <a:rPr lang="en-US" sz="2400" dirty="0">
                <a:latin typeface="Bookman Old Style" panose="02050604050505020204" pitchFamily="18" charset="0"/>
              </a:rPr>
              <a:t>. 338 de 31 de </a:t>
            </a:r>
            <a:r>
              <a:rPr lang="en-US" sz="2400" dirty="0" err="1">
                <a:latin typeface="Bookman Old Style" panose="02050604050505020204" pitchFamily="18" charset="0"/>
              </a:rPr>
              <a:t>diciembre</a:t>
            </a:r>
            <a:r>
              <a:rPr lang="en-US" sz="2400" dirty="0">
                <a:latin typeface="Bookman Old Style" panose="02050604050505020204" pitchFamily="18" charset="0"/>
              </a:rPr>
              <a:t> de 1998, </a:t>
            </a:r>
            <a:r>
              <a:rPr lang="en-US" sz="2400" dirty="0" err="1">
                <a:latin typeface="Bookman Old Style" panose="02050604050505020204" pitchFamily="18" charset="0"/>
              </a:rPr>
              <a:t>según</a:t>
            </a:r>
            <a:r>
              <a:rPr lang="en-US" sz="2400" dirty="0">
                <a:latin typeface="Bookman Old Style" panose="02050604050505020204" pitchFamily="18" charset="0"/>
              </a:rPr>
              <a:t> </a:t>
            </a:r>
            <a:r>
              <a:rPr lang="en-US" sz="2400" dirty="0" err="1">
                <a:latin typeface="Bookman Old Style" panose="02050604050505020204" pitchFamily="18" charset="0"/>
              </a:rPr>
              <a:t>enmendada</a:t>
            </a:r>
            <a:r>
              <a:rPr lang="en-US" sz="2400" dirty="0">
                <a:latin typeface="Bookman Old Style" panose="02050604050505020204" pitchFamily="18" charset="0"/>
              </a:rPr>
              <a:t>.</a:t>
            </a:r>
          </a:p>
          <a:p>
            <a:pPr marL="0" indent="0" algn="just">
              <a:buNone/>
            </a:pPr>
            <a:endParaRPr lang="en-PR" sz="2400" dirty="0">
              <a:latin typeface="Bookman Old Style" panose="02050604050505020204" pitchFamily="18" charset="0"/>
            </a:endParaRPr>
          </a:p>
        </p:txBody>
      </p:sp>
    </p:spTree>
    <p:extLst>
      <p:ext uri="{BB962C8B-B14F-4D97-AF65-F5344CB8AC3E}">
        <p14:creationId xmlns:p14="http://schemas.microsoft.com/office/powerpoint/2010/main" val="26574721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C1FFB5-3815-A5A9-105D-D3FE0D51464D}"/>
              </a:ext>
            </a:extLst>
          </p:cNvPr>
          <p:cNvSpPr>
            <a:spLocks noGrp="1"/>
          </p:cNvSpPr>
          <p:nvPr>
            <p:ph type="title"/>
          </p:nvPr>
        </p:nvSpPr>
        <p:spPr/>
        <p:txBody>
          <a:bodyPr>
            <a:noAutofit/>
          </a:bodyPr>
          <a:lstStyle/>
          <a:p>
            <a:pPr algn="ctr"/>
            <a:r>
              <a:rPr lang="en-US" sz="2400" dirty="0" err="1">
                <a:latin typeface="Bookman Old Style" panose="02050604050505020204" pitchFamily="18" charset="0"/>
              </a:rPr>
              <a:t>Opinión</a:t>
            </a:r>
            <a:r>
              <a:rPr lang="en-US" sz="2400" dirty="0">
                <a:latin typeface="Bookman Old Style" panose="02050604050505020204" pitchFamily="18" charset="0"/>
              </a:rPr>
              <a:t> </a:t>
            </a:r>
            <a:r>
              <a:rPr lang="en-US" sz="2400" dirty="0" err="1">
                <a:latin typeface="Bookman Old Style" panose="02050604050505020204" pitchFamily="18" charset="0"/>
              </a:rPr>
              <a:t>en</a:t>
            </a:r>
            <a:r>
              <a:rPr lang="en-US" sz="2400" dirty="0">
                <a:latin typeface="Bookman Old Style" panose="02050604050505020204" pitchFamily="18" charset="0"/>
              </a:rPr>
              <a:t> </a:t>
            </a:r>
            <a:r>
              <a:rPr lang="en-US" sz="2400" dirty="0" err="1">
                <a:latin typeface="Bookman Old Style" panose="02050604050505020204" pitchFamily="18" charset="0"/>
              </a:rPr>
              <a:t>Conformidad</a:t>
            </a:r>
            <a:r>
              <a:rPr lang="en-US" sz="2400" dirty="0">
                <a:latin typeface="Bookman Old Style" panose="02050604050505020204" pitchFamily="18" charset="0"/>
              </a:rPr>
              <a:t> del </a:t>
            </a:r>
            <a:br>
              <a:rPr lang="en-US" sz="2400" dirty="0">
                <a:latin typeface="Bookman Old Style" panose="02050604050505020204" pitchFamily="18" charset="0"/>
              </a:rPr>
            </a:br>
            <a:r>
              <a:rPr lang="en-US" sz="2400" dirty="0" err="1">
                <a:latin typeface="Bookman Old Style" panose="02050604050505020204" pitchFamily="18" charset="0"/>
              </a:rPr>
              <a:t>Juez</a:t>
            </a:r>
            <a:r>
              <a:rPr lang="en-US" sz="2400" dirty="0">
                <a:latin typeface="Bookman Old Style" panose="02050604050505020204" pitchFamily="18" charset="0"/>
              </a:rPr>
              <a:t> </a:t>
            </a:r>
            <a:r>
              <a:rPr lang="en-US" sz="2400" dirty="0" err="1">
                <a:latin typeface="Bookman Old Style" panose="02050604050505020204" pitchFamily="18" charset="0"/>
              </a:rPr>
              <a:t>Asociado</a:t>
            </a:r>
            <a:r>
              <a:rPr lang="en-US" sz="2400" dirty="0">
                <a:latin typeface="Bookman Old Style" panose="02050604050505020204" pitchFamily="18" charset="0"/>
              </a:rPr>
              <a:t> Kolthoff Caraballo</a:t>
            </a:r>
            <a:br>
              <a:rPr lang="en-US" sz="2400" dirty="0">
                <a:latin typeface="Bookman Old Style" panose="02050604050505020204" pitchFamily="18" charset="0"/>
              </a:rPr>
            </a:br>
            <a:r>
              <a:rPr lang="en-US" sz="2400" dirty="0" err="1">
                <a:latin typeface="Bookman Old Style" panose="02050604050505020204" pitchFamily="18" charset="0"/>
              </a:rPr>
              <a:t>Machargo</a:t>
            </a:r>
            <a:r>
              <a:rPr lang="en-US" sz="2400" dirty="0">
                <a:latin typeface="Bookman Old Style" panose="02050604050505020204" pitchFamily="18" charset="0"/>
              </a:rPr>
              <a:t> Olivella v. Martínez Schmidt - 188 DPR 404</a:t>
            </a:r>
            <a:endParaRPr lang="en-PR" sz="2400" dirty="0">
              <a:latin typeface="Bookman Old Style" panose="02050604050505020204" pitchFamily="18" charset="0"/>
            </a:endParaRPr>
          </a:p>
        </p:txBody>
      </p:sp>
      <p:sp>
        <p:nvSpPr>
          <p:cNvPr id="3" name="Content Placeholder 2">
            <a:extLst>
              <a:ext uri="{FF2B5EF4-FFF2-40B4-BE49-F238E27FC236}">
                <a16:creationId xmlns:a16="http://schemas.microsoft.com/office/drawing/2014/main" id="{118E8CDB-340D-E145-BC16-E2684C1B53BD}"/>
              </a:ext>
            </a:extLst>
          </p:cNvPr>
          <p:cNvSpPr>
            <a:spLocks noGrp="1"/>
          </p:cNvSpPr>
          <p:nvPr>
            <p:ph idx="1"/>
          </p:nvPr>
        </p:nvSpPr>
        <p:spPr/>
        <p:txBody>
          <a:bodyPr>
            <a:noAutofit/>
          </a:bodyPr>
          <a:lstStyle/>
          <a:p>
            <a:pPr algn="just"/>
            <a:r>
              <a:rPr lang="en-US" sz="2000" dirty="0">
                <a:latin typeface="Bookman Old Style" panose="02050604050505020204" pitchFamily="18" charset="0"/>
              </a:rPr>
              <a:t>“Sin embargo, y </a:t>
            </a:r>
            <a:r>
              <a:rPr lang="en-US" sz="2000" dirty="0" err="1">
                <a:latin typeface="Bookman Old Style" panose="02050604050505020204" pitchFamily="18" charset="0"/>
              </a:rPr>
              <a:t>como</a:t>
            </a:r>
            <a:r>
              <a:rPr lang="en-US" sz="2000" dirty="0">
                <a:latin typeface="Bookman Old Style" panose="02050604050505020204" pitchFamily="18" charset="0"/>
              </a:rPr>
              <a:t> </a:t>
            </a:r>
            <a:r>
              <a:rPr lang="en-US" sz="2000" dirty="0" err="1">
                <a:latin typeface="Bookman Old Style" panose="02050604050505020204" pitchFamily="18" charset="0"/>
              </a:rPr>
              <a:t>sabemos</a:t>
            </a:r>
            <a:r>
              <a:rPr lang="en-US" sz="2000" dirty="0">
                <a:latin typeface="Bookman Old Style" panose="02050604050505020204" pitchFamily="18" charset="0"/>
              </a:rPr>
              <a:t>, la </a:t>
            </a:r>
            <a:r>
              <a:rPr lang="en-US" sz="2000" dirty="0" err="1">
                <a:latin typeface="Bookman Old Style" panose="02050604050505020204" pitchFamily="18" charset="0"/>
              </a:rPr>
              <a:t>evaluación</a:t>
            </a:r>
            <a:r>
              <a:rPr lang="en-US" sz="2000" dirty="0">
                <a:latin typeface="Bookman Old Style" panose="02050604050505020204" pitchFamily="18" charset="0"/>
              </a:rPr>
              <a:t> de lo que </a:t>
            </a:r>
            <a:r>
              <a:rPr lang="en-US" sz="2000" dirty="0" err="1">
                <a:latin typeface="Bookman Old Style" panose="02050604050505020204" pitchFamily="18" charset="0"/>
              </a:rPr>
              <a:t>constituye</a:t>
            </a:r>
            <a:r>
              <a:rPr lang="en-US" sz="2000" dirty="0">
                <a:latin typeface="Bookman Old Style" panose="02050604050505020204" pitchFamily="18" charset="0"/>
              </a:rPr>
              <a:t> </a:t>
            </a:r>
            <a:r>
              <a:rPr lang="en-US" sz="2000" dirty="0" err="1">
                <a:latin typeface="Bookman Old Style" panose="02050604050505020204" pitchFamily="18" charset="0"/>
              </a:rPr>
              <a:t>el</a:t>
            </a:r>
            <a:r>
              <a:rPr lang="en-US" sz="2000" dirty="0">
                <a:latin typeface="Bookman Old Style" panose="02050604050505020204" pitchFamily="18" charset="0"/>
              </a:rPr>
              <a:t> “</a:t>
            </a:r>
            <a:r>
              <a:rPr lang="en-US" sz="2000" dirty="0" err="1">
                <a:latin typeface="Bookman Old Style" panose="02050604050505020204" pitchFamily="18" charset="0"/>
              </a:rPr>
              <a:t>mejor</a:t>
            </a:r>
            <a:r>
              <a:rPr lang="en-US" sz="2000" dirty="0">
                <a:latin typeface="Bookman Old Style" panose="02050604050505020204" pitchFamily="18" charset="0"/>
              </a:rPr>
              <a:t> </a:t>
            </a:r>
            <a:r>
              <a:rPr lang="en-US" sz="2000" dirty="0" err="1">
                <a:latin typeface="Bookman Old Style" panose="02050604050505020204" pitchFamily="18" charset="0"/>
              </a:rPr>
              <a:t>bienestar</a:t>
            </a:r>
            <a:r>
              <a:rPr lang="en-US" sz="2000" dirty="0">
                <a:latin typeface="Bookman Old Style" panose="02050604050505020204" pitchFamily="18" charset="0"/>
              </a:rPr>
              <a:t>” de un </a:t>
            </a:r>
            <a:r>
              <a:rPr lang="en-US" sz="2000" dirty="0" err="1">
                <a:latin typeface="Bookman Old Style" panose="02050604050505020204" pitchFamily="18" charset="0"/>
              </a:rPr>
              <a:t>menor</a:t>
            </a:r>
            <a:r>
              <a:rPr lang="en-US" sz="2000" dirty="0">
                <a:latin typeface="Bookman Old Style" panose="02050604050505020204" pitchFamily="18" charset="0"/>
              </a:rPr>
              <a:t> </a:t>
            </a:r>
            <a:r>
              <a:rPr lang="en-US" sz="2000" dirty="0" err="1">
                <a:latin typeface="Bookman Old Style" panose="02050604050505020204" pitchFamily="18" charset="0"/>
              </a:rPr>
              <a:t>parece</a:t>
            </a:r>
            <a:r>
              <a:rPr lang="en-US" sz="2000" dirty="0">
                <a:latin typeface="Bookman Old Style" panose="02050604050505020204" pitchFamily="18" charset="0"/>
              </a:rPr>
              <a:t> ser un </a:t>
            </a:r>
            <a:r>
              <a:rPr lang="en-US" sz="2000" dirty="0" err="1">
                <a:latin typeface="Bookman Old Style" panose="02050604050505020204" pitchFamily="18" charset="0"/>
              </a:rPr>
              <a:t>aspecto</a:t>
            </a:r>
            <a:r>
              <a:rPr lang="en-US" sz="2000" dirty="0">
                <a:latin typeface="Bookman Old Style" panose="02050604050505020204" pitchFamily="18" charset="0"/>
              </a:rPr>
              <a:t> </a:t>
            </a:r>
            <a:r>
              <a:rPr lang="en-US" sz="2000" dirty="0" err="1">
                <a:latin typeface="Bookman Old Style" panose="02050604050505020204" pitchFamily="18" charset="0"/>
              </a:rPr>
              <a:t>en</a:t>
            </a:r>
            <a:r>
              <a:rPr lang="en-US" sz="2000" dirty="0">
                <a:latin typeface="Bookman Old Style" panose="02050604050505020204" pitchFamily="18" charset="0"/>
              </a:rPr>
              <a:t> lo que dos </a:t>
            </a:r>
            <a:r>
              <a:rPr lang="en-US" sz="2000" dirty="0" err="1">
                <a:latin typeface="Bookman Old Style" panose="02050604050505020204" pitchFamily="18" charset="0"/>
              </a:rPr>
              <a:t>juzgadores</a:t>
            </a:r>
            <a:r>
              <a:rPr lang="en-US" sz="2000" dirty="0">
                <a:latin typeface="Bookman Old Style" panose="02050604050505020204" pitchFamily="18" charset="0"/>
              </a:rPr>
              <a:t> rara </a:t>
            </a:r>
            <a:r>
              <a:rPr lang="en-US" sz="2000" dirty="0" err="1">
                <a:latin typeface="Bookman Old Style" panose="02050604050505020204" pitchFamily="18" charset="0"/>
              </a:rPr>
              <a:t>vez</a:t>
            </a:r>
            <a:r>
              <a:rPr lang="en-US" sz="2000" dirty="0">
                <a:latin typeface="Bookman Old Style" panose="02050604050505020204" pitchFamily="18" charset="0"/>
              </a:rPr>
              <a:t> </a:t>
            </a:r>
            <a:r>
              <a:rPr lang="en-US" sz="2000" dirty="0" err="1">
                <a:latin typeface="Bookman Old Style" panose="02050604050505020204" pitchFamily="18" charset="0"/>
              </a:rPr>
              <a:t>puedan</a:t>
            </a:r>
            <a:r>
              <a:rPr lang="en-US" sz="2000" dirty="0">
                <a:latin typeface="Bookman Old Style" panose="02050604050505020204" pitchFamily="18" charset="0"/>
              </a:rPr>
              <a:t> </a:t>
            </a:r>
            <a:r>
              <a:rPr lang="en-US" sz="2000" dirty="0" err="1">
                <a:latin typeface="Bookman Old Style" panose="02050604050505020204" pitchFamily="18" charset="0"/>
              </a:rPr>
              <a:t>ponerse</a:t>
            </a:r>
            <a:r>
              <a:rPr lang="en-US" sz="2000" dirty="0">
                <a:latin typeface="Bookman Old Style" panose="02050604050505020204" pitchFamily="18" charset="0"/>
              </a:rPr>
              <a:t> </a:t>
            </a:r>
            <a:r>
              <a:rPr lang="en-US" sz="2000" dirty="0" err="1">
                <a:latin typeface="Bookman Old Style" panose="02050604050505020204" pitchFamily="18" charset="0"/>
              </a:rPr>
              <a:t>cien</a:t>
            </a:r>
            <a:r>
              <a:rPr lang="en-US" sz="2000" dirty="0">
                <a:latin typeface="Bookman Old Style" panose="02050604050505020204" pitchFamily="18" charset="0"/>
              </a:rPr>
              <a:t> </a:t>
            </a:r>
            <a:r>
              <a:rPr lang="en-US" sz="2000" dirty="0" err="1">
                <a:latin typeface="Bookman Old Style" panose="02050604050505020204" pitchFamily="18" charset="0"/>
              </a:rPr>
              <a:t>por</a:t>
            </a:r>
            <a:r>
              <a:rPr lang="en-US" sz="2000" dirty="0">
                <a:latin typeface="Bookman Old Style" panose="02050604050505020204" pitchFamily="18" charset="0"/>
              </a:rPr>
              <a:t> </a:t>
            </a:r>
            <a:r>
              <a:rPr lang="en-US" sz="2000" dirty="0" err="1">
                <a:latin typeface="Bookman Old Style" panose="02050604050505020204" pitchFamily="18" charset="0"/>
              </a:rPr>
              <a:t>ciento</a:t>
            </a:r>
            <a:r>
              <a:rPr lang="en-US" sz="2000" dirty="0">
                <a:latin typeface="Bookman Old Style" panose="02050604050505020204" pitchFamily="18" charset="0"/>
              </a:rPr>
              <a:t> de </a:t>
            </a:r>
            <a:r>
              <a:rPr lang="en-US" sz="2000" dirty="0" err="1">
                <a:latin typeface="Bookman Old Style" panose="02050604050505020204" pitchFamily="18" charset="0"/>
              </a:rPr>
              <a:t>acuerdo</a:t>
            </a:r>
            <a:r>
              <a:rPr lang="en-US" sz="2000" dirty="0">
                <a:latin typeface="Bookman Old Style" panose="02050604050505020204" pitchFamily="18" charset="0"/>
              </a:rPr>
              <a:t>. Al </a:t>
            </a:r>
            <a:r>
              <a:rPr lang="en-US" sz="2000" dirty="0" err="1">
                <a:latin typeface="Bookman Old Style" panose="02050604050505020204" pitchFamily="18" charset="0"/>
              </a:rPr>
              <a:t>contrario</a:t>
            </a:r>
            <a:r>
              <a:rPr lang="en-US" sz="2000" dirty="0">
                <a:latin typeface="Bookman Old Style" panose="02050604050505020204" pitchFamily="18" charset="0"/>
              </a:rPr>
              <a:t>, </a:t>
            </a:r>
            <a:r>
              <a:rPr lang="en-US" sz="2000" dirty="0" err="1">
                <a:latin typeface="Bookman Old Style" panose="02050604050505020204" pitchFamily="18" charset="0"/>
              </a:rPr>
              <a:t>en</a:t>
            </a:r>
            <a:r>
              <a:rPr lang="en-US" sz="2000" dirty="0">
                <a:latin typeface="Bookman Old Style" panose="02050604050505020204" pitchFamily="18" charset="0"/>
              </a:rPr>
              <a:t> </a:t>
            </a:r>
            <a:r>
              <a:rPr lang="en-US" sz="2000" dirty="0" err="1">
                <a:latin typeface="Bookman Old Style" panose="02050604050505020204" pitchFamily="18" charset="0"/>
              </a:rPr>
              <a:t>ocasiones</a:t>
            </a:r>
            <a:r>
              <a:rPr lang="en-US" sz="2000" dirty="0">
                <a:latin typeface="Bookman Old Style" panose="02050604050505020204" pitchFamily="18" charset="0"/>
              </a:rPr>
              <a:t> </a:t>
            </a:r>
            <a:r>
              <a:rPr lang="en-US" sz="2000" dirty="0" err="1">
                <a:latin typeface="Bookman Old Style" panose="02050604050505020204" pitchFamily="18" charset="0"/>
              </a:rPr>
              <a:t>encontramos</a:t>
            </a:r>
            <a:r>
              <a:rPr lang="en-US" sz="2000" dirty="0">
                <a:latin typeface="Bookman Old Style" panose="02050604050505020204" pitchFamily="18" charset="0"/>
              </a:rPr>
              <a:t> </a:t>
            </a:r>
            <a:r>
              <a:rPr lang="en-US" sz="2000" dirty="0" err="1">
                <a:latin typeface="Bookman Old Style" panose="02050604050505020204" pitchFamily="18" charset="0"/>
              </a:rPr>
              <a:t>tantas</a:t>
            </a:r>
            <a:r>
              <a:rPr lang="en-US" sz="2000" dirty="0">
                <a:latin typeface="Bookman Old Style" panose="02050604050505020204" pitchFamily="18" charset="0"/>
              </a:rPr>
              <a:t> </a:t>
            </a:r>
            <a:r>
              <a:rPr lang="en-US" sz="2000" dirty="0" err="1">
                <a:latin typeface="Bookman Old Style" panose="02050604050505020204" pitchFamily="18" charset="0"/>
              </a:rPr>
              <a:t>opiniones</a:t>
            </a:r>
            <a:r>
              <a:rPr lang="en-US" sz="2000" dirty="0">
                <a:latin typeface="Bookman Old Style" panose="02050604050505020204" pitchFamily="18" charset="0"/>
              </a:rPr>
              <a:t> </a:t>
            </a:r>
            <a:r>
              <a:rPr lang="en-US" sz="2000" dirty="0" err="1">
                <a:latin typeface="Bookman Old Style" panose="02050604050505020204" pitchFamily="18" charset="0"/>
              </a:rPr>
              <a:t>como</a:t>
            </a:r>
            <a:r>
              <a:rPr lang="en-US" sz="2000" dirty="0">
                <a:latin typeface="Bookman Old Style" panose="02050604050505020204" pitchFamily="18" charset="0"/>
              </a:rPr>
              <a:t> </a:t>
            </a:r>
            <a:r>
              <a:rPr lang="en-US" sz="2000" dirty="0" err="1">
                <a:latin typeface="Bookman Old Style" panose="02050604050505020204" pitchFamily="18" charset="0"/>
              </a:rPr>
              <a:t>juzgadores</a:t>
            </a:r>
            <a:r>
              <a:rPr lang="en-US" sz="2000" dirty="0">
                <a:latin typeface="Bookman Old Style" panose="02050604050505020204" pitchFamily="18" charset="0"/>
              </a:rPr>
              <a:t> </a:t>
            </a:r>
            <a:r>
              <a:rPr lang="en-US" sz="2000" dirty="0" err="1">
                <a:latin typeface="Bookman Old Style" panose="02050604050505020204" pitchFamily="18" charset="0"/>
              </a:rPr>
              <a:t>intervengan</a:t>
            </a:r>
            <a:r>
              <a:rPr lang="en-US" sz="2000" dirty="0">
                <a:latin typeface="Bookman Old Style" panose="02050604050505020204" pitchFamily="18" charset="0"/>
              </a:rPr>
              <a:t>. Esto, a mi </a:t>
            </a:r>
            <a:r>
              <a:rPr lang="en-US" sz="2000" dirty="0" err="1">
                <a:latin typeface="Bookman Old Style" panose="02050604050505020204" pitchFamily="18" charset="0"/>
              </a:rPr>
              <a:t>manera</a:t>
            </a:r>
            <a:r>
              <a:rPr lang="en-US" sz="2000" dirty="0">
                <a:latin typeface="Bookman Old Style" panose="02050604050505020204" pitchFamily="18" charset="0"/>
              </a:rPr>
              <a:t> de </a:t>
            </a:r>
            <a:r>
              <a:rPr lang="en-US" sz="2000" dirty="0" err="1">
                <a:latin typeface="Bookman Old Style" panose="02050604050505020204" pitchFamily="18" charset="0"/>
              </a:rPr>
              <a:t>ver</a:t>
            </a:r>
            <a:r>
              <a:rPr lang="en-US" sz="2000" dirty="0">
                <a:latin typeface="Bookman Old Style" panose="02050604050505020204" pitchFamily="18" charset="0"/>
              </a:rPr>
              <a:t>, </a:t>
            </a:r>
            <a:r>
              <a:rPr lang="en-US" sz="2000" dirty="0" err="1">
                <a:latin typeface="Bookman Old Style" panose="02050604050505020204" pitchFamily="18" charset="0"/>
              </a:rPr>
              <a:t>obedece</a:t>
            </a:r>
            <a:r>
              <a:rPr lang="en-US" sz="2000" dirty="0">
                <a:latin typeface="Bookman Old Style" panose="02050604050505020204" pitchFamily="18" charset="0"/>
              </a:rPr>
              <a:t> </a:t>
            </a:r>
            <a:r>
              <a:rPr lang="en-US" sz="2000" dirty="0" err="1">
                <a:latin typeface="Bookman Old Style" panose="02050604050505020204" pitchFamily="18" charset="0"/>
              </a:rPr>
              <a:t>en</a:t>
            </a:r>
            <a:r>
              <a:rPr lang="en-US" sz="2000" dirty="0">
                <a:latin typeface="Bookman Old Style" panose="02050604050505020204" pitchFamily="18" charset="0"/>
              </a:rPr>
              <a:t> </a:t>
            </a:r>
            <a:r>
              <a:rPr lang="en-US" sz="2000" dirty="0" err="1">
                <a:latin typeface="Bookman Old Style" panose="02050604050505020204" pitchFamily="18" charset="0"/>
              </a:rPr>
              <a:t>parte</a:t>
            </a:r>
            <a:r>
              <a:rPr lang="en-US" sz="2000" dirty="0">
                <a:latin typeface="Bookman Old Style" panose="02050604050505020204" pitchFamily="18" charset="0"/>
              </a:rPr>
              <a:t> </a:t>
            </a:r>
            <a:r>
              <a:rPr lang="en-US" sz="2000" dirty="0" err="1">
                <a:latin typeface="Bookman Old Style" panose="02050604050505020204" pitchFamily="18" charset="0"/>
              </a:rPr>
              <a:t>precisamente</a:t>
            </a:r>
            <a:r>
              <a:rPr lang="en-US" sz="2000" dirty="0">
                <a:latin typeface="Bookman Old Style" panose="02050604050505020204" pitchFamily="18" charset="0"/>
              </a:rPr>
              <a:t> a la carga </a:t>
            </a:r>
            <a:r>
              <a:rPr lang="en-US" sz="2000" dirty="0" err="1">
                <a:latin typeface="Bookman Old Style" panose="02050604050505020204" pitchFamily="18" charset="0"/>
              </a:rPr>
              <a:t>emocional</a:t>
            </a:r>
            <a:r>
              <a:rPr lang="en-US" sz="2000" dirty="0">
                <a:latin typeface="Bookman Old Style" panose="02050604050505020204" pitchFamily="18" charset="0"/>
              </a:rPr>
              <a:t> y la </a:t>
            </a:r>
            <a:r>
              <a:rPr lang="en-US" sz="2000" dirty="0" err="1">
                <a:latin typeface="Bookman Old Style" panose="02050604050505020204" pitchFamily="18" charset="0"/>
              </a:rPr>
              <a:t>responsabilidad</a:t>
            </a:r>
            <a:r>
              <a:rPr lang="en-US" sz="2000" dirty="0">
                <a:latin typeface="Bookman Old Style" panose="02050604050505020204" pitchFamily="18" charset="0"/>
              </a:rPr>
              <a:t> que </a:t>
            </a:r>
            <a:r>
              <a:rPr lang="en-US" sz="2000" dirty="0" err="1">
                <a:latin typeface="Bookman Old Style" panose="02050604050505020204" pitchFamily="18" charset="0"/>
              </a:rPr>
              <a:t>conlleva</a:t>
            </a:r>
            <a:r>
              <a:rPr lang="en-US" sz="2000" dirty="0">
                <a:latin typeface="Bookman Old Style" panose="02050604050505020204" pitchFamily="18" charset="0"/>
              </a:rPr>
              <a:t> para un </a:t>
            </a:r>
            <a:r>
              <a:rPr lang="en-US" sz="2000" dirty="0" err="1">
                <a:latin typeface="Bookman Old Style" panose="02050604050505020204" pitchFamily="18" charset="0"/>
              </a:rPr>
              <a:t>juez</a:t>
            </a:r>
            <a:r>
              <a:rPr lang="en-US" sz="2000" dirty="0">
                <a:latin typeface="Bookman Old Style" panose="02050604050505020204" pitchFamily="18" charset="0"/>
              </a:rPr>
              <a:t> </a:t>
            </a:r>
            <a:r>
              <a:rPr lang="en-US" sz="2000" dirty="0" err="1">
                <a:latin typeface="Bookman Old Style" panose="02050604050505020204" pitchFamily="18" charset="0"/>
              </a:rPr>
              <a:t>decidir</a:t>
            </a:r>
            <a:r>
              <a:rPr lang="en-US" sz="2000" dirty="0">
                <a:latin typeface="Bookman Old Style" panose="02050604050505020204" pitchFamily="18" charset="0"/>
              </a:rPr>
              <a:t> lo que es lo </a:t>
            </a:r>
            <a:r>
              <a:rPr lang="en-US" sz="2000" dirty="0" err="1">
                <a:latin typeface="Bookman Old Style" panose="02050604050505020204" pitchFamily="18" charset="0"/>
              </a:rPr>
              <a:t>mejor</a:t>
            </a:r>
            <a:r>
              <a:rPr lang="en-US" sz="2000" dirty="0">
                <a:latin typeface="Bookman Old Style" panose="02050604050505020204" pitchFamily="18" charset="0"/>
              </a:rPr>
              <a:t> para </a:t>
            </a:r>
            <a:r>
              <a:rPr lang="en-US" sz="2000" dirty="0" err="1">
                <a:latin typeface="Bookman Old Style" panose="02050604050505020204" pitchFamily="18" charset="0"/>
              </a:rPr>
              <a:t>una</a:t>
            </a:r>
            <a:r>
              <a:rPr lang="en-US" sz="2000" dirty="0">
                <a:latin typeface="Bookman Old Style" panose="02050604050505020204" pitchFamily="18" charset="0"/>
              </a:rPr>
              <a:t> </a:t>
            </a:r>
            <a:r>
              <a:rPr lang="en-US" sz="2000" dirty="0" err="1">
                <a:latin typeface="Bookman Old Style" panose="02050604050505020204" pitchFamily="18" charset="0"/>
              </a:rPr>
              <a:t>criatura</a:t>
            </a:r>
            <a:r>
              <a:rPr lang="en-US" sz="2000" dirty="0">
                <a:latin typeface="Bookman Old Style" panose="02050604050505020204" pitchFamily="18" charset="0"/>
              </a:rPr>
              <a:t> que </a:t>
            </a:r>
            <a:r>
              <a:rPr lang="en-US" sz="2000" dirty="0" err="1">
                <a:latin typeface="Bookman Old Style" panose="02050604050505020204" pitchFamily="18" charset="0"/>
              </a:rPr>
              <a:t>carece</a:t>
            </a:r>
            <a:r>
              <a:rPr lang="en-US" sz="2000" dirty="0">
                <a:latin typeface="Bookman Old Style" panose="02050604050505020204" pitchFamily="18" charset="0"/>
              </a:rPr>
              <a:t> de la </a:t>
            </a:r>
            <a:r>
              <a:rPr lang="en-US" sz="2000" dirty="0" err="1">
                <a:latin typeface="Bookman Old Style" panose="02050604050505020204" pitchFamily="18" charset="0"/>
              </a:rPr>
              <a:t>capacidad</a:t>
            </a:r>
            <a:r>
              <a:rPr lang="en-US" sz="2000" dirty="0">
                <a:latin typeface="Bookman Old Style" panose="02050604050505020204" pitchFamily="18" charset="0"/>
              </a:rPr>
              <a:t> para </a:t>
            </a:r>
            <a:r>
              <a:rPr lang="en-US" sz="2000" dirty="0" err="1">
                <a:latin typeface="Bookman Old Style" panose="02050604050505020204" pitchFamily="18" charset="0"/>
              </a:rPr>
              <a:t>valerse</a:t>
            </a:r>
            <a:r>
              <a:rPr lang="en-US" sz="2000" dirty="0">
                <a:latin typeface="Bookman Old Style" panose="02050604050505020204" pitchFamily="18" charset="0"/>
              </a:rPr>
              <a:t> </a:t>
            </a:r>
            <a:r>
              <a:rPr lang="en-US" sz="2000" dirty="0" err="1">
                <a:latin typeface="Bookman Old Style" panose="02050604050505020204" pitchFamily="18" charset="0"/>
              </a:rPr>
              <a:t>por</a:t>
            </a:r>
            <a:r>
              <a:rPr lang="en-US" sz="2000" dirty="0">
                <a:latin typeface="Bookman Old Style" panose="02050604050505020204" pitchFamily="18" charset="0"/>
              </a:rPr>
              <a:t> </a:t>
            </a:r>
            <a:r>
              <a:rPr lang="en-US" sz="2000" dirty="0" err="1">
                <a:latin typeface="Bookman Old Style" panose="02050604050505020204" pitchFamily="18" charset="0"/>
              </a:rPr>
              <a:t>sí</a:t>
            </a:r>
            <a:r>
              <a:rPr lang="en-US" sz="2000" dirty="0">
                <a:latin typeface="Bookman Old Style" panose="02050604050505020204" pitchFamily="18" charset="0"/>
              </a:rPr>
              <a:t> </a:t>
            </a:r>
            <a:r>
              <a:rPr lang="en-US" sz="2000" dirty="0" err="1">
                <a:latin typeface="Bookman Old Style" panose="02050604050505020204" pitchFamily="18" charset="0"/>
              </a:rPr>
              <a:t>misma</a:t>
            </a:r>
            <a:r>
              <a:rPr lang="en-US" sz="2000" dirty="0">
                <a:latin typeface="Bookman Old Style" panose="02050604050505020204" pitchFamily="18" charset="0"/>
              </a:rPr>
              <a:t>, </a:t>
            </a:r>
            <a:r>
              <a:rPr lang="en-US" sz="2000" dirty="0" err="1">
                <a:latin typeface="Bookman Old Style" panose="02050604050505020204" pitchFamily="18" charset="0"/>
              </a:rPr>
              <a:t>en</a:t>
            </a:r>
            <a:r>
              <a:rPr lang="en-US" sz="2000" dirty="0">
                <a:latin typeface="Bookman Old Style" panose="02050604050505020204" pitchFamily="18" charset="0"/>
              </a:rPr>
              <a:t> </a:t>
            </a:r>
            <a:r>
              <a:rPr lang="en-US" sz="2000" dirty="0" err="1">
                <a:latin typeface="Bookman Old Style" panose="02050604050505020204" pitchFamily="18" charset="0"/>
              </a:rPr>
              <a:t>contraposición</a:t>
            </a:r>
            <a:r>
              <a:rPr lang="en-US" sz="2000" dirty="0">
                <a:latin typeface="Bookman Old Style" panose="02050604050505020204" pitchFamily="18" charset="0"/>
              </a:rPr>
              <a:t> con </a:t>
            </a:r>
            <a:r>
              <a:rPr lang="en-US" sz="2000" dirty="0" err="1">
                <a:latin typeface="Bookman Old Style" panose="02050604050505020204" pitchFamily="18" charset="0"/>
              </a:rPr>
              <a:t>los</a:t>
            </a:r>
            <a:r>
              <a:rPr lang="en-US" sz="2000" dirty="0">
                <a:latin typeface="Bookman Old Style" panose="02050604050505020204" pitchFamily="18" charset="0"/>
              </a:rPr>
              <a:t> </a:t>
            </a:r>
            <a:r>
              <a:rPr lang="en-US" sz="2000" dirty="0" err="1">
                <a:latin typeface="Bookman Old Style" panose="02050604050505020204" pitchFamily="18" charset="0"/>
              </a:rPr>
              <a:t>intereses</a:t>
            </a:r>
            <a:r>
              <a:rPr lang="en-US" sz="2000" dirty="0">
                <a:latin typeface="Bookman Old Style" panose="02050604050505020204" pitchFamily="18" charset="0"/>
              </a:rPr>
              <a:t> y </a:t>
            </a:r>
            <a:r>
              <a:rPr lang="en-US" sz="2000" dirty="0" err="1">
                <a:latin typeface="Bookman Old Style" panose="02050604050505020204" pitchFamily="18" charset="0"/>
              </a:rPr>
              <a:t>sentimientos</a:t>
            </a:r>
            <a:r>
              <a:rPr lang="en-US" sz="2000" dirty="0">
                <a:latin typeface="Bookman Old Style" panose="02050604050505020204" pitchFamily="18" charset="0"/>
              </a:rPr>
              <a:t> de las personas </a:t>
            </a:r>
            <a:r>
              <a:rPr lang="en-US" sz="2000" dirty="0" err="1">
                <a:latin typeface="Bookman Old Style" panose="02050604050505020204" pitchFamily="18" charset="0"/>
              </a:rPr>
              <a:t>más</a:t>
            </a:r>
            <a:r>
              <a:rPr lang="en-US" sz="2000" dirty="0">
                <a:latin typeface="Bookman Old Style" panose="02050604050505020204" pitchFamily="18" charset="0"/>
              </a:rPr>
              <a:t> </a:t>
            </a:r>
            <a:r>
              <a:rPr lang="en-US" sz="2000" dirty="0" err="1">
                <a:latin typeface="Bookman Old Style" panose="02050604050505020204" pitchFamily="18" charset="0"/>
              </a:rPr>
              <a:t>cercanas</a:t>
            </a:r>
            <a:r>
              <a:rPr lang="en-US" sz="2000" dirty="0">
                <a:latin typeface="Bookman Old Style" panose="02050604050505020204" pitchFamily="18" charset="0"/>
              </a:rPr>
              <a:t>. </a:t>
            </a:r>
            <a:r>
              <a:rPr lang="en-US" sz="2000" dirty="0" err="1">
                <a:latin typeface="Bookman Old Style" panose="02050604050505020204" pitchFamily="18" charset="0"/>
              </a:rPr>
              <a:t>Sobre</a:t>
            </a:r>
            <a:r>
              <a:rPr lang="en-US" sz="2000" dirty="0">
                <a:latin typeface="Bookman Old Style" panose="02050604050505020204" pitchFamily="18" charset="0"/>
              </a:rPr>
              <a:t> </a:t>
            </a:r>
            <a:r>
              <a:rPr lang="en-US" sz="2000" dirty="0" err="1">
                <a:latin typeface="Bookman Old Style" panose="02050604050505020204" pitchFamily="18" charset="0"/>
              </a:rPr>
              <a:t>todo</a:t>
            </a:r>
            <a:r>
              <a:rPr lang="en-US" sz="2000" dirty="0">
                <a:latin typeface="Bookman Old Style" panose="02050604050505020204" pitchFamily="18" charset="0"/>
              </a:rPr>
              <a:t>, </a:t>
            </a:r>
            <a:r>
              <a:rPr lang="en-US" sz="2000" dirty="0" err="1">
                <a:latin typeface="Bookman Old Style" panose="02050604050505020204" pitchFamily="18" charset="0"/>
              </a:rPr>
              <a:t>cuando</a:t>
            </a:r>
            <a:r>
              <a:rPr lang="en-US" sz="2000" dirty="0">
                <a:latin typeface="Bookman Old Style" panose="02050604050505020204" pitchFamily="18" charset="0"/>
              </a:rPr>
              <a:t> </a:t>
            </a:r>
            <a:r>
              <a:rPr lang="en-US" sz="2000" dirty="0" err="1">
                <a:latin typeface="Bookman Old Style" panose="02050604050505020204" pitchFamily="18" charset="0"/>
              </a:rPr>
              <a:t>el</a:t>
            </a:r>
            <a:r>
              <a:rPr lang="en-US" sz="2000" dirty="0">
                <a:latin typeface="Bookman Old Style" panose="02050604050505020204" pitchFamily="18" charset="0"/>
              </a:rPr>
              <a:t> </a:t>
            </a:r>
            <a:r>
              <a:rPr lang="en-US" sz="2000" dirty="0" err="1">
                <a:latin typeface="Bookman Old Style" panose="02050604050505020204" pitchFamily="18" charset="0"/>
              </a:rPr>
              <a:t>juez</a:t>
            </a:r>
            <a:r>
              <a:rPr lang="en-US" sz="2000" dirty="0">
                <a:latin typeface="Bookman Old Style" panose="02050604050505020204" pitchFamily="18" charset="0"/>
              </a:rPr>
              <a:t> </a:t>
            </a:r>
            <a:r>
              <a:rPr lang="en-US" sz="2000" dirty="0" err="1">
                <a:latin typeface="Bookman Old Style" panose="02050604050505020204" pitchFamily="18" charset="0"/>
              </a:rPr>
              <a:t>discierne</a:t>
            </a:r>
            <a:r>
              <a:rPr lang="en-US" sz="2000" dirty="0">
                <a:latin typeface="Bookman Old Style" panose="02050604050505020204" pitchFamily="18" charset="0"/>
              </a:rPr>
              <a:t> que </a:t>
            </a:r>
            <a:r>
              <a:rPr lang="en-US" sz="2000" dirty="0" err="1">
                <a:latin typeface="Bookman Old Style" panose="02050604050505020204" pitchFamily="18" charset="0"/>
              </a:rPr>
              <a:t>esas</a:t>
            </a:r>
            <a:r>
              <a:rPr lang="en-US" sz="2000" dirty="0">
                <a:latin typeface="Bookman Old Style" panose="02050604050505020204" pitchFamily="18" charset="0"/>
              </a:rPr>
              <a:t> personas </a:t>
            </a:r>
            <a:r>
              <a:rPr lang="en-US" sz="2000" dirty="0" err="1">
                <a:latin typeface="Bookman Old Style" panose="02050604050505020204" pitchFamily="18" charset="0"/>
              </a:rPr>
              <a:t>cercanas</a:t>
            </a:r>
            <a:r>
              <a:rPr lang="en-US" sz="2000" dirty="0">
                <a:latin typeface="Bookman Old Style" panose="02050604050505020204" pitchFamily="18" charset="0"/>
              </a:rPr>
              <a:t>, a </a:t>
            </a:r>
            <a:r>
              <a:rPr lang="en-US" sz="2000" dirty="0" err="1">
                <a:latin typeface="Bookman Old Style" panose="02050604050505020204" pitchFamily="18" charset="0"/>
              </a:rPr>
              <a:t>pesar</a:t>
            </a:r>
            <a:r>
              <a:rPr lang="en-US" sz="2000" dirty="0">
                <a:latin typeface="Bookman Old Style" panose="02050604050505020204" pitchFamily="18" charset="0"/>
              </a:rPr>
              <a:t> de sus </a:t>
            </a:r>
            <a:r>
              <a:rPr lang="en-US" sz="2000" dirty="0" err="1">
                <a:latin typeface="Bookman Old Style" panose="02050604050505020204" pitchFamily="18" charset="0"/>
              </a:rPr>
              <a:t>ofuscaciones</a:t>
            </a:r>
            <a:r>
              <a:rPr lang="en-US" sz="2000" dirty="0">
                <a:latin typeface="Bookman Old Style" panose="02050604050505020204" pitchFamily="18" charset="0"/>
              </a:rPr>
              <a:t>, </a:t>
            </a:r>
            <a:r>
              <a:rPr lang="en-US" sz="2000" dirty="0" err="1">
                <a:latin typeface="Bookman Old Style" panose="02050604050505020204" pitchFamily="18" charset="0"/>
              </a:rPr>
              <a:t>realmente</a:t>
            </a:r>
            <a:r>
              <a:rPr lang="en-US" sz="2000" dirty="0">
                <a:latin typeface="Bookman Old Style" panose="02050604050505020204" pitchFamily="18" charset="0"/>
              </a:rPr>
              <a:t> </a:t>
            </a:r>
            <a:r>
              <a:rPr lang="en-US" sz="2000" dirty="0" err="1">
                <a:latin typeface="Bookman Old Style" panose="02050604050505020204" pitchFamily="18" charset="0"/>
              </a:rPr>
              <a:t>aman</a:t>
            </a:r>
            <a:r>
              <a:rPr lang="en-US" sz="2000" dirty="0">
                <a:latin typeface="Bookman Old Style" panose="02050604050505020204" pitchFamily="18" charset="0"/>
              </a:rPr>
              <a:t> al </a:t>
            </a:r>
            <a:r>
              <a:rPr lang="en-US" sz="2000" dirty="0" err="1">
                <a:latin typeface="Bookman Old Style" panose="02050604050505020204" pitchFamily="18" charset="0"/>
              </a:rPr>
              <a:t>menor</a:t>
            </a:r>
            <a:r>
              <a:rPr lang="en-US" sz="2000" dirty="0">
                <a:latin typeface="Bookman Old Style" panose="02050604050505020204" pitchFamily="18" charset="0"/>
              </a:rPr>
              <a:t>.”</a:t>
            </a:r>
            <a:endParaRPr lang="en-PR" sz="2000" dirty="0">
              <a:latin typeface="Bookman Old Style" panose="02050604050505020204" pitchFamily="18" charset="0"/>
            </a:endParaRPr>
          </a:p>
        </p:txBody>
      </p:sp>
    </p:spTree>
    <p:extLst>
      <p:ext uri="{BB962C8B-B14F-4D97-AF65-F5344CB8AC3E}">
        <p14:creationId xmlns:p14="http://schemas.microsoft.com/office/powerpoint/2010/main" val="41373632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C3C66C-1FC1-0776-15E9-7F3F2FD34B4A}"/>
              </a:ext>
            </a:extLst>
          </p:cNvPr>
          <p:cNvSpPr>
            <a:spLocks noGrp="1"/>
          </p:cNvSpPr>
          <p:nvPr>
            <p:ph type="title"/>
          </p:nvPr>
        </p:nvSpPr>
        <p:spPr/>
        <p:txBody>
          <a:bodyPr/>
          <a:lstStyle/>
          <a:p>
            <a:pPr algn="ctr"/>
            <a:r>
              <a:rPr lang="en-PR" dirty="0">
                <a:latin typeface="Bookman Old Style" panose="02050604050505020204" pitchFamily="18" charset="0"/>
              </a:rPr>
              <a:t>E</a:t>
            </a:r>
            <a:r>
              <a:rPr lang="en-US" dirty="0">
                <a:latin typeface="Bookman Old Style" panose="02050604050505020204" pitchFamily="18" charset="0"/>
              </a:rPr>
              <a:t>x </a:t>
            </a:r>
            <a:r>
              <a:rPr lang="en-US" dirty="0" err="1">
                <a:latin typeface="Bookman Old Style" panose="02050604050505020204" pitchFamily="18" charset="0"/>
              </a:rPr>
              <a:t>Parte</a:t>
            </a:r>
            <a:r>
              <a:rPr lang="en-US" dirty="0">
                <a:latin typeface="Bookman Old Style" panose="02050604050505020204" pitchFamily="18" charset="0"/>
              </a:rPr>
              <a:t> Torres 118 DPR 469 (1987)</a:t>
            </a:r>
            <a:br>
              <a:rPr lang="en-US" dirty="0">
                <a:solidFill>
                  <a:srgbClr val="000000"/>
                </a:solidFill>
                <a:effectLst/>
                <a:latin typeface="Helvetica" pitchFamily="2" charset="0"/>
              </a:rPr>
            </a:br>
            <a:endParaRPr lang="en-PR" dirty="0"/>
          </a:p>
        </p:txBody>
      </p:sp>
      <p:sp>
        <p:nvSpPr>
          <p:cNvPr id="3" name="Content Placeholder 2">
            <a:extLst>
              <a:ext uri="{FF2B5EF4-FFF2-40B4-BE49-F238E27FC236}">
                <a16:creationId xmlns:a16="http://schemas.microsoft.com/office/drawing/2014/main" id="{8DCFE0BD-1449-9C1F-8641-C087E120D963}"/>
              </a:ext>
            </a:extLst>
          </p:cNvPr>
          <p:cNvSpPr>
            <a:spLocks noGrp="1"/>
          </p:cNvSpPr>
          <p:nvPr>
            <p:ph idx="1"/>
          </p:nvPr>
        </p:nvSpPr>
        <p:spPr>
          <a:xfrm>
            <a:off x="677334" y="1619795"/>
            <a:ext cx="8596668" cy="4421568"/>
          </a:xfrm>
        </p:spPr>
        <p:txBody>
          <a:bodyPr>
            <a:noAutofit/>
          </a:bodyPr>
          <a:lstStyle/>
          <a:p>
            <a:pPr algn="just"/>
            <a:r>
              <a:rPr lang="en-US" sz="2400" dirty="0">
                <a:latin typeface="Bookman Old Style" panose="02050604050505020204" pitchFamily="18" charset="0"/>
              </a:rPr>
              <a:t>“</a:t>
            </a:r>
            <a:r>
              <a:rPr lang="en-US" sz="2400" dirty="0" err="1">
                <a:latin typeface="Bookman Old Style" panose="02050604050505020204" pitchFamily="18" charset="0"/>
              </a:rPr>
              <a:t>en</a:t>
            </a:r>
            <a:r>
              <a:rPr lang="en-US" sz="2400" dirty="0">
                <a:latin typeface="Bookman Old Style" panose="02050604050505020204" pitchFamily="18" charset="0"/>
              </a:rPr>
              <a:t> </a:t>
            </a:r>
            <a:r>
              <a:rPr lang="en-US" sz="2400" dirty="0" err="1">
                <a:latin typeface="Bookman Old Style" panose="02050604050505020204" pitchFamily="18" charset="0"/>
              </a:rPr>
              <a:t>el</a:t>
            </a:r>
            <a:r>
              <a:rPr lang="en-US" sz="2400" dirty="0">
                <a:latin typeface="Bookman Old Style" panose="02050604050505020204" pitchFamily="18" charset="0"/>
              </a:rPr>
              <a:t> </a:t>
            </a:r>
            <a:r>
              <a:rPr lang="en-US" sz="2400" dirty="0" err="1">
                <a:latin typeface="Bookman Old Style" panose="02050604050505020204" pitchFamily="18" charset="0"/>
              </a:rPr>
              <a:t>área</a:t>
            </a:r>
            <a:r>
              <a:rPr lang="en-US" sz="2400" dirty="0">
                <a:latin typeface="Bookman Old Style" panose="02050604050505020204" pitchFamily="18" charset="0"/>
              </a:rPr>
              <a:t> </a:t>
            </a:r>
            <a:r>
              <a:rPr lang="en-US" sz="2400" dirty="0" err="1">
                <a:latin typeface="Bookman Old Style" panose="02050604050505020204" pitchFamily="18" charset="0"/>
              </a:rPr>
              <a:t>compleja</a:t>
            </a:r>
            <a:r>
              <a:rPr lang="en-US" sz="2400" dirty="0">
                <a:latin typeface="Bookman Old Style" panose="02050604050505020204" pitchFamily="18" charset="0"/>
              </a:rPr>
              <a:t> del derecho de familia </a:t>
            </a:r>
            <a:r>
              <a:rPr lang="en-US" sz="2400" dirty="0" err="1">
                <a:latin typeface="Bookman Old Style" panose="02050604050505020204" pitchFamily="18" charset="0"/>
              </a:rPr>
              <a:t>eminentemente</a:t>
            </a:r>
            <a:r>
              <a:rPr lang="en-US" sz="2400" dirty="0">
                <a:latin typeface="Bookman Old Style" panose="02050604050505020204" pitchFamily="18" charset="0"/>
              </a:rPr>
              <a:t> </a:t>
            </a:r>
            <a:r>
              <a:rPr lang="en-US" sz="2400" dirty="0" err="1">
                <a:latin typeface="Bookman Old Style" panose="02050604050505020204" pitchFamily="18" charset="0"/>
              </a:rPr>
              <a:t>humana-los</a:t>
            </a:r>
            <a:r>
              <a:rPr lang="en-US" sz="2400" dirty="0">
                <a:latin typeface="Bookman Old Style" panose="02050604050505020204" pitchFamily="18" charset="0"/>
              </a:rPr>
              <a:t> </a:t>
            </a:r>
            <a:r>
              <a:rPr lang="en-US" sz="2400" dirty="0" err="1">
                <a:latin typeface="Bookman Old Style" panose="02050604050505020204" pitchFamily="18" charset="0"/>
              </a:rPr>
              <a:t>mecanismos</a:t>
            </a:r>
            <a:r>
              <a:rPr lang="en-US" sz="2400" dirty="0">
                <a:latin typeface="Bookman Old Style" panose="02050604050505020204" pitchFamily="18" charset="0"/>
              </a:rPr>
              <a:t> </a:t>
            </a:r>
            <a:r>
              <a:rPr lang="en-US" sz="2400" dirty="0" err="1">
                <a:latin typeface="Bookman Old Style" panose="02050604050505020204" pitchFamily="18" charset="0"/>
              </a:rPr>
              <a:t>legales</a:t>
            </a:r>
            <a:r>
              <a:rPr lang="en-US" sz="2400" dirty="0">
                <a:latin typeface="Bookman Old Style" panose="02050604050505020204" pitchFamily="18" charset="0"/>
              </a:rPr>
              <a:t> no </a:t>
            </a:r>
            <a:r>
              <a:rPr lang="en-US" sz="2400" dirty="0" err="1">
                <a:latin typeface="Bookman Old Style" panose="02050604050505020204" pitchFamily="18" charset="0"/>
              </a:rPr>
              <a:t>pueden</a:t>
            </a:r>
            <a:r>
              <a:rPr lang="en-US" sz="2400" dirty="0">
                <a:latin typeface="Bookman Old Style" panose="02050604050505020204" pitchFamily="18" charset="0"/>
              </a:rPr>
              <a:t> ser </a:t>
            </a:r>
            <a:r>
              <a:rPr lang="en-US" sz="2400" dirty="0" err="1">
                <a:latin typeface="Bookman Old Style" panose="02050604050505020204" pitchFamily="18" charset="0"/>
              </a:rPr>
              <a:t>los</a:t>
            </a:r>
            <a:r>
              <a:rPr lang="en-US" sz="2400" dirty="0">
                <a:latin typeface="Bookman Old Style" panose="02050604050505020204" pitchFamily="18" charset="0"/>
              </a:rPr>
              <a:t> </a:t>
            </a:r>
            <a:r>
              <a:rPr lang="en-US" sz="2400" dirty="0" err="1">
                <a:latin typeface="Bookman Old Style" panose="02050604050505020204" pitchFamily="18" charset="0"/>
              </a:rPr>
              <a:t>únicos</a:t>
            </a:r>
            <a:r>
              <a:rPr lang="en-US" sz="2400" dirty="0">
                <a:latin typeface="Bookman Old Style" panose="02050604050505020204" pitchFamily="18" charset="0"/>
              </a:rPr>
              <a:t> </a:t>
            </a:r>
            <a:r>
              <a:rPr lang="en-US" sz="2400" dirty="0" err="1">
                <a:latin typeface="Bookman Old Style" panose="02050604050505020204" pitchFamily="18" charset="0"/>
              </a:rPr>
              <a:t>disponibles</a:t>
            </a:r>
            <a:r>
              <a:rPr lang="en-US" sz="2400" dirty="0">
                <a:latin typeface="Bookman Old Style" panose="02050604050505020204" pitchFamily="18" charset="0"/>
              </a:rPr>
              <a:t> para resolver </a:t>
            </a:r>
            <a:r>
              <a:rPr lang="en-US" sz="2400" dirty="0" err="1">
                <a:latin typeface="Bookman Old Style" panose="02050604050505020204" pitchFamily="18" charset="0"/>
              </a:rPr>
              <a:t>los</a:t>
            </a:r>
            <a:r>
              <a:rPr lang="en-US" sz="2400" dirty="0">
                <a:latin typeface="Bookman Old Style" panose="02050604050505020204" pitchFamily="18" charset="0"/>
              </a:rPr>
              <a:t> </a:t>
            </a:r>
            <a:r>
              <a:rPr lang="en-US" sz="2400" dirty="0" err="1">
                <a:latin typeface="Bookman Old Style" panose="02050604050505020204" pitchFamily="18" charset="0"/>
              </a:rPr>
              <a:t>conflictos</a:t>
            </a:r>
            <a:r>
              <a:rPr lang="en-US" sz="2400" dirty="0">
                <a:latin typeface="Bookman Old Style" panose="02050604050505020204" pitchFamily="18" charset="0"/>
              </a:rPr>
              <a:t>. De </a:t>
            </a:r>
            <a:r>
              <a:rPr lang="en-US" sz="2400" dirty="0" err="1">
                <a:latin typeface="Bookman Old Style" panose="02050604050505020204" pitchFamily="18" charset="0"/>
              </a:rPr>
              <a:t>ello</a:t>
            </a:r>
            <a:r>
              <a:rPr lang="en-US" sz="2400" dirty="0">
                <a:latin typeface="Bookman Old Style" panose="02050604050505020204" pitchFamily="18" charset="0"/>
              </a:rPr>
              <a:t> </a:t>
            </a:r>
            <a:r>
              <a:rPr lang="en-US" sz="2400" dirty="0" err="1">
                <a:latin typeface="Bookman Old Style" panose="02050604050505020204" pitchFamily="18" charset="0"/>
              </a:rPr>
              <a:t>deben</a:t>
            </a:r>
            <a:r>
              <a:rPr lang="en-US" sz="2400" dirty="0">
                <a:latin typeface="Bookman Old Style" panose="02050604050505020204" pitchFamily="18" charset="0"/>
              </a:rPr>
              <a:t> </a:t>
            </a:r>
            <a:r>
              <a:rPr lang="en-US" sz="2400" dirty="0" err="1">
                <a:latin typeface="Bookman Old Style" panose="02050604050505020204" pitchFamily="18" charset="0"/>
              </a:rPr>
              <a:t>estar</a:t>
            </a:r>
            <a:r>
              <a:rPr lang="en-US" sz="2400" dirty="0">
                <a:latin typeface="Bookman Old Style" panose="02050604050505020204" pitchFamily="18" charset="0"/>
              </a:rPr>
              <a:t> </a:t>
            </a:r>
            <a:r>
              <a:rPr lang="en-US" sz="2400" dirty="0" err="1">
                <a:latin typeface="Bookman Old Style" panose="02050604050505020204" pitchFamily="18" charset="0"/>
              </a:rPr>
              <a:t>conscientes</a:t>
            </a:r>
            <a:r>
              <a:rPr lang="en-US" sz="2400" dirty="0">
                <a:latin typeface="Bookman Old Style" panose="02050604050505020204" pitchFamily="18" charset="0"/>
              </a:rPr>
              <a:t> </a:t>
            </a:r>
            <a:r>
              <a:rPr lang="en-US" sz="2400" dirty="0" err="1">
                <a:latin typeface="Bookman Old Style" panose="02050604050505020204" pitchFamily="18" charset="0"/>
              </a:rPr>
              <a:t>todos</a:t>
            </a:r>
            <a:r>
              <a:rPr lang="en-US" sz="2400" dirty="0">
                <a:latin typeface="Bookman Old Style" panose="02050604050505020204" pitchFamily="18" charset="0"/>
              </a:rPr>
              <a:t> </a:t>
            </a:r>
            <a:r>
              <a:rPr lang="en-US" sz="2400" dirty="0" err="1">
                <a:latin typeface="Bookman Old Style" panose="02050604050505020204" pitchFamily="18" charset="0"/>
              </a:rPr>
              <a:t>los</a:t>
            </a:r>
            <a:r>
              <a:rPr lang="en-US" sz="2400" dirty="0">
                <a:latin typeface="Bookman Old Style" panose="02050604050505020204" pitchFamily="18" charset="0"/>
              </a:rPr>
              <a:t> </a:t>
            </a:r>
            <a:r>
              <a:rPr lang="en-US" sz="2400" dirty="0" err="1">
                <a:latin typeface="Bookman Old Style" panose="02050604050505020204" pitchFamily="18" charset="0"/>
              </a:rPr>
              <a:t>participantes</a:t>
            </a:r>
            <a:r>
              <a:rPr lang="en-US" sz="2400" dirty="0">
                <a:latin typeface="Bookman Old Style" panose="02050604050505020204" pitchFamily="18" charset="0"/>
              </a:rPr>
              <a:t>, </a:t>
            </a:r>
            <a:r>
              <a:rPr lang="en-US" sz="2400" dirty="0" err="1">
                <a:latin typeface="Bookman Old Style" panose="02050604050505020204" pitchFamily="18" charset="0"/>
              </a:rPr>
              <a:t>incluso</a:t>
            </a:r>
            <a:r>
              <a:rPr lang="en-US" sz="2400" dirty="0">
                <a:latin typeface="Bookman Old Style" panose="02050604050505020204" pitchFamily="18" charset="0"/>
              </a:rPr>
              <a:t> </a:t>
            </a:r>
            <a:r>
              <a:rPr lang="en-US" sz="2400" dirty="0" err="1">
                <a:latin typeface="Bookman Old Style" panose="02050604050505020204" pitchFamily="18" charset="0"/>
              </a:rPr>
              <a:t>los</a:t>
            </a:r>
            <a:r>
              <a:rPr lang="en-US" sz="2400" dirty="0">
                <a:latin typeface="Bookman Old Style" panose="02050604050505020204" pitchFamily="18" charset="0"/>
              </a:rPr>
              <a:t> abogados. </a:t>
            </a:r>
            <a:r>
              <a:rPr lang="en-US" sz="2400" dirty="0" err="1">
                <a:latin typeface="Bookman Old Style" panose="02050604050505020204" pitchFamily="18" charset="0"/>
              </a:rPr>
              <a:t>Estos</a:t>
            </a:r>
            <a:r>
              <a:rPr lang="en-US" sz="2400" dirty="0">
                <a:latin typeface="Bookman Old Style" panose="02050604050505020204" pitchFamily="18" charset="0"/>
              </a:rPr>
              <a:t> </a:t>
            </a:r>
            <a:r>
              <a:rPr lang="en-US" sz="2400" dirty="0" err="1">
                <a:latin typeface="Bookman Old Style" panose="02050604050505020204" pitchFamily="18" charset="0"/>
              </a:rPr>
              <a:t>deberán</a:t>
            </a:r>
            <a:r>
              <a:rPr lang="en-US" sz="2400" dirty="0">
                <a:latin typeface="Bookman Old Style" panose="02050604050505020204" pitchFamily="18" charset="0"/>
              </a:rPr>
              <a:t> </a:t>
            </a:r>
            <a:r>
              <a:rPr lang="en-US" sz="2400" dirty="0" err="1">
                <a:latin typeface="Bookman Old Style" panose="02050604050505020204" pitchFamily="18" charset="0"/>
              </a:rPr>
              <a:t>cooperar</a:t>
            </a:r>
            <a:r>
              <a:rPr lang="en-US" sz="2400" dirty="0">
                <a:latin typeface="Bookman Old Style" panose="02050604050505020204" pitchFamily="18" charset="0"/>
              </a:rPr>
              <a:t> de </a:t>
            </a:r>
            <a:r>
              <a:rPr lang="en-US" sz="2400" dirty="0" err="1">
                <a:latin typeface="Bookman Old Style" panose="02050604050505020204" pitchFamily="18" charset="0"/>
              </a:rPr>
              <a:t>buena</a:t>
            </a:r>
            <a:r>
              <a:rPr lang="en-US" sz="2400" dirty="0">
                <a:latin typeface="Bookman Old Style" panose="02050604050505020204" pitchFamily="18" charset="0"/>
              </a:rPr>
              <a:t> </a:t>
            </a:r>
            <a:r>
              <a:rPr lang="en-US" sz="2400" dirty="0" err="1">
                <a:latin typeface="Bookman Old Style" panose="02050604050505020204" pitchFamily="18" charset="0"/>
              </a:rPr>
              <a:t>fe</a:t>
            </a:r>
            <a:r>
              <a:rPr lang="en-US" sz="2400" dirty="0">
                <a:latin typeface="Bookman Old Style" panose="02050604050505020204" pitchFamily="18" charset="0"/>
              </a:rPr>
              <a:t> para que se </a:t>
            </a:r>
            <a:r>
              <a:rPr lang="en-US" sz="2400" dirty="0" err="1">
                <a:latin typeface="Bookman Old Style" panose="02050604050505020204" pitchFamily="18" charset="0"/>
              </a:rPr>
              <a:t>fortalezcan</a:t>
            </a:r>
            <a:r>
              <a:rPr lang="en-US" sz="2400" dirty="0">
                <a:latin typeface="Bookman Old Style" panose="02050604050505020204" pitchFamily="18" charset="0"/>
              </a:rPr>
              <a:t> </a:t>
            </a:r>
            <a:r>
              <a:rPr lang="en-US" sz="2400" dirty="0" err="1">
                <a:latin typeface="Bookman Old Style" panose="02050604050505020204" pitchFamily="18" charset="0"/>
              </a:rPr>
              <a:t>en</a:t>
            </a:r>
            <a:r>
              <a:rPr lang="en-US" sz="2400" dirty="0">
                <a:latin typeface="Bookman Old Style" panose="02050604050505020204" pitchFamily="18" charset="0"/>
              </a:rPr>
              <a:t> </a:t>
            </a:r>
            <a:r>
              <a:rPr lang="en-US" sz="2400" dirty="0" err="1">
                <a:latin typeface="Bookman Old Style" panose="02050604050505020204" pitchFamily="18" charset="0"/>
              </a:rPr>
              <a:t>lugar</a:t>
            </a:r>
            <a:r>
              <a:rPr lang="en-US" sz="2400" dirty="0">
                <a:latin typeface="Bookman Old Style" panose="02050604050505020204" pitchFamily="18" charset="0"/>
              </a:rPr>
              <a:t> de que se </a:t>
            </a:r>
            <a:r>
              <a:rPr lang="en-US" sz="2400" dirty="0" err="1">
                <a:latin typeface="Bookman Old Style" panose="02050604050505020204" pitchFamily="18" charset="0"/>
              </a:rPr>
              <a:t>debiliten</a:t>
            </a:r>
            <a:r>
              <a:rPr lang="en-US" sz="2400" dirty="0">
                <a:latin typeface="Bookman Old Style" panose="02050604050505020204" pitchFamily="18" charset="0"/>
              </a:rPr>
              <a:t> </a:t>
            </a:r>
            <a:r>
              <a:rPr lang="en-US" sz="2400" dirty="0" err="1">
                <a:latin typeface="Bookman Old Style" panose="02050604050505020204" pitchFamily="18" charset="0"/>
              </a:rPr>
              <a:t>los</a:t>
            </a:r>
            <a:r>
              <a:rPr lang="en-US" sz="2400" dirty="0">
                <a:latin typeface="Bookman Old Style" panose="02050604050505020204" pitchFamily="18" charset="0"/>
              </a:rPr>
              <a:t> </a:t>
            </a:r>
            <a:r>
              <a:rPr lang="en-US" sz="2400" dirty="0" err="1">
                <a:latin typeface="Bookman Old Style" panose="02050604050505020204" pitchFamily="18" charset="0"/>
              </a:rPr>
              <a:t>lazos</a:t>
            </a:r>
            <a:r>
              <a:rPr lang="en-US" sz="2400" dirty="0">
                <a:latin typeface="Bookman Old Style" panose="02050604050505020204" pitchFamily="18" charset="0"/>
              </a:rPr>
              <a:t> </a:t>
            </a:r>
            <a:r>
              <a:rPr lang="en-US" sz="2400" dirty="0" err="1">
                <a:latin typeface="Bookman Old Style" panose="02050604050505020204" pitchFamily="18" charset="0"/>
              </a:rPr>
              <a:t>afectivos</a:t>
            </a:r>
            <a:r>
              <a:rPr lang="en-US" sz="2400" dirty="0">
                <a:latin typeface="Bookman Old Style" panose="02050604050505020204" pitchFamily="18" charset="0"/>
              </a:rPr>
              <a:t> entre sus </a:t>
            </a:r>
            <a:r>
              <a:rPr lang="en-US" sz="2400" dirty="0" err="1">
                <a:latin typeface="Bookman Old Style" panose="02050604050505020204" pitchFamily="18" charset="0"/>
              </a:rPr>
              <a:t>progenitores</a:t>
            </a:r>
            <a:r>
              <a:rPr lang="en-US" sz="2400" dirty="0">
                <a:latin typeface="Bookman Old Style" panose="02050604050505020204" pitchFamily="18" charset="0"/>
              </a:rPr>
              <a:t>. En esa </a:t>
            </a:r>
            <a:r>
              <a:rPr lang="en-US" sz="2400" dirty="0" err="1">
                <a:latin typeface="Bookman Old Style" panose="02050604050505020204" pitchFamily="18" charset="0"/>
              </a:rPr>
              <a:t>tarea</a:t>
            </a:r>
            <a:r>
              <a:rPr lang="en-US" sz="2400" dirty="0">
                <a:latin typeface="Bookman Old Style" panose="02050604050505020204" pitchFamily="18" charset="0"/>
              </a:rPr>
              <a:t>, </a:t>
            </a:r>
            <a:r>
              <a:rPr lang="en-US" sz="2400" dirty="0" err="1">
                <a:latin typeface="Bookman Old Style" panose="02050604050505020204" pitchFamily="18" charset="0"/>
              </a:rPr>
              <a:t>afinar</a:t>
            </a:r>
            <a:r>
              <a:rPr lang="en-US" sz="2400" dirty="0">
                <a:latin typeface="Bookman Old Style" panose="02050604050505020204" pitchFamily="18" charset="0"/>
              </a:rPr>
              <a:t> la </a:t>
            </a:r>
            <a:r>
              <a:rPr lang="en-US" sz="2400" dirty="0" err="1">
                <a:latin typeface="Bookman Old Style" panose="02050604050505020204" pitchFamily="18" charset="0"/>
              </a:rPr>
              <a:t>sensibilidad</a:t>
            </a:r>
            <a:r>
              <a:rPr lang="en-US" sz="2400" dirty="0">
                <a:latin typeface="Bookman Old Style" panose="02050604050505020204" pitchFamily="18" charset="0"/>
              </a:rPr>
              <a:t> </a:t>
            </a:r>
            <a:r>
              <a:rPr lang="en-US" sz="2400" dirty="0" err="1">
                <a:latin typeface="Bookman Old Style" panose="02050604050505020204" pitchFamily="18" charset="0"/>
              </a:rPr>
              <a:t>humana</a:t>
            </a:r>
            <a:r>
              <a:rPr lang="en-US" sz="2400" dirty="0">
                <a:latin typeface="Bookman Old Style" panose="02050604050505020204" pitchFamily="18" charset="0"/>
              </a:rPr>
              <a:t> para </a:t>
            </a:r>
            <a:r>
              <a:rPr lang="en-US" sz="2400" dirty="0" err="1">
                <a:latin typeface="Bookman Old Style" panose="02050604050505020204" pitchFamily="18" charset="0"/>
              </a:rPr>
              <a:t>intuir</a:t>
            </a:r>
            <a:r>
              <a:rPr lang="en-US" sz="2400" dirty="0">
                <a:latin typeface="Bookman Old Style" panose="02050604050505020204" pitchFamily="18" charset="0"/>
              </a:rPr>
              <a:t> </a:t>
            </a:r>
            <a:r>
              <a:rPr lang="en-US" sz="2400" dirty="0" err="1">
                <a:latin typeface="Bookman Old Style" panose="02050604050505020204" pitchFamily="18" charset="0"/>
              </a:rPr>
              <a:t>donde</a:t>
            </a:r>
            <a:r>
              <a:rPr lang="en-US" sz="2400" dirty="0">
                <a:latin typeface="Bookman Old Style" panose="02050604050505020204" pitchFamily="18" charset="0"/>
              </a:rPr>
              <a:t> </a:t>
            </a:r>
            <a:r>
              <a:rPr lang="en-US" sz="2400" dirty="0" err="1">
                <a:latin typeface="Bookman Old Style" panose="02050604050505020204" pitchFamily="18" charset="0"/>
              </a:rPr>
              <a:t>está</a:t>
            </a:r>
            <a:r>
              <a:rPr lang="en-US" sz="2400" dirty="0">
                <a:latin typeface="Bookman Old Style" panose="02050604050505020204" pitchFamily="18" charset="0"/>
              </a:rPr>
              <a:t> </a:t>
            </a:r>
            <a:r>
              <a:rPr lang="en-US" sz="2400" dirty="0" err="1">
                <a:latin typeface="Bookman Old Style" panose="02050604050505020204" pitchFamily="18" charset="0"/>
              </a:rPr>
              <a:t>el</a:t>
            </a:r>
            <a:r>
              <a:rPr lang="en-US" sz="2400" dirty="0">
                <a:latin typeface="Bookman Old Style" panose="02050604050505020204" pitchFamily="18" charset="0"/>
              </a:rPr>
              <a:t> </a:t>
            </a:r>
            <a:r>
              <a:rPr lang="en-US" sz="2400" dirty="0" err="1">
                <a:latin typeface="Bookman Old Style" panose="02050604050505020204" pitchFamily="18" charset="0"/>
              </a:rPr>
              <a:t>mejor</a:t>
            </a:r>
            <a:r>
              <a:rPr lang="en-US" sz="2400" dirty="0">
                <a:latin typeface="Bookman Old Style" panose="02050604050505020204" pitchFamily="18" charset="0"/>
              </a:rPr>
              <a:t> </a:t>
            </a:r>
            <a:r>
              <a:rPr lang="en-US" sz="2400" dirty="0" err="1">
                <a:latin typeface="Bookman Old Style" panose="02050604050505020204" pitchFamily="18" charset="0"/>
              </a:rPr>
              <a:t>bienestar</a:t>
            </a:r>
            <a:r>
              <a:rPr lang="en-US" sz="2400" dirty="0">
                <a:latin typeface="Bookman Old Style" panose="02050604050505020204" pitchFamily="18" charset="0"/>
              </a:rPr>
              <a:t> del </a:t>
            </a:r>
            <a:r>
              <a:rPr lang="en-US" sz="2400" dirty="0" err="1">
                <a:latin typeface="Bookman Old Style" panose="02050604050505020204" pitchFamily="18" charset="0"/>
              </a:rPr>
              <a:t>menor</a:t>
            </a:r>
            <a:r>
              <a:rPr lang="en-US" sz="2400" dirty="0">
                <a:latin typeface="Bookman Old Style" panose="02050604050505020204" pitchFamily="18" charset="0"/>
              </a:rPr>
              <a:t> es </a:t>
            </a:r>
            <a:r>
              <a:rPr lang="en-US" sz="2400" dirty="0" err="1">
                <a:latin typeface="Bookman Old Style" panose="02050604050505020204" pitchFamily="18" charset="0"/>
              </a:rPr>
              <a:t>digna</a:t>
            </a:r>
            <a:r>
              <a:rPr lang="en-US" sz="2400" dirty="0">
                <a:latin typeface="Bookman Old Style" panose="02050604050505020204" pitchFamily="18" charset="0"/>
              </a:rPr>
              <a:t> </a:t>
            </a:r>
            <a:r>
              <a:rPr lang="en-US" sz="2400" dirty="0" err="1">
                <a:latin typeface="Bookman Old Style" panose="02050604050505020204" pitchFamily="18" charset="0"/>
              </a:rPr>
              <a:t>recompensa</a:t>
            </a:r>
            <a:r>
              <a:rPr lang="en-US" sz="2400" dirty="0">
                <a:latin typeface="Bookman Old Style" panose="02050604050505020204" pitchFamily="18" charset="0"/>
              </a:rPr>
              <a:t> de la noble </a:t>
            </a:r>
            <a:r>
              <a:rPr lang="en-US" sz="2400" dirty="0" err="1">
                <a:latin typeface="Bookman Old Style" panose="02050604050505020204" pitchFamily="18" charset="0"/>
              </a:rPr>
              <a:t>función</a:t>
            </a:r>
            <a:r>
              <a:rPr lang="en-US" sz="2400" dirty="0">
                <a:latin typeface="Bookman Old Style" panose="02050604050505020204" pitchFamily="18" charset="0"/>
              </a:rPr>
              <a:t> social de la </a:t>
            </a:r>
            <a:r>
              <a:rPr lang="en-US" sz="2400" dirty="0" err="1">
                <a:latin typeface="Bookman Old Style" panose="02050604050505020204" pitchFamily="18" charset="0"/>
              </a:rPr>
              <a:t>abogacía</a:t>
            </a:r>
            <a:r>
              <a:rPr lang="en-US" sz="2400" dirty="0">
                <a:latin typeface="Bookman Old Style" panose="02050604050505020204" pitchFamily="18" charset="0"/>
              </a:rPr>
              <a:t>.”</a:t>
            </a:r>
            <a:endParaRPr lang="en-PR" sz="2400" dirty="0">
              <a:latin typeface="Bookman Old Style" panose="02050604050505020204" pitchFamily="18" charset="0"/>
            </a:endParaRPr>
          </a:p>
        </p:txBody>
      </p:sp>
    </p:spTree>
    <p:extLst>
      <p:ext uri="{BB962C8B-B14F-4D97-AF65-F5344CB8AC3E}">
        <p14:creationId xmlns:p14="http://schemas.microsoft.com/office/powerpoint/2010/main" val="36819678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675470-D5BF-440F-CC9E-34F020A2EE50}"/>
              </a:ext>
            </a:extLst>
          </p:cNvPr>
          <p:cNvSpPr>
            <a:spLocks noGrp="1"/>
          </p:cNvSpPr>
          <p:nvPr>
            <p:ph type="title"/>
          </p:nvPr>
        </p:nvSpPr>
        <p:spPr/>
        <p:txBody>
          <a:bodyPr>
            <a:normAutofit/>
          </a:bodyPr>
          <a:lstStyle/>
          <a:p>
            <a:pPr algn="ctr"/>
            <a:r>
              <a:rPr lang="en-US" dirty="0" err="1">
                <a:latin typeface="Bookman Old Style" panose="02050604050505020204" pitchFamily="18" charset="0"/>
              </a:rPr>
              <a:t>Gobierno</a:t>
            </a:r>
            <a:r>
              <a:rPr lang="en-US" dirty="0">
                <a:latin typeface="Bookman Old Style" panose="02050604050505020204" pitchFamily="18" charset="0"/>
              </a:rPr>
              <a:t> Federal</a:t>
            </a:r>
            <a:endParaRPr lang="en-PR" dirty="0">
              <a:latin typeface="Bookman Old Style" panose="02050604050505020204" pitchFamily="18" charset="0"/>
            </a:endParaRPr>
          </a:p>
        </p:txBody>
      </p:sp>
      <p:sp>
        <p:nvSpPr>
          <p:cNvPr id="3" name="Content Placeholder 2">
            <a:extLst>
              <a:ext uri="{FF2B5EF4-FFF2-40B4-BE49-F238E27FC236}">
                <a16:creationId xmlns:a16="http://schemas.microsoft.com/office/drawing/2014/main" id="{EF66F256-E8AE-0628-B6E7-6DEA48CE46BE}"/>
              </a:ext>
            </a:extLst>
          </p:cNvPr>
          <p:cNvSpPr>
            <a:spLocks noGrp="1"/>
          </p:cNvSpPr>
          <p:nvPr>
            <p:ph idx="1"/>
          </p:nvPr>
        </p:nvSpPr>
        <p:spPr/>
        <p:txBody>
          <a:bodyPr>
            <a:normAutofit fontScale="25000" lnSpcReduction="20000"/>
          </a:bodyPr>
          <a:lstStyle/>
          <a:p>
            <a:pPr marL="11113" indent="-11113" algn="just">
              <a:buNone/>
            </a:pPr>
            <a:r>
              <a:rPr lang="en-US" sz="13600" dirty="0">
                <a:solidFill>
                  <a:srgbClr val="000000"/>
                </a:solidFill>
                <a:effectLst/>
                <a:latin typeface="Bookman Old Style" panose="02050604050505020204" pitchFamily="18" charset="0"/>
              </a:rPr>
              <a:t>El 9 de </a:t>
            </a:r>
            <a:r>
              <a:rPr lang="en-US" sz="13600" dirty="0" err="1">
                <a:solidFill>
                  <a:srgbClr val="000000"/>
                </a:solidFill>
                <a:effectLst/>
                <a:latin typeface="Bookman Old Style" panose="02050604050505020204" pitchFamily="18" charset="0"/>
              </a:rPr>
              <a:t>febrero</a:t>
            </a:r>
            <a:r>
              <a:rPr lang="en-US" sz="13600" dirty="0">
                <a:solidFill>
                  <a:srgbClr val="000000"/>
                </a:solidFill>
                <a:effectLst/>
                <a:latin typeface="Bookman Old Style" panose="02050604050505020204" pitchFamily="18" charset="0"/>
              </a:rPr>
              <a:t> de 2018, </a:t>
            </a:r>
            <a:r>
              <a:rPr lang="en-US" sz="13600" dirty="0" err="1">
                <a:solidFill>
                  <a:srgbClr val="000000"/>
                </a:solidFill>
                <a:effectLst/>
                <a:latin typeface="Bookman Old Style" panose="02050604050505020204" pitchFamily="18" charset="0"/>
              </a:rPr>
              <a:t>el</a:t>
            </a:r>
            <a:r>
              <a:rPr lang="en-US" sz="13600" dirty="0">
                <a:solidFill>
                  <a:srgbClr val="000000"/>
                </a:solidFill>
                <a:effectLst/>
                <a:latin typeface="Bookman Old Style" panose="02050604050505020204" pitchFamily="18" charset="0"/>
              </a:rPr>
              <a:t> Congreso de </a:t>
            </a:r>
            <a:r>
              <a:rPr lang="en-US" sz="13600" dirty="0" err="1">
                <a:solidFill>
                  <a:srgbClr val="000000"/>
                </a:solidFill>
                <a:effectLst/>
                <a:latin typeface="Bookman Old Style" panose="02050604050505020204" pitchFamily="18" charset="0"/>
              </a:rPr>
              <a:t>Estados</a:t>
            </a:r>
            <a:r>
              <a:rPr lang="en-US" sz="13600" dirty="0">
                <a:solidFill>
                  <a:srgbClr val="000000"/>
                </a:solidFill>
                <a:effectLst/>
                <a:latin typeface="Bookman Old Style" panose="02050604050505020204" pitchFamily="18" charset="0"/>
              </a:rPr>
              <a:t> Unidos </a:t>
            </a:r>
            <a:r>
              <a:rPr lang="en-US" sz="13600" dirty="0" err="1">
                <a:solidFill>
                  <a:srgbClr val="000000"/>
                </a:solidFill>
                <a:effectLst/>
                <a:latin typeface="Bookman Old Style" panose="02050604050505020204" pitchFamily="18" charset="0"/>
              </a:rPr>
              <a:t>aprobó</a:t>
            </a:r>
            <a:r>
              <a:rPr lang="en-US" sz="13600" dirty="0">
                <a:solidFill>
                  <a:srgbClr val="000000"/>
                </a:solidFill>
                <a:effectLst/>
                <a:latin typeface="Bookman Old Style" panose="02050604050505020204" pitchFamily="18" charset="0"/>
              </a:rPr>
              <a:t> </a:t>
            </a:r>
            <a:r>
              <a:rPr lang="en-US" sz="13600" dirty="0" err="1">
                <a:solidFill>
                  <a:srgbClr val="000000"/>
                </a:solidFill>
                <a:effectLst/>
                <a:latin typeface="Bookman Old Style" panose="02050604050505020204" pitchFamily="18" charset="0"/>
              </a:rPr>
              <a:t>el</a:t>
            </a:r>
            <a:r>
              <a:rPr lang="en-US" sz="13600" dirty="0">
                <a:solidFill>
                  <a:srgbClr val="000000"/>
                </a:solidFill>
                <a:effectLst/>
                <a:latin typeface="Bookman Old Style" panose="02050604050505020204" pitchFamily="18" charset="0"/>
              </a:rPr>
              <a:t> "Bipartisan Budget Act of 2018" , PL 115-123, que </a:t>
            </a:r>
            <a:r>
              <a:rPr lang="en-US" sz="13600" dirty="0" err="1">
                <a:solidFill>
                  <a:srgbClr val="000000"/>
                </a:solidFill>
                <a:effectLst/>
                <a:latin typeface="Bookman Old Style" panose="02050604050505020204" pitchFamily="18" charset="0"/>
              </a:rPr>
              <a:t>incluyó</a:t>
            </a:r>
            <a:r>
              <a:rPr lang="en-US" sz="13600" dirty="0">
                <a:solidFill>
                  <a:srgbClr val="000000"/>
                </a:solidFill>
                <a:effectLst/>
                <a:latin typeface="Bookman Old Style" panose="02050604050505020204" pitchFamily="18" charset="0"/>
              </a:rPr>
              <a:t> </a:t>
            </a:r>
            <a:r>
              <a:rPr lang="en-US" sz="13600" dirty="0" err="1">
                <a:solidFill>
                  <a:srgbClr val="000000"/>
                </a:solidFill>
                <a:effectLst/>
                <a:latin typeface="Bookman Old Style" panose="02050604050505020204" pitchFamily="18" charset="0"/>
              </a:rPr>
              <a:t>enmiendas</a:t>
            </a:r>
            <a:r>
              <a:rPr lang="en-US" sz="13600" dirty="0">
                <a:solidFill>
                  <a:srgbClr val="000000"/>
                </a:solidFill>
                <a:effectLst/>
                <a:latin typeface="Bookman Old Style" panose="02050604050505020204" pitchFamily="18" charset="0"/>
              </a:rPr>
              <a:t> al </a:t>
            </a:r>
            <a:r>
              <a:rPr lang="en-US" sz="13600" dirty="0" err="1">
                <a:solidFill>
                  <a:srgbClr val="000000"/>
                </a:solidFill>
                <a:effectLst/>
                <a:latin typeface="Bookman Old Style" panose="02050604050505020204" pitchFamily="18" charset="0"/>
              </a:rPr>
              <a:t>Subcapítulo</a:t>
            </a:r>
            <a:r>
              <a:rPr lang="en-US" sz="13600" dirty="0">
                <a:solidFill>
                  <a:srgbClr val="000000"/>
                </a:solidFill>
                <a:effectLst/>
                <a:latin typeface="Bookman Old Style" panose="02050604050505020204" pitchFamily="18" charset="0"/>
              </a:rPr>
              <a:t> IV del </a:t>
            </a:r>
            <a:r>
              <a:rPr lang="en-US" sz="13600" dirty="0" err="1">
                <a:solidFill>
                  <a:srgbClr val="000000"/>
                </a:solidFill>
                <a:effectLst/>
                <a:latin typeface="Bookman Old Style" panose="02050604050505020204" pitchFamily="18" charset="0"/>
              </a:rPr>
              <a:t>Capítulo</a:t>
            </a:r>
            <a:r>
              <a:rPr lang="en-US" sz="13600" dirty="0">
                <a:solidFill>
                  <a:srgbClr val="000000"/>
                </a:solidFill>
                <a:effectLst/>
                <a:latin typeface="Bookman Old Style" panose="02050604050505020204" pitchFamily="18" charset="0"/>
              </a:rPr>
              <a:t> 7 de la Ley de Seguro Social bajo </a:t>
            </a:r>
            <a:r>
              <a:rPr lang="en-US" sz="13600" dirty="0" err="1">
                <a:solidFill>
                  <a:srgbClr val="000000"/>
                </a:solidFill>
                <a:effectLst/>
                <a:latin typeface="Bookman Old Style" panose="02050604050505020204" pitchFamily="18" charset="0"/>
              </a:rPr>
              <a:t>el</a:t>
            </a:r>
            <a:r>
              <a:rPr lang="en-US" sz="13600" dirty="0">
                <a:solidFill>
                  <a:srgbClr val="000000"/>
                </a:solidFill>
                <a:effectLst/>
                <a:latin typeface="Bookman Old Style" panose="02050604050505020204" pitchFamily="18" charset="0"/>
              </a:rPr>
              <a:t> </a:t>
            </a:r>
            <a:r>
              <a:rPr lang="en-US" sz="13600" dirty="0" err="1">
                <a:solidFill>
                  <a:srgbClr val="000000"/>
                </a:solidFill>
                <a:effectLst/>
                <a:latin typeface="Bookman Old Style" panose="02050604050505020204" pitchFamily="18" charset="0"/>
              </a:rPr>
              <a:t>título</a:t>
            </a:r>
            <a:r>
              <a:rPr lang="en-US" sz="13600" dirty="0">
                <a:solidFill>
                  <a:srgbClr val="000000"/>
                </a:solidFill>
                <a:effectLst/>
                <a:latin typeface="Bookman Old Style" panose="02050604050505020204" pitchFamily="18" charset="0"/>
              </a:rPr>
              <a:t> "Family First Prevention Services Act" (</a:t>
            </a:r>
            <a:r>
              <a:rPr lang="en-US" sz="13600" dirty="0" err="1">
                <a:solidFill>
                  <a:srgbClr val="000000"/>
                </a:solidFill>
                <a:effectLst/>
                <a:latin typeface="Bookman Old Style" panose="02050604050505020204" pitchFamily="18" charset="0"/>
              </a:rPr>
              <a:t>en</a:t>
            </a:r>
            <a:r>
              <a:rPr lang="en-US" sz="13600" dirty="0">
                <a:solidFill>
                  <a:srgbClr val="000000"/>
                </a:solidFill>
                <a:effectLst/>
                <a:latin typeface="Bookman Old Style" panose="02050604050505020204" pitchFamily="18" charset="0"/>
              </a:rPr>
              <a:t> </a:t>
            </a:r>
            <a:r>
              <a:rPr lang="en-US" sz="13600" dirty="0" err="1">
                <a:solidFill>
                  <a:srgbClr val="000000"/>
                </a:solidFill>
                <a:effectLst/>
                <a:latin typeface="Bookman Old Style" panose="02050604050505020204" pitchFamily="18" charset="0"/>
              </a:rPr>
              <a:t>adelante</a:t>
            </a:r>
            <a:r>
              <a:rPr lang="en-US" sz="13600" dirty="0">
                <a:solidFill>
                  <a:srgbClr val="000000"/>
                </a:solidFill>
                <a:effectLst/>
                <a:latin typeface="Bookman Old Style" panose="02050604050505020204" pitchFamily="18" charset="0"/>
              </a:rPr>
              <a:t> FFPSA). </a:t>
            </a:r>
          </a:p>
          <a:p>
            <a:pPr marL="11113" indent="-11113" algn="just">
              <a:buNone/>
            </a:pPr>
            <a:endParaRPr lang="en-US" sz="2300" dirty="0">
              <a:solidFill>
                <a:srgbClr val="000000"/>
              </a:solidFill>
              <a:effectLst/>
              <a:latin typeface="Bookman Old Style" panose="02050604050505020204" pitchFamily="18" charset="0"/>
            </a:endParaRPr>
          </a:p>
          <a:p>
            <a:pPr marL="11113" indent="-11113" algn="just">
              <a:buNone/>
            </a:pPr>
            <a:endParaRPr lang="en-US" sz="2400" dirty="0">
              <a:solidFill>
                <a:srgbClr val="000000"/>
              </a:solidFill>
              <a:effectLst/>
              <a:latin typeface="Helvetica" pitchFamily="2" charset="0"/>
            </a:endParaRPr>
          </a:p>
          <a:p>
            <a:pPr marL="11113" indent="-11113" algn="just">
              <a:buNone/>
            </a:pPr>
            <a:br>
              <a:rPr lang="en-US" sz="6000" dirty="0"/>
            </a:br>
            <a:endParaRPr lang="en-PR" sz="3600" dirty="0">
              <a:solidFill>
                <a:schemeClr val="accent1"/>
              </a:solidFill>
              <a:latin typeface="+mj-lt"/>
              <a:ea typeface="+mj-ea"/>
              <a:cs typeface="+mj-cs"/>
            </a:endParaRPr>
          </a:p>
        </p:txBody>
      </p:sp>
    </p:spTree>
    <p:extLst>
      <p:ext uri="{BB962C8B-B14F-4D97-AF65-F5344CB8AC3E}">
        <p14:creationId xmlns:p14="http://schemas.microsoft.com/office/powerpoint/2010/main" val="5983548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55893D-4586-42DF-DCF9-2FEB57F1F61C}"/>
              </a:ext>
            </a:extLst>
          </p:cNvPr>
          <p:cNvSpPr>
            <a:spLocks noGrp="1"/>
          </p:cNvSpPr>
          <p:nvPr>
            <p:ph type="title"/>
          </p:nvPr>
        </p:nvSpPr>
        <p:spPr/>
        <p:txBody>
          <a:bodyPr>
            <a:normAutofit fontScale="90000"/>
          </a:bodyPr>
          <a:lstStyle/>
          <a:p>
            <a:pPr algn="ctr"/>
            <a:r>
              <a:rPr lang="en-US" dirty="0">
                <a:latin typeface="Bookman Old Style" panose="02050604050505020204" pitchFamily="18" charset="0"/>
              </a:rPr>
              <a:t>"Family First Prevention Services Act" (FFPSA)</a:t>
            </a:r>
            <a:br>
              <a:rPr lang="en-US" sz="3600" dirty="0">
                <a:solidFill>
                  <a:srgbClr val="000000"/>
                </a:solidFill>
                <a:effectLst/>
                <a:latin typeface="Bookman Old Style" panose="02050604050505020204" pitchFamily="18" charset="0"/>
              </a:rPr>
            </a:br>
            <a:endParaRPr lang="en-PR" dirty="0"/>
          </a:p>
        </p:txBody>
      </p:sp>
      <p:sp>
        <p:nvSpPr>
          <p:cNvPr id="3" name="Content Placeholder 2">
            <a:extLst>
              <a:ext uri="{FF2B5EF4-FFF2-40B4-BE49-F238E27FC236}">
                <a16:creationId xmlns:a16="http://schemas.microsoft.com/office/drawing/2014/main" id="{634D3AF3-CABE-D562-64E2-F69D0675DEC6}"/>
              </a:ext>
            </a:extLst>
          </p:cNvPr>
          <p:cNvSpPr>
            <a:spLocks noGrp="1"/>
          </p:cNvSpPr>
          <p:nvPr>
            <p:ph idx="1"/>
          </p:nvPr>
        </p:nvSpPr>
        <p:spPr/>
        <p:txBody>
          <a:bodyPr/>
          <a:lstStyle/>
          <a:p>
            <a:pPr algn="just">
              <a:buNone/>
            </a:pPr>
            <a:endParaRPr lang="en-US" dirty="0">
              <a:solidFill>
                <a:srgbClr val="000000"/>
              </a:solidFill>
              <a:effectLst/>
              <a:latin typeface="Bookman Old Style" panose="02050604050505020204" pitchFamily="18" charset="0"/>
            </a:endParaRPr>
          </a:p>
          <a:p>
            <a:pPr marL="25400" indent="-25400" algn="just">
              <a:buNone/>
            </a:pPr>
            <a:r>
              <a:rPr lang="en-US" sz="3400" dirty="0">
                <a:solidFill>
                  <a:srgbClr val="000000"/>
                </a:solidFill>
                <a:effectLst/>
                <a:latin typeface="Bookman Old Style" panose="02050604050505020204" pitchFamily="18" charset="0"/>
              </a:rPr>
              <a:t>En </a:t>
            </a:r>
            <a:r>
              <a:rPr lang="en-US" sz="3400" dirty="0" err="1">
                <a:solidFill>
                  <a:srgbClr val="000000"/>
                </a:solidFill>
                <a:effectLst/>
                <a:latin typeface="Bookman Old Style" panose="02050604050505020204" pitchFamily="18" charset="0"/>
              </a:rPr>
              <a:t>el</a:t>
            </a:r>
            <a:r>
              <a:rPr lang="en-US" sz="3400" dirty="0">
                <a:solidFill>
                  <a:srgbClr val="000000"/>
                </a:solidFill>
                <a:effectLst/>
                <a:latin typeface="Bookman Old Style" panose="02050604050505020204" pitchFamily="18" charset="0"/>
              </a:rPr>
              <a:t> 2018, se </a:t>
            </a:r>
            <a:r>
              <a:rPr lang="en-US" sz="3400" dirty="0" err="1">
                <a:solidFill>
                  <a:srgbClr val="000000"/>
                </a:solidFill>
                <a:effectLst/>
                <a:latin typeface="Bookman Old Style" panose="02050604050505020204" pitchFamily="18" charset="0"/>
              </a:rPr>
              <a:t>aprueba</a:t>
            </a:r>
            <a:r>
              <a:rPr lang="en-US" sz="3400" dirty="0">
                <a:solidFill>
                  <a:srgbClr val="000000"/>
                </a:solidFill>
                <a:latin typeface="Bookman Old Style" panose="02050604050505020204" pitchFamily="18" charset="0"/>
              </a:rPr>
              <a:t> </a:t>
            </a:r>
            <a:r>
              <a:rPr lang="en-US" sz="3400" dirty="0">
                <a:solidFill>
                  <a:srgbClr val="000000"/>
                </a:solidFill>
                <a:effectLst/>
                <a:latin typeface="Bookman Old Style" panose="02050604050505020204" pitchFamily="18" charset="0"/>
              </a:rPr>
              <a:t>de </a:t>
            </a:r>
            <a:r>
              <a:rPr lang="en-US" sz="3400" dirty="0" err="1">
                <a:solidFill>
                  <a:srgbClr val="000000"/>
                </a:solidFill>
                <a:effectLst/>
                <a:latin typeface="Bookman Old Style" panose="02050604050505020204" pitchFamily="18" charset="0"/>
              </a:rPr>
              <a:t>manera</a:t>
            </a:r>
            <a:r>
              <a:rPr lang="en-US" sz="3400" dirty="0">
                <a:solidFill>
                  <a:srgbClr val="000000"/>
                </a:solidFill>
                <a:effectLst/>
                <a:latin typeface="Bookman Old Style" panose="02050604050505020204" pitchFamily="18" charset="0"/>
              </a:rPr>
              <a:t> </a:t>
            </a:r>
            <a:r>
              <a:rPr lang="en-US" sz="3400" dirty="0" err="1">
                <a:solidFill>
                  <a:srgbClr val="000000"/>
                </a:solidFill>
                <a:effectLst/>
                <a:latin typeface="Bookman Old Style" panose="02050604050505020204" pitchFamily="18" charset="0"/>
              </a:rPr>
              <a:t>bipartita</a:t>
            </a:r>
            <a:r>
              <a:rPr lang="en-US" sz="3400" dirty="0">
                <a:solidFill>
                  <a:srgbClr val="000000"/>
                </a:solidFill>
                <a:effectLst/>
                <a:latin typeface="Bookman Old Style" panose="02050604050505020204" pitchFamily="18" charset="0"/>
              </a:rPr>
              <a:t> </a:t>
            </a:r>
            <a:r>
              <a:rPr lang="en-US" sz="3400" dirty="0" err="1">
                <a:solidFill>
                  <a:srgbClr val="000000"/>
                </a:solidFill>
                <a:effectLst/>
                <a:latin typeface="Bookman Old Style" panose="02050604050505020204" pitchFamily="18" charset="0"/>
              </a:rPr>
              <a:t>en</a:t>
            </a:r>
            <a:r>
              <a:rPr lang="en-US" sz="3400" dirty="0">
                <a:solidFill>
                  <a:srgbClr val="000000"/>
                </a:solidFill>
                <a:latin typeface="Bookman Old Style" panose="02050604050505020204" pitchFamily="18" charset="0"/>
              </a:rPr>
              <a:t> </a:t>
            </a:r>
            <a:r>
              <a:rPr lang="en-US" sz="3400" dirty="0" err="1">
                <a:solidFill>
                  <a:srgbClr val="000000"/>
                </a:solidFill>
                <a:effectLst/>
                <a:latin typeface="Bookman Old Style" panose="02050604050505020204" pitchFamily="18" charset="0"/>
              </a:rPr>
              <a:t>Estados</a:t>
            </a:r>
            <a:r>
              <a:rPr lang="en-US" sz="3400" dirty="0">
                <a:solidFill>
                  <a:srgbClr val="000000"/>
                </a:solidFill>
                <a:effectLst/>
                <a:latin typeface="Bookman Old Style" panose="02050604050505020204" pitchFamily="18" charset="0"/>
              </a:rPr>
              <a:t> Unidos, </a:t>
            </a:r>
            <a:r>
              <a:rPr lang="en-US" sz="3400" dirty="0" err="1">
                <a:solidFill>
                  <a:srgbClr val="000000"/>
                </a:solidFill>
                <a:effectLst/>
                <a:latin typeface="Bookman Old Style" panose="02050604050505020204" pitchFamily="18" charset="0"/>
              </a:rPr>
              <a:t>el</a:t>
            </a:r>
            <a:r>
              <a:rPr lang="en-US" sz="3400" dirty="0">
                <a:solidFill>
                  <a:srgbClr val="000000"/>
                </a:solidFill>
                <a:latin typeface="Bookman Old Style" panose="02050604050505020204" pitchFamily="18" charset="0"/>
              </a:rPr>
              <a:t> </a:t>
            </a:r>
            <a:r>
              <a:rPr lang="en-US" sz="3400" dirty="0">
                <a:solidFill>
                  <a:srgbClr val="000000"/>
                </a:solidFill>
                <a:effectLst/>
                <a:latin typeface="Bookman Old Style" panose="02050604050505020204" pitchFamily="18" charset="0"/>
              </a:rPr>
              <a:t>Family First Prevention Services Act (FFPSA), que </a:t>
            </a:r>
            <a:r>
              <a:rPr lang="en-US" sz="3400" dirty="0" err="1">
                <a:solidFill>
                  <a:srgbClr val="000000"/>
                </a:solidFill>
                <a:effectLst/>
                <a:latin typeface="Bookman Old Style" panose="02050604050505020204" pitchFamily="18" charset="0"/>
              </a:rPr>
              <a:t>tiene</a:t>
            </a:r>
            <a:r>
              <a:rPr lang="en-US" sz="3400" dirty="0">
                <a:solidFill>
                  <a:srgbClr val="000000"/>
                </a:solidFill>
                <a:effectLst/>
                <a:latin typeface="Bookman Old Style" panose="02050604050505020204" pitchFamily="18" charset="0"/>
              </a:rPr>
              <a:t> </a:t>
            </a:r>
            <a:r>
              <a:rPr lang="en-US" sz="3400" dirty="0" err="1">
                <a:solidFill>
                  <a:srgbClr val="000000"/>
                </a:solidFill>
                <a:effectLst/>
                <a:latin typeface="Bookman Old Style" panose="02050604050505020204" pitchFamily="18" charset="0"/>
              </a:rPr>
              <a:t>como</a:t>
            </a:r>
            <a:r>
              <a:rPr lang="en-US" sz="3400" dirty="0">
                <a:solidFill>
                  <a:srgbClr val="000000"/>
                </a:solidFill>
                <a:effectLst/>
                <a:latin typeface="Bookman Old Style" panose="02050604050505020204" pitchFamily="18" charset="0"/>
              </a:rPr>
              <a:t> base la </a:t>
            </a:r>
            <a:r>
              <a:rPr lang="en-US" sz="3400" dirty="0" err="1">
                <a:solidFill>
                  <a:srgbClr val="000000"/>
                </a:solidFill>
                <a:effectLst/>
                <a:latin typeface="Bookman Old Style" panose="02050604050505020204" pitchFamily="18" charset="0"/>
              </a:rPr>
              <a:t>preservación</a:t>
            </a:r>
            <a:r>
              <a:rPr lang="en-US" sz="3400" dirty="0">
                <a:solidFill>
                  <a:srgbClr val="000000"/>
                </a:solidFill>
                <a:effectLst/>
                <a:latin typeface="Bookman Old Style" panose="02050604050505020204" pitchFamily="18" charset="0"/>
              </a:rPr>
              <a:t> familiar y </a:t>
            </a:r>
            <a:r>
              <a:rPr lang="en-US" sz="3400" dirty="0" err="1">
                <a:solidFill>
                  <a:srgbClr val="000000"/>
                </a:solidFill>
                <a:effectLst/>
                <a:latin typeface="Bookman Old Style" panose="02050604050505020204" pitchFamily="18" charset="0"/>
              </a:rPr>
              <a:t>prevenir</a:t>
            </a:r>
            <a:r>
              <a:rPr lang="en-US" sz="3400" dirty="0">
                <a:solidFill>
                  <a:srgbClr val="000000"/>
                </a:solidFill>
                <a:effectLst/>
                <a:latin typeface="Bookman Old Style" panose="02050604050505020204" pitchFamily="18" charset="0"/>
              </a:rPr>
              <a:t> la entrada a </a:t>
            </a:r>
            <a:r>
              <a:rPr lang="en-US" sz="3400" dirty="0" err="1">
                <a:solidFill>
                  <a:srgbClr val="000000"/>
                </a:solidFill>
                <a:effectLst/>
                <a:latin typeface="Bookman Old Style" panose="02050604050505020204" pitchFamily="18" charset="0"/>
              </a:rPr>
              <a:t>cuidado</a:t>
            </a:r>
            <a:r>
              <a:rPr lang="en-US" sz="3400" dirty="0">
                <a:solidFill>
                  <a:srgbClr val="000000"/>
                </a:solidFill>
                <a:effectLst/>
                <a:latin typeface="Bookman Old Style" panose="02050604050505020204" pitchFamily="18" charset="0"/>
              </a:rPr>
              <a:t> </a:t>
            </a:r>
            <a:r>
              <a:rPr lang="en-US" sz="3400" dirty="0" err="1">
                <a:solidFill>
                  <a:srgbClr val="000000"/>
                </a:solidFill>
                <a:effectLst/>
                <a:latin typeface="Bookman Old Style" panose="02050604050505020204" pitchFamily="18" charset="0"/>
              </a:rPr>
              <a:t>sustituto</a:t>
            </a:r>
            <a:r>
              <a:rPr lang="en-US" sz="3400" dirty="0">
                <a:solidFill>
                  <a:srgbClr val="000000"/>
                </a:solidFill>
                <a:effectLst/>
                <a:latin typeface="Bookman Old Style" panose="02050604050505020204" pitchFamily="18" charset="0"/>
              </a:rPr>
              <a:t>.</a:t>
            </a:r>
          </a:p>
          <a:p>
            <a:endParaRPr lang="en-PR" dirty="0"/>
          </a:p>
        </p:txBody>
      </p:sp>
    </p:spTree>
    <p:extLst>
      <p:ext uri="{BB962C8B-B14F-4D97-AF65-F5344CB8AC3E}">
        <p14:creationId xmlns:p14="http://schemas.microsoft.com/office/powerpoint/2010/main" val="35171226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5FAC70-A359-E6CD-8021-87DA8FEC443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D9512DC-E6DF-7979-616A-1A2809A05173}"/>
              </a:ext>
            </a:extLst>
          </p:cNvPr>
          <p:cNvSpPr>
            <a:spLocks noGrp="1"/>
          </p:cNvSpPr>
          <p:nvPr>
            <p:ph type="title"/>
          </p:nvPr>
        </p:nvSpPr>
        <p:spPr/>
        <p:txBody>
          <a:bodyPr>
            <a:normAutofit fontScale="90000"/>
          </a:bodyPr>
          <a:lstStyle/>
          <a:p>
            <a:pPr algn="ctr"/>
            <a:r>
              <a:rPr lang="en-US" dirty="0">
                <a:latin typeface="Bookman Old Style" panose="02050604050505020204" pitchFamily="18" charset="0"/>
              </a:rPr>
              <a:t>"Family First Prevention Services Act" (FFPSA)</a:t>
            </a:r>
            <a:br>
              <a:rPr lang="en-US" sz="3600" dirty="0">
                <a:solidFill>
                  <a:srgbClr val="000000"/>
                </a:solidFill>
                <a:effectLst/>
                <a:latin typeface="Bookman Old Style" panose="02050604050505020204" pitchFamily="18" charset="0"/>
              </a:rPr>
            </a:br>
            <a:endParaRPr lang="en-PR" dirty="0"/>
          </a:p>
        </p:txBody>
      </p:sp>
      <p:sp>
        <p:nvSpPr>
          <p:cNvPr id="3" name="Content Placeholder 2">
            <a:extLst>
              <a:ext uri="{FF2B5EF4-FFF2-40B4-BE49-F238E27FC236}">
                <a16:creationId xmlns:a16="http://schemas.microsoft.com/office/drawing/2014/main" id="{51055B71-4B99-2D5C-67C1-2BFC6DABB4A4}"/>
              </a:ext>
            </a:extLst>
          </p:cNvPr>
          <p:cNvSpPr>
            <a:spLocks noGrp="1"/>
          </p:cNvSpPr>
          <p:nvPr>
            <p:ph idx="1"/>
          </p:nvPr>
        </p:nvSpPr>
        <p:spPr/>
        <p:txBody>
          <a:bodyPr>
            <a:normAutofit/>
          </a:bodyPr>
          <a:lstStyle/>
          <a:p>
            <a:pPr algn="just">
              <a:buNone/>
            </a:pPr>
            <a:endParaRPr lang="en-US" dirty="0">
              <a:solidFill>
                <a:srgbClr val="000000"/>
              </a:solidFill>
              <a:effectLst/>
              <a:latin typeface="Bookman Old Style" panose="02050604050505020204" pitchFamily="18" charset="0"/>
            </a:endParaRPr>
          </a:p>
          <a:p>
            <a:pPr marL="25400" indent="-25400" algn="just">
              <a:buNone/>
            </a:pPr>
            <a:r>
              <a:rPr lang="en-US" sz="3200" dirty="0">
                <a:solidFill>
                  <a:srgbClr val="000000"/>
                </a:solidFill>
                <a:effectLst/>
                <a:latin typeface="Bookman Old Style" panose="02050604050505020204" pitchFamily="18" charset="0"/>
              </a:rPr>
              <a:t>A </a:t>
            </a:r>
            <a:r>
              <a:rPr lang="en-US" sz="3200" dirty="0" err="1">
                <a:solidFill>
                  <a:srgbClr val="000000"/>
                </a:solidFill>
                <a:effectLst/>
                <a:latin typeface="Bookman Old Style" panose="02050604050505020204" pitchFamily="18" charset="0"/>
              </a:rPr>
              <a:t>pesar</a:t>
            </a:r>
            <a:r>
              <a:rPr lang="en-US" sz="3200" dirty="0">
                <a:solidFill>
                  <a:srgbClr val="000000"/>
                </a:solidFill>
                <a:effectLst/>
                <a:latin typeface="Bookman Old Style" panose="02050604050505020204" pitchFamily="18" charset="0"/>
              </a:rPr>
              <a:t> de que la </a:t>
            </a:r>
            <a:r>
              <a:rPr lang="en-US" sz="3200" dirty="0" err="1">
                <a:solidFill>
                  <a:srgbClr val="000000"/>
                </a:solidFill>
                <a:effectLst/>
                <a:latin typeface="Bookman Old Style" panose="02050604050505020204" pitchFamily="18" charset="0"/>
              </a:rPr>
              <a:t>preservación</a:t>
            </a:r>
            <a:r>
              <a:rPr lang="en-US" sz="3200" dirty="0">
                <a:solidFill>
                  <a:srgbClr val="000000"/>
                </a:solidFill>
                <a:effectLst/>
                <a:latin typeface="Bookman Old Style" panose="02050604050505020204" pitchFamily="18" charset="0"/>
              </a:rPr>
              <a:t> de la familia </a:t>
            </a:r>
            <a:r>
              <a:rPr lang="en-US" sz="3200" dirty="0" err="1">
                <a:solidFill>
                  <a:srgbClr val="000000"/>
                </a:solidFill>
                <a:effectLst/>
                <a:latin typeface="Bookman Old Style" panose="02050604050505020204" pitchFamily="18" charset="0"/>
              </a:rPr>
              <a:t>había</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sido</a:t>
            </a:r>
            <a:r>
              <a:rPr lang="en-US" sz="3200" dirty="0">
                <a:solidFill>
                  <a:srgbClr val="000000"/>
                </a:solidFill>
                <a:latin typeface="Bookman Old Style" panose="02050604050505020204" pitchFamily="18" charset="0"/>
              </a:rPr>
              <a:t> </a:t>
            </a:r>
            <a:r>
              <a:rPr lang="en-US" sz="3200" dirty="0" err="1">
                <a:solidFill>
                  <a:srgbClr val="000000"/>
                </a:solidFill>
                <a:effectLst/>
                <a:latin typeface="Bookman Old Style" panose="02050604050505020204" pitchFamily="18" charset="0"/>
              </a:rPr>
              <a:t>objetivo</a:t>
            </a:r>
            <a:r>
              <a:rPr lang="en-US" sz="3200" dirty="0">
                <a:solidFill>
                  <a:srgbClr val="000000"/>
                </a:solidFill>
                <a:effectLst/>
                <a:latin typeface="Bookman Old Style" panose="02050604050505020204" pitchFamily="18" charset="0"/>
              </a:rPr>
              <a:t> central a </a:t>
            </a:r>
            <a:r>
              <a:rPr lang="en-US" sz="3200" dirty="0" err="1">
                <a:solidFill>
                  <a:srgbClr val="000000"/>
                </a:solidFill>
                <a:effectLst/>
                <a:latin typeface="Bookman Old Style" panose="02050604050505020204" pitchFamily="18" charset="0"/>
              </a:rPr>
              <a:t>nivel</a:t>
            </a:r>
            <a:r>
              <a:rPr lang="en-US" sz="3200" dirty="0">
                <a:solidFill>
                  <a:srgbClr val="000000"/>
                </a:solidFill>
                <a:latin typeface="Bookman Old Style" panose="02050604050505020204" pitchFamily="18" charset="0"/>
              </a:rPr>
              <a:t> </a:t>
            </a:r>
            <a:r>
              <a:rPr lang="en-US" sz="3200" dirty="0" err="1">
                <a:solidFill>
                  <a:srgbClr val="000000"/>
                </a:solidFill>
                <a:effectLst/>
                <a:latin typeface="Bookman Old Style" panose="02050604050505020204" pitchFamily="18" charset="0"/>
              </a:rPr>
              <a:t>nacional</a:t>
            </a:r>
            <a:r>
              <a:rPr lang="en-US" sz="3200" dirty="0">
                <a:solidFill>
                  <a:srgbClr val="000000"/>
                </a:solidFill>
                <a:effectLst/>
                <a:latin typeface="Bookman Old Style" panose="02050604050505020204" pitchFamily="18" charset="0"/>
              </a:rPr>
              <a:t> y local, la </a:t>
            </a:r>
            <a:r>
              <a:rPr lang="en-US" sz="3200" dirty="0" err="1">
                <a:solidFill>
                  <a:srgbClr val="000000"/>
                </a:solidFill>
                <a:effectLst/>
                <a:latin typeface="Bookman Old Style" panose="02050604050505020204" pitchFamily="18" charset="0"/>
              </a:rPr>
              <a:t>nueva</a:t>
            </a:r>
            <a:r>
              <a:rPr lang="en-US" sz="3200" dirty="0">
                <a:solidFill>
                  <a:srgbClr val="000000"/>
                </a:solidFill>
                <a:effectLst/>
                <a:latin typeface="Bookman Old Style" panose="02050604050505020204" pitchFamily="18" charset="0"/>
              </a:rPr>
              <a:t> ley </a:t>
            </a:r>
            <a:r>
              <a:rPr lang="en-US" sz="3200" dirty="0" err="1">
                <a:solidFill>
                  <a:srgbClr val="000000"/>
                </a:solidFill>
                <a:effectLst/>
                <a:latin typeface="Bookman Old Style" panose="02050604050505020204" pitchFamily="18" charset="0"/>
              </a:rPr>
              <a:t>incluye</a:t>
            </a:r>
            <a:r>
              <a:rPr lang="en-US" sz="3200" dirty="0">
                <a:solidFill>
                  <a:srgbClr val="000000"/>
                </a:solidFill>
                <a:latin typeface="Bookman Old Style" panose="02050604050505020204" pitchFamily="18" charset="0"/>
              </a:rPr>
              <a:t> </a:t>
            </a:r>
            <a:r>
              <a:rPr lang="en-US" sz="3200" dirty="0" err="1">
                <a:solidFill>
                  <a:srgbClr val="000000"/>
                </a:solidFill>
                <a:effectLst/>
                <a:latin typeface="Bookman Old Style" panose="02050604050505020204" pitchFamily="18" charset="0"/>
              </a:rPr>
              <a:t>nuevos</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requisitos</a:t>
            </a:r>
            <a:r>
              <a:rPr lang="en-US" sz="3200" dirty="0">
                <a:solidFill>
                  <a:srgbClr val="000000"/>
                </a:solidFill>
                <a:effectLst/>
                <a:latin typeface="Bookman Old Style" panose="02050604050505020204" pitchFamily="18" charset="0"/>
              </a:rPr>
              <a:t> para </a:t>
            </a:r>
            <a:r>
              <a:rPr lang="en-US" sz="3200" dirty="0" err="1">
                <a:solidFill>
                  <a:srgbClr val="000000"/>
                </a:solidFill>
                <a:effectLst/>
                <a:latin typeface="Bookman Old Style" panose="02050604050505020204" pitchFamily="18" charset="0"/>
              </a:rPr>
              <a:t>el</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uso</a:t>
            </a:r>
            <a:r>
              <a:rPr lang="en-US" sz="3200" dirty="0">
                <a:solidFill>
                  <a:srgbClr val="000000"/>
                </a:solidFill>
                <a:effectLst/>
                <a:latin typeface="Bookman Old Style" panose="02050604050505020204" pitchFamily="18" charset="0"/>
              </a:rPr>
              <a:t> de </a:t>
            </a:r>
            <a:r>
              <a:rPr lang="en-US" sz="3200" dirty="0" err="1">
                <a:solidFill>
                  <a:srgbClr val="000000"/>
                </a:solidFill>
                <a:effectLst/>
                <a:latin typeface="Bookman Old Style" panose="02050604050505020204" pitchFamily="18" charset="0"/>
              </a:rPr>
              <a:t>fondos</a:t>
            </a:r>
            <a:r>
              <a:rPr lang="en-US" sz="3200" dirty="0">
                <a:solidFill>
                  <a:srgbClr val="000000"/>
                </a:solidFill>
                <a:effectLst/>
                <a:latin typeface="Bookman Old Style" panose="02050604050505020204" pitchFamily="18" charset="0"/>
              </a:rPr>
              <a:t> de </a:t>
            </a:r>
            <a:r>
              <a:rPr lang="en-US" sz="3200" dirty="0" err="1">
                <a:solidFill>
                  <a:srgbClr val="000000"/>
                </a:solidFill>
                <a:effectLst/>
                <a:latin typeface="Bookman Old Style" panose="02050604050505020204" pitchFamily="18" charset="0"/>
              </a:rPr>
              <a:t>Título</a:t>
            </a:r>
            <a:r>
              <a:rPr lang="en-US" sz="3200" dirty="0">
                <a:solidFill>
                  <a:srgbClr val="000000"/>
                </a:solidFill>
                <a:effectLst/>
                <a:latin typeface="Bookman Old Style" panose="02050604050505020204" pitchFamily="18" charset="0"/>
              </a:rPr>
              <a:t> IV-E y B.</a:t>
            </a:r>
          </a:p>
          <a:p>
            <a:pPr marL="0" indent="0">
              <a:buNone/>
            </a:pPr>
            <a:endParaRPr lang="en-PR" dirty="0"/>
          </a:p>
        </p:txBody>
      </p:sp>
    </p:spTree>
    <p:extLst>
      <p:ext uri="{BB962C8B-B14F-4D97-AF65-F5344CB8AC3E}">
        <p14:creationId xmlns:p14="http://schemas.microsoft.com/office/powerpoint/2010/main" val="14556793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866174-CF0B-DFB4-FA59-52000163997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1508F25-0AB8-4FB8-C40C-51E75DBBBB90}"/>
              </a:ext>
            </a:extLst>
          </p:cNvPr>
          <p:cNvSpPr>
            <a:spLocks noGrp="1"/>
          </p:cNvSpPr>
          <p:nvPr>
            <p:ph type="title"/>
          </p:nvPr>
        </p:nvSpPr>
        <p:spPr/>
        <p:txBody>
          <a:bodyPr>
            <a:normAutofit fontScale="90000"/>
          </a:bodyPr>
          <a:lstStyle/>
          <a:p>
            <a:pPr algn="ctr"/>
            <a:r>
              <a:rPr lang="en-US" dirty="0">
                <a:latin typeface="Bookman Old Style" panose="02050604050505020204" pitchFamily="18" charset="0"/>
              </a:rPr>
              <a:t>"Family First Prevention Services Act" (FFPSA)</a:t>
            </a:r>
            <a:br>
              <a:rPr lang="en-US" sz="3600" dirty="0">
                <a:solidFill>
                  <a:srgbClr val="000000"/>
                </a:solidFill>
                <a:effectLst/>
                <a:latin typeface="Bookman Old Style" panose="02050604050505020204" pitchFamily="18" charset="0"/>
              </a:rPr>
            </a:br>
            <a:endParaRPr lang="en-PR" dirty="0"/>
          </a:p>
        </p:txBody>
      </p:sp>
      <p:sp>
        <p:nvSpPr>
          <p:cNvPr id="3" name="Content Placeholder 2">
            <a:extLst>
              <a:ext uri="{FF2B5EF4-FFF2-40B4-BE49-F238E27FC236}">
                <a16:creationId xmlns:a16="http://schemas.microsoft.com/office/drawing/2014/main" id="{A30A5490-3D39-60E3-4D2A-D1B162A5B239}"/>
              </a:ext>
            </a:extLst>
          </p:cNvPr>
          <p:cNvSpPr>
            <a:spLocks noGrp="1"/>
          </p:cNvSpPr>
          <p:nvPr>
            <p:ph idx="1"/>
          </p:nvPr>
        </p:nvSpPr>
        <p:spPr/>
        <p:txBody>
          <a:bodyPr>
            <a:normAutofit/>
          </a:bodyPr>
          <a:lstStyle/>
          <a:p>
            <a:pPr algn="just">
              <a:buNone/>
            </a:pPr>
            <a:endParaRPr lang="en-US" dirty="0">
              <a:solidFill>
                <a:srgbClr val="000000"/>
              </a:solidFill>
              <a:effectLst/>
              <a:latin typeface="Bookman Old Style" panose="02050604050505020204" pitchFamily="18" charset="0"/>
            </a:endParaRPr>
          </a:p>
          <a:p>
            <a:pPr marL="25400" indent="-25400" algn="just">
              <a:buNone/>
            </a:pPr>
            <a:r>
              <a:rPr lang="en-US" sz="3200" dirty="0" err="1">
                <a:solidFill>
                  <a:srgbClr val="000000"/>
                </a:solidFill>
                <a:effectLst/>
                <a:latin typeface="Bookman Old Style" panose="02050604050505020204" pitchFamily="18" charset="0"/>
              </a:rPr>
              <a:t>Algunas</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estrategias</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estriban</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en</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mantener</a:t>
            </a:r>
            <a:r>
              <a:rPr lang="en-US" sz="3200" dirty="0">
                <a:solidFill>
                  <a:srgbClr val="000000"/>
                </a:solidFill>
                <a:latin typeface="Bookman Old Style" panose="02050604050505020204" pitchFamily="18" charset="0"/>
              </a:rPr>
              <a:t> </a:t>
            </a:r>
            <a:r>
              <a:rPr lang="en-US" sz="3200" dirty="0" err="1">
                <a:solidFill>
                  <a:srgbClr val="000000"/>
                </a:solidFill>
                <a:effectLst/>
                <a:latin typeface="Bookman Old Style" panose="02050604050505020204" pitchFamily="18" charset="0"/>
              </a:rPr>
              <a:t>unidas</a:t>
            </a:r>
            <a:r>
              <a:rPr lang="en-US" sz="3200" dirty="0">
                <a:solidFill>
                  <a:srgbClr val="000000"/>
                </a:solidFill>
                <a:effectLst/>
                <a:latin typeface="Bookman Old Style" panose="02050604050505020204" pitchFamily="18" charset="0"/>
              </a:rPr>
              <a:t> a las </a:t>
            </a:r>
            <a:r>
              <a:rPr lang="en-US" sz="3200" dirty="0" err="1">
                <a:solidFill>
                  <a:srgbClr val="000000"/>
                </a:solidFill>
                <a:effectLst/>
                <a:latin typeface="Bookman Old Style" panose="02050604050505020204" pitchFamily="18" charset="0"/>
              </a:rPr>
              <a:t>familias</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promover</a:t>
            </a:r>
            <a:r>
              <a:rPr lang="en-US" sz="3200" dirty="0">
                <a:solidFill>
                  <a:srgbClr val="000000"/>
                </a:solidFill>
                <a:effectLst/>
                <a:latin typeface="Bookman Old Style" panose="02050604050505020204" pitchFamily="18" charset="0"/>
              </a:rPr>
              <a:t> la </a:t>
            </a:r>
            <a:r>
              <a:rPr lang="en-US" sz="3200" dirty="0" err="1">
                <a:solidFill>
                  <a:srgbClr val="000000"/>
                </a:solidFill>
                <a:effectLst/>
                <a:latin typeface="Bookman Old Style" panose="02050604050505020204" pitchFamily="18" charset="0"/>
              </a:rPr>
              <a:t>ubicación</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en</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entornos</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familiares</a:t>
            </a:r>
            <a:r>
              <a:rPr lang="en-US" sz="3200" dirty="0">
                <a:solidFill>
                  <a:srgbClr val="000000"/>
                </a:solidFill>
                <a:effectLst/>
                <a:latin typeface="Bookman Old Style" panose="02050604050505020204" pitchFamily="18" charset="0"/>
              </a:rPr>
              <a:t> y </a:t>
            </a:r>
            <a:r>
              <a:rPr lang="en-US" sz="3200" dirty="0" err="1">
                <a:solidFill>
                  <a:srgbClr val="000000"/>
                </a:solidFill>
                <a:effectLst/>
                <a:latin typeface="Bookman Old Style" panose="02050604050505020204" pitchFamily="18" charset="0"/>
              </a:rPr>
              <a:t>proteger</a:t>
            </a:r>
            <a:r>
              <a:rPr lang="en-US" sz="3200" dirty="0">
                <a:solidFill>
                  <a:srgbClr val="000000"/>
                </a:solidFill>
                <a:effectLst/>
                <a:latin typeface="Bookman Old Style" panose="02050604050505020204" pitchFamily="18" charset="0"/>
              </a:rPr>
              <a:t> a la </a:t>
            </a:r>
            <a:r>
              <a:rPr lang="en-US" sz="3200" dirty="0" err="1">
                <a:solidFill>
                  <a:srgbClr val="000000"/>
                </a:solidFill>
                <a:effectLst/>
                <a:latin typeface="Bookman Old Style" panose="02050604050505020204" pitchFamily="18" charset="0"/>
              </a:rPr>
              <a:t>niñez</a:t>
            </a:r>
            <a:r>
              <a:rPr lang="en-US" sz="3200" dirty="0">
                <a:solidFill>
                  <a:srgbClr val="000000"/>
                </a:solidFill>
                <a:effectLst/>
                <a:latin typeface="Bookman Old Style" panose="02050604050505020204" pitchFamily="18" charset="0"/>
              </a:rPr>
              <a:t> y </a:t>
            </a:r>
            <a:r>
              <a:rPr lang="en-US" sz="3200" dirty="0" err="1">
                <a:solidFill>
                  <a:srgbClr val="000000"/>
                </a:solidFill>
                <a:effectLst/>
                <a:latin typeface="Bookman Old Style" panose="02050604050505020204" pitchFamily="18" charset="0"/>
              </a:rPr>
              <a:t>juventud</a:t>
            </a:r>
            <a:r>
              <a:rPr lang="en-US" sz="3200" dirty="0">
                <a:solidFill>
                  <a:srgbClr val="000000"/>
                </a:solidFill>
                <a:effectLst/>
                <a:latin typeface="Bookman Old Style" panose="02050604050505020204" pitchFamily="18" charset="0"/>
              </a:rPr>
              <a:t> contra </a:t>
            </a:r>
            <a:r>
              <a:rPr lang="en-US" sz="3200" dirty="0" err="1">
                <a:solidFill>
                  <a:srgbClr val="000000"/>
                </a:solidFill>
                <a:effectLst/>
                <a:latin typeface="Bookman Old Style" panose="02050604050505020204" pitchFamily="18" charset="0"/>
              </a:rPr>
              <a:t>el</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uso</a:t>
            </a:r>
            <a:r>
              <a:rPr lang="en-US" sz="3200" dirty="0">
                <a:solidFill>
                  <a:srgbClr val="000000"/>
                </a:solidFill>
                <a:latin typeface="Bookman Old Style" panose="02050604050505020204" pitchFamily="18" charset="0"/>
              </a:rPr>
              <a:t> </a:t>
            </a:r>
            <a:r>
              <a:rPr lang="en-US" sz="3200" dirty="0" err="1">
                <a:solidFill>
                  <a:srgbClr val="000000"/>
                </a:solidFill>
                <a:effectLst/>
                <a:latin typeface="Bookman Old Style" panose="02050604050505020204" pitchFamily="18" charset="0"/>
              </a:rPr>
              <a:t>inapropiado</a:t>
            </a:r>
            <a:r>
              <a:rPr lang="en-US" sz="3200" dirty="0">
                <a:solidFill>
                  <a:srgbClr val="000000"/>
                </a:solidFill>
                <a:effectLst/>
                <a:latin typeface="Bookman Old Style" panose="02050604050505020204" pitchFamily="18" charset="0"/>
              </a:rPr>
              <a:t> de </a:t>
            </a:r>
            <a:r>
              <a:rPr lang="en-US" sz="3200" dirty="0" err="1">
                <a:solidFill>
                  <a:srgbClr val="000000"/>
                </a:solidFill>
                <a:effectLst/>
                <a:latin typeface="Bookman Old Style" panose="02050604050505020204" pitchFamily="18" charset="0"/>
              </a:rPr>
              <a:t>establecimientos</a:t>
            </a:r>
            <a:r>
              <a:rPr lang="en-US" sz="3200" dirty="0">
                <a:solidFill>
                  <a:srgbClr val="000000"/>
                </a:solidFill>
                <a:latin typeface="Bookman Old Style" panose="02050604050505020204" pitchFamily="18" charset="0"/>
              </a:rPr>
              <a:t> </a:t>
            </a:r>
            <a:r>
              <a:rPr lang="en-US" sz="3200" dirty="0" err="1">
                <a:solidFill>
                  <a:srgbClr val="000000"/>
                </a:solidFill>
                <a:effectLst/>
                <a:latin typeface="Bookman Old Style" panose="02050604050505020204" pitchFamily="18" charset="0"/>
              </a:rPr>
              <a:t>residenciales</a:t>
            </a:r>
            <a:r>
              <a:rPr lang="en-US" sz="3200" dirty="0">
                <a:solidFill>
                  <a:srgbClr val="000000"/>
                </a:solidFill>
                <a:effectLst/>
                <a:latin typeface="Bookman Old Style" panose="02050604050505020204" pitchFamily="18" charset="0"/>
              </a:rPr>
              <a:t>.</a:t>
            </a:r>
          </a:p>
          <a:p>
            <a:pPr marL="0" indent="0">
              <a:buNone/>
            </a:pPr>
            <a:endParaRPr lang="en-PR" dirty="0"/>
          </a:p>
        </p:txBody>
      </p:sp>
    </p:spTree>
    <p:extLst>
      <p:ext uri="{BB962C8B-B14F-4D97-AF65-F5344CB8AC3E}">
        <p14:creationId xmlns:p14="http://schemas.microsoft.com/office/powerpoint/2010/main" val="25415291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C84BE3-9D67-C16F-02F5-154FFC30DEC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D8812B7-BC44-97F6-B72D-82334F5C647D}"/>
              </a:ext>
            </a:extLst>
          </p:cNvPr>
          <p:cNvSpPr>
            <a:spLocks noGrp="1"/>
          </p:cNvSpPr>
          <p:nvPr>
            <p:ph type="title"/>
          </p:nvPr>
        </p:nvSpPr>
        <p:spPr/>
        <p:txBody>
          <a:bodyPr>
            <a:normAutofit fontScale="90000"/>
          </a:bodyPr>
          <a:lstStyle/>
          <a:p>
            <a:pPr algn="ctr"/>
            <a:r>
              <a:rPr lang="en-US" dirty="0">
                <a:latin typeface="Bookman Old Style" panose="02050604050505020204" pitchFamily="18" charset="0"/>
              </a:rPr>
              <a:t>"Family First Prevention Services Act" (FFPSA)</a:t>
            </a:r>
            <a:br>
              <a:rPr lang="en-US" sz="3600" dirty="0">
                <a:solidFill>
                  <a:srgbClr val="000000"/>
                </a:solidFill>
                <a:effectLst/>
                <a:latin typeface="Bookman Old Style" panose="02050604050505020204" pitchFamily="18" charset="0"/>
              </a:rPr>
            </a:br>
            <a:endParaRPr lang="en-PR" dirty="0"/>
          </a:p>
        </p:txBody>
      </p:sp>
      <p:sp>
        <p:nvSpPr>
          <p:cNvPr id="3" name="Content Placeholder 2">
            <a:extLst>
              <a:ext uri="{FF2B5EF4-FFF2-40B4-BE49-F238E27FC236}">
                <a16:creationId xmlns:a16="http://schemas.microsoft.com/office/drawing/2014/main" id="{272E2832-E7DC-9B71-B6E2-DEDAE0340AF7}"/>
              </a:ext>
            </a:extLst>
          </p:cNvPr>
          <p:cNvSpPr>
            <a:spLocks noGrp="1"/>
          </p:cNvSpPr>
          <p:nvPr>
            <p:ph idx="1"/>
          </p:nvPr>
        </p:nvSpPr>
        <p:spPr/>
        <p:txBody>
          <a:bodyPr>
            <a:normAutofit/>
          </a:bodyPr>
          <a:lstStyle/>
          <a:p>
            <a:pPr algn="just">
              <a:buNone/>
            </a:pPr>
            <a:endParaRPr lang="en-US" dirty="0">
              <a:solidFill>
                <a:srgbClr val="000000"/>
              </a:solidFill>
              <a:effectLst/>
              <a:latin typeface="Bookman Old Style" panose="02050604050505020204" pitchFamily="18" charset="0"/>
            </a:endParaRPr>
          </a:p>
          <a:p>
            <a:pPr marL="25400" indent="-25400" algn="just">
              <a:buNone/>
            </a:pPr>
            <a:r>
              <a:rPr lang="en-US" sz="3200" dirty="0">
                <a:solidFill>
                  <a:srgbClr val="000000"/>
                </a:solidFill>
                <a:effectLst/>
                <a:latin typeface="Bookman Old Style" panose="02050604050505020204" pitchFamily="18" charset="0"/>
              </a:rPr>
              <a:t>En </a:t>
            </a:r>
            <a:r>
              <a:rPr lang="en-US" sz="3200" dirty="0" err="1">
                <a:solidFill>
                  <a:srgbClr val="000000"/>
                </a:solidFill>
                <a:effectLst/>
                <a:latin typeface="Bookman Old Style" panose="02050604050505020204" pitchFamily="18" charset="0"/>
              </a:rPr>
              <a:t>los</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casos</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donde</a:t>
            </a:r>
            <a:r>
              <a:rPr lang="en-US" sz="3200" dirty="0">
                <a:solidFill>
                  <a:srgbClr val="000000"/>
                </a:solidFill>
                <a:effectLst/>
                <a:latin typeface="Bookman Old Style" panose="02050604050505020204" pitchFamily="18" charset="0"/>
              </a:rPr>
              <a:t> la </a:t>
            </a:r>
            <a:r>
              <a:rPr lang="en-US" sz="3200" dirty="0" err="1">
                <a:solidFill>
                  <a:srgbClr val="000000"/>
                </a:solidFill>
                <a:effectLst/>
                <a:latin typeface="Bookman Old Style" panose="02050604050505020204" pitchFamily="18" charset="0"/>
              </a:rPr>
              <a:t>ubicación</a:t>
            </a:r>
            <a:r>
              <a:rPr lang="en-US" sz="3200" dirty="0">
                <a:solidFill>
                  <a:srgbClr val="000000"/>
                </a:solidFill>
                <a:effectLst/>
                <a:latin typeface="Bookman Old Style" panose="02050604050505020204" pitchFamily="18" charset="0"/>
              </a:rPr>
              <a:t> fuera del </a:t>
            </a:r>
            <a:r>
              <a:rPr lang="en-US" sz="3200" dirty="0" err="1">
                <a:solidFill>
                  <a:srgbClr val="000000"/>
                </a:solidFill>
                <a:effectLst/>
                <a:latin typeface="Bookman Old Style" panose="02050604050505020204" pitchFamily="18" charset="0"/>
              </a:rPr>
              <a:t>hogar</a:t>
            </a:r>
            <a:r>
              <a:rPr lang="en-US" sz="3200" dirty="0">
                <a:solidFill>
                  <a:srgbClr val="000000"/>
                </a:solidFill>
                <a:effectLst/>
                <a:latin typeface="Bookman Old Style" panose="02050604050505020204" pitchFamily="18" charset="0"/>
              </a:rPr>
              <a:t> es la </a:t>
            </a:r>
            <a:r>
              <a:rPr lang="en-US" sz="3200" dirty="0" err="1">
                <a:solidFill>
                  <a:srgbClr val="000000"/>
                </a:solidFill>
                <a:effectLst/>
                <a:latin typeface="Bookman Old Style" panose="02050604050505020204" pitchFamily="18" charset="0"/>
              </a:rPr>
              <a:t>adecuada</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debe</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considerarse</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alternativas</a:t>
            </a:r>
            <a:r>
              <a:rPr lang="en-US" sz="3200" dirty="0">
                <a:solidFill>
                  <a:srgbClr val="000000"/>
                </a:solidFill>
                <a:effectLst/>
                <a:latin typeface="Bookman Old Style" panose="02050604050505020204" pitchFamily="18" charset="0"/>
              </a:rPr>
              <a:t> de </a:t>
            </a:r>
            <a:r>
              <a:rPr lang="en-US" sz="3200" dirty="0" err="1">
                <a:solidFill>
                  <a:srgbClr val="000000"/>
                </a:solidFill>
                <a:effectLst/>
                <a:latin typeface="Bookman Old Style" panose="02050604050505020204" pitchFamily="18" charset="0"/>
              </a:rPr>
              <a:t>entornos</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menos</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restrictivos</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estableciendo</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como</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prioridad</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los</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escenarios</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familiares</a:t>
            </a:r>
            <a:r>
              <a:rPr lang="en-US" sz="3200" dirty="0">
                <a:solidFill>
                  <a:srgbClr val="000000"/>
                </a:solidFill>
                <a:effectLst/>
                <a:latin typeface="Bookman Old Style" panose="02050604050505020204" pitchFamily="18" charset="0"/>
              </a:rPr>
              <a:t>.</a:t>
            </a:r>
            <a:endParaRPr lang="en-PR" dirty="0"/>
          </a:p>
        </p:txBody>
      </p:sp>
    </p:spTree>
    <p:extLst>
      <p:ext uri="{BB962C8B-B14F-4D97-AF65-F5344CB8AC3E}">
        <p14:creationId xmlns:p14="http://schemas.microsoft.com/office/powerpoint/2010/main" val="20273439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AAD23F-EDCD-8A9E-A872-DC554CD2E81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1ED9D30-5190-25A1-ADA2-369D36B6DBFD}"/>
              </a:ext>
            </a:extLst>
          </p:cNvPr>
          <p:cNvSpPr>
            <a:spLocks noGrp="1"/>
          </p:cNvSpPr>
          <p:nvPr>
            <p:ph type="title"/>
          </p:nvPr>
        </p:nvSpPr>
        <p:spPr/>
        <p:txBody>
          <a:bodyPr>
            <a:normAutofit fontScale="90000"/>
          </a:bodyPr>
          <a:lstStyle/>
          <a:p>
            <a:pPr algn="ctr"/>
            <a:r>
              <a:rPr lang="en-US" dirty="0">
                <a:latin typeface="Bookman Old Style" panose="02050604050505020204" pitchFamily="18" charset="0"/>
              </a:rPr>
              <a:t>"Family First Prevention Services Act" (FFPSA)</a:t>
            </a:r>
            <a:br>
              <a:rPr lang="en-US" sz="3600" dirty="0">
                <a:solidFill>
                  <a:srgbClr val="000000"/>
                </a:solidFill>
                <a:effectLst/>
                <a:latin typeface="Bookman Old Style" panose="02050604050505020204" pitchFamily="18" charset="0"/>
              </a:rPr>
            </a:br>
            <a:endParaRPr lang="en-PR" dirty="0"/>
          </a:p>
        </p:txBody>
      </p:sp>
      <p:sp>
        <p:nvSpPr>
          <p:cNvPr id="3" name="Content Placeholder 2">
            <a:extLst>
              <a:ext uri="{FF2B5EF4-FFF2-40B4-BE49-F238E27FC236}">
                <a16:creationId xmlns:a16="http://schemas.microsoft.com/office/drawing/2014/main" id="{7936CCDE-4CFA-6B49-8034-4F1427CEB30C}"/>
              </a:ext>
            </a:extLst>
          </p:cNvPr>
          <p:cNvSpPr>
            <a:spLocks noGrp="1"/>
          </p:cNvSpPr>
          <p:nvPr>
            <p:ph idx="1"/>
          </p:nvPr>
        </p:nvSpPr>
        <p:spPr/>
        <p:txBody>
          <a:bodyPr>
            <a:normAutofit/>
          </a:bodyPr>
          <a:lstStyle/>
          <a:p>
            <a:pPr algn="just">
              <a:buNone/>
            </a:pPr>
            <a:endParaRPr lang="en-US" dirty="0">
              <a:solidFill>
                <a:srgbClr val="000000"/>
              </a:solidFill>
              <a:effectLst/>
              <a:latin typeface="Bookman Old Style" panose="02050604050505020204" pitchFamily="18" charset="0"/>
            </a:endParaRPr>
          </a:p>
          <a:p>
            <a:pPr marL="25400" indent="-25400" algn="just">
              <a:buNone/>
            </a:pPr>
            <a:r>
              <a:rPr lang="en-US" sz="3200" dirty="0">
                <a:solidFill>
                  <a:srgbClr val="000000"/>
                </a:solidFill>
                <a:effectLst/>
                <a:latin typeface="Bookman Old Style" panose="02050604050505020204" pitchFamily="18" charset="0"/>
              </a:rPr>
              <a:t>La </a:t>
            </a:r>
            <a:r>
              <a:rPr lang="en-US" sz="3200" dirty="0" err="1">
                <a:solidFill>
                  <a:srgbClr val="000000"/>
                </a:solidFill>
                <a:effectLst/>
                <a:latin typeface="Bookman Old Style" panose="02050604050505020204" pitchFamily="18" charset="0"/>
              </a:rPr>
              <a:t>política</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pública</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reconoce</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el</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hecho</a:t>
            </a:r>
            <a:r>
              <a:rPr lang="en-US" sz="3200" dirty="0">
                <a:solidFill>
                  <a:srgbClr val="000000"/>
                </a:solidFill>
                <a:effectLst/>
                <a:latin typeface="Bookman Old Style" panose="02050604050505020204" pitchFamily="18" charset="0"/>
              </a:rPr>
              <a:t> de que </a:t>
            </a:r>
            <a:r>
              <a:rPr lang="en-US" sz="3200" dirty="0" err="1">
                <a:solidFill>
                  <a:srgbClr val="000000"/>
                </a:solidFill>
                <a:effectLst/>
                <a:latin typeface="Bookman Old Style" panose="02050604050505020204" pitchFamily="18" charset="0"/>
              </a:rPr>
              <a:t>existen</a:t>
            </a:r>
            <a:r>
              <a:rPr lang="en-US" sz="3200" dirty="0">
                <a:solidFill>
                  <a:srgbClr val="000000"/>
                </a:solidFill>
                <a:latin typeface="Bookman Old Style" panose="02050604050505020204" pitchFamily="18" charset="0"/>
              </a:rPr>
              <a:t> </a:t>
            </a:r>
            <a:r>
              <a:rPr lang="en-US" sz="3200" dirty="0" err="1">
                <a:solidFill>
                  <a:srgbClr val="000000"/>
                </a:solidFill>
                <a:effectLst/>
                <a:latin typeface="Bookman Old Style" panose="02050604050505020204" pitchFamily="18" charset="0"/>
              </a:rPr>
              <a:t>necesidades</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específicas</a:t>
            </a:r>
            <a:r>
              <a:rPr lang="en-US" sz="3200" dirty="0">
                <a:solidFill>
                  <a:srgbClr val="000000"/>
                </a:solidFill>
                <a:effectLst/>
                <a:latin typeface="Bookman Old Style" panose="02050604050505020204" pitchFamily="18" charset="0"/>
              </a:rPr>
              <a:t> que </a:t>
            </a:r>
            <a:r>
              <a:rPr lang="en-US" sz="3200" dirty="0" err="1">
                <a:solidFill>
                  <a:srgbClr val="000000"/>
                </a:solidFill>
                <a:effectLst/>
                <a:latin typeface="Bookman Old Style" panose="02050604050505020204" pitchFamily="18" charset="0"/>
              </a:rPr>
              <a:t>requieren</a:t>
            </a:r>
            <a:r>
              <a:rPr lang="en-US" sz="3200" dirty="0">
                <a:solidFill>
                  <a:srgbClr val="000000"/>
                </a:solidFill>
                <a:latin typeface="Bookman Old Style" panose="02050604050505020204" pitchFamily="18" charset="0"/>
              </a:rPr>
              <a:t> </a:t>
            </a:r>
            <a:r>
              <a:rPr lang="en-US" sz="3200" dirty="0" err="1">
                <a:solidFill>
                  <a:srgbClr val="000000"/>
                </a:solidFill>
                <a:effectLst/>
                <a:latin typeface="Bookman Old Style" panose="02050604050505020204" pitchFamily="18" charset="0"/>
              </a:rPr>
              <a:t>atención</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en</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establecimientos</a:t>
            </a:r>
            <a:r>
              <a:rPr lang="en-US" sz="3200" dirty="0">
                <a:solidFill>
                  <a:srgbClr val="000000"/>
                </a:solidFill>
                <a:latin typeface="Bookman Old Style" panose="02050604050505020204" pitchFamily="18" charset="0"/>
              </a:rPr>
              <a:t> </a:t>
            </a:r>
            <a:r>
              <a:rPr lang="en-US" sz="3200" dirty="0" err="1">
                <a:solidFill>
                  <a:srgbClr val="000000"/>
                </a:solidFill>
                <a:effectLst/>
                <a:latin typeface="Bookman Old Style" panose="02050604050505020204" pitchFamily="18" charset="0"/>
              </a:rPr>
              <a:t>residenciales</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siempre</a:t>
            </a:r>
            <a:r>
              <a:rPr lang="en-US" sz="3200" dirty="0">
                <a:solidFill>
                  <a:srgbClr val="000000"/>
                </a:solidFill>
                <a:latin typeface="Bookman Old Style" panose="02050604050505020204" pitchFamily="18" charset="0"/>
              </a:rPr>
              <a:t> </a:t>
            </a:r>
            <a:r>
              <a:rPr lang="en-US" sz="3200" dirty="0">
                <a:solidFill>
                  <a:srgbClr val="000000"/>
                </a:solidFill>
                <a:effectLst/>
                <a:latin typeface="Bookman Old Style" panose="02050604050505020204" pitchFamily="18" charset="0"/>
              </a:rPr>
              <a:t>que </a:t>
            </a:r>
            <a:r>
              <a:rPr lang="en-US" sz="3200" dirty="0" err="1">
                <a:solidFill>
                  <a:srgbClr val="000000"/>
                </a:solidFill>
                <a:effectLst/>
                <a:latin typeface="Bookman Old Style" panose="02050604050505020204" pitchFamily="18" charset="0"/>
              </a:rPr>
              <a:t>estas</a:t>
            </a:r>
            <a:r>
              <a:rPr lang="en-US" sz="3200" dirty="0">
                <a:solidFill>
                  <a:srgbClr val="000000"/>
                </a:solidFill>
                <a:effectLst/>
                <a:latin typeface="Bookman Old Style" panose="02050604050505020204" pitchFamily="18" charset="0"/>
              </a:rPr>
              <a:t> no se </a:t>
            </a:r>
            <a:r>
              <a:rPr lang="en-US" sz="3200" dirty="0" err="1">
                <a:solidFill>
                  <a:srgbClr val="000000"/>
                </a:solidFill>
                <a:effectLst/>
                <a:latin typeface="Bookman Old Style" panose="02050604050505020204" pitchFamily="18" charset="0"/>
              </a:rPr>
              <a:t>puedan</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satisfacer</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en</a:t>
            </a:r>
            <a:r>
              <a:rPr lang="en-US" sz="3200" dirty="0">
                <a:solidFill>
                  <a:srgbClr val="000000"/>
                </a:solidFill>
                <a:effectLst/>
                <a:latin typeface="Bookman Old Style" panose="02050604050505020204" pitchFamily="18" charset="0"/>
              </a:rPr>
              <a:t> un </a:t>
            </a:r>
            <a:r>
              <a:rPr lang="en-US" sz="3200" dirty="0" err="1">
                <a:solidFill>
                  <a:srgbClr val="000000"/>
                </a:solidFill>
                <a:effectLst/>
                <a:latin typeface="Bookman Old Style" panose="02050604050505020204" pitchFamily="18" charset="0"/>
              </a:rPr>
              <a:t>ambiente</a:t>
            </a:r>
            <a:r>
              <a:rPr lang="en-US" sz="3200" dirty="0">
                <a:solidFill>
                  <a:srgbClr val="000000"/>
                </a:solidFill>
                <a:effectLst/>
                <a:latin typeface="Bookman Old Style" panose="02050604050505020204" pitchFamily="18" charset="0"/>
              </a:rPr>
              <a:t> familiar.</a:t>
            </a:r>
            <a:endParaRPr lang="en-PR" dirty="0"/>
          </a:p>
        </p:txBody>
      </p:sp>
    </p:spTree>
    <p:extLst>
      <p:ext uri="{BB962C8B-B14F-4D97-AF65-F5344CB8AC3E}">
        <p14:creationId xmlns:p14="http://schemas.microsoft.com/office/powerpoint/2010/main" val="6035717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D710E9-9561-42CE-D60E-31720D8779A8}"/>
              </a:ext>
            </a:extLst>
          </p:cNvPr>
          <p:cNvSpPr>
            <a:spLocks noGrp="1"/>
          </p:cNvSpPr>
          <p:nvPr>
            <p:ph type="title"/>
          </p:nvPr>
        </p:nvSpPr>
        <p:spPr/>
        <p:txBody>
          <a:bodyPr>
            <a:normAutofit/>
          </a:bodyPr>
          <a:lstStyle/>
          <a:p>
            <a:pPr algn="ctr"/>
            <a:r>
              <a:rPr lang="en-PR" dirty="0">
                <a:latin typeface="Bookman Old Style" panose="02050604050505020204" pitchFamily="18" charset="0"/>
              </a:rPr>
              <a:t>Propósito enmiendas al </a:t>
            </a:r>
            <a:r>
              <a:rPr lang="en-US" dirty="0">
                <a:latin typeface="Bookman Old Style" panose="02050604050505020204" pitchFamily="18" charset="0"/>
              </a:rPr>
              <a:t>"Family First Prevention Services Act" (FFPSA)</a:t>
            </a:r>
            <a:endParaRPr lang="en-PR" dirty="0">
              <a:latin typeface="Bookman Old Style" panose="02050604050505020204" pitchFamily="18" charset="0"/>
            </a:endParaRPr>
          </a:p>
        </p:txBody>
      </p:sp>
      <p:sp>
        <p:nvSpPr>
          <p:cNvPr id="3" name="Content Placeholder 2">
            <a:extLst>
              <a:ext uri="{FF2B5EF4-FFF2-40B4-BE49-F238E27FC236}">
                <a16:creationId xmlns:a16="http://schemas.microsoft.com/office/drawing/2014/main" id="{B363EEF5-0D31-EB76-C4BC-C96BD8F37D4C}"/>
              </a:ext>
            </a:extLst>
          </p:cNvPr>
          <p:cNvSpPr>
            <a:spLocks noGrp="1"/>
          </p:cNvSpPr>
          <p:nvPr>
            <p:ph idx="1"/>
          </p:nvPr>
        </p:nvSpPr>
        <p:spPr/>
        <p:txBody>
          <a:bodyPr/>
          <a:lstStyle/>
          <a:p>
            <a:pPr algn="just"/>
            <a:r>
              <a:rPr lang="en-US" sz="2400" dirty="0">
                <a:solidFill>
                  <a:srgbClr val="000000"/>
                </a:solidFill>
                <a:effectLst/>
                <a:latin typeface="Bookman Old Style" panose="02050604050505020204" pitchFamily="18" charset="0"/>
              </a:rPr>
              <a:t>“[to] enable States to use Federal funds available under parts B an E of title IV of the Social Security Act to provide enhanced support to children and families </a:t>
            </a:r>
            <a:r>
              <a:rPr lang="en-US" sz="2400" b="1" u="sng" dirty="0">
                <a:solidFill>
                  <a:srgbClr val="000000"/>
                </a:solidFill>
                <a:effectLst/>
                <a:latin typeface="Bookman Old Style" panose="02050604050505020204" pitchFamily="18" charset="0"/>
              </a:rPr>
              <a:t>and prevent foster care placements </a:t>
            </a:r>
            <a:r>
              <a:rPr lang="en-US" sz="2400" dirty="0">
                <a:solidFill>
                  <a:srgbClr val="000000"/>
                </a:solidFill>
                <a:effectLst/>
                <a:latin typeface="Bookman Old Style" panose="02050604050505020204" pitchFamily="18" charset="0"/>
              </a:rPr>
              <a:t>through the provision of mental health and substance abuse prevention and treatment services, in-home parent skill-based programs, and kinship navigator services."</a:t>
            </a:r>
          </a:p>
          <a:p>
            <a:endParaRPr lang="en-PR" dirty="0"/>
          </a:p>
        </p:txBody>
      </p:sp>
    </p:spTree>
    <p:extLst>
      <p:ext uri="{BB962C8B-B14F-4D97-AF65-F5344CB8AC3E}">
        <p14:creationId xmlns:p14="http://schemas.microsoft.com/office/powerpoint/2010/main" val="3035766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66452-8425-21E0-502B-F9E79261AC85}"/>
              </a:ext>
            </a:extLst>
          </p:cNvPr>
          <p:cNvSpPr>
            <a:spLocks noGrp="1"/>
          </p:cNvSpPr>
          <p:nvPr>
            <p:ph type="title"/>
          </p:nvPr>
        </p:nvSpPr>
        <p:spPr>
          <a:xfrm>
            <a:off x="677334" y="609600"/>
            <a:ext cx="8596668" cy="980661"/>
          </a:xfrm>
        </p:spPr>
        <p:txBody>
          <a:bodyPr>
            <a:normAutofit/>
          </a:bodyPr>
          <a:lstStyle/>
          <a:p>
            <a:pPr algn="ctr"/>
            <a:r>
              <a:rPr lang="en-PR" kern="100" dirty="0">
                <a:effectLst/>
                <a:latin typeface="Bookman Old Style" panose="02050604050505020204" pitchFamily="18" charset="0"/>
                <a:ea typeface="Aptos" panose="020B0004020202020204" pitchFamily="34" charset="0"/>
                <a:cs typeface="Times New Roman" panose="02020603050405020304" pitchFamily="18" charset="0"/>
              </a:rPr>
              <a:t>TRASFONDO HISTÓRICO</a:t>
            </a:r>
            <a:endParaRPr lang="en-PR" dirty="0">
              <a:latin typeface="Bookman Old Style" panose="02050604050505020204" pitchFamily="18" charset="0"/>
            </a:endParaRPr>
          </a:p>
        </p:txBody>
      </p:sp>
      <p:sp>
        <p:nvSpPr>
          <p:cNvPr id="3" name="Content Placeholder 2">
            <a:extLst>
              <a:ext uri="{FF2B5EF4-FFF2-40B4-BE49-F238E27FC236}">
                <a16:creationId xmlns:a16="http://schemas.microsoft.com/office/drawing/2014/main" id="{26717FA3-06F4-A046-F9CC-D5812FF27526}"/>
              </a:ext>
            </a:extLst>
          </p:cNvPr>
          <p:cNvSpPr>
            <a:spLocks noGrp="1"/>
          </p:cNvSpPr>
          <p:nvPr>
            <p:ph idx="1"/>
          </p:nvPr>
        </p:nvSpPr>
        <p:spPr>
          <a:xfrm>
            <a:off x="677334" y="1696279"/>
            <a:ext cx="8596668" cy="4345084"/>
          </a:xfrm>
        </p:spPr>
        <p:txBody>
          <a:bodyPr/>
          <a:lstStyle/>
          <a:p>
            <a:pPr algn="just"/>
            <a:r>
              <a:rPr lang="es-ES_tradnl" sz="2800" kern="100" dirty="0">
                <a:effectLst/>
                <a:latin typeface="Bookman Old Style" panose="02050604050505020204" pitchFamily="18" charset="0"/>
                <a:ea typeface="Aptos" panose="020B0004020202020204" pitchFamily="34" charset="0"/>
                <a:cs typeface="Tahoma" panose="020B0604030504040204" pitchFamily="34" charset="0"/>
              </a:rPr>
              <a:t>En Puerto Rico a través del tiempo se han aprobado distintas leyes contra el maltrato de menores cuyos paradigmas han sido cíclicos, entiéndase, un enfoque prioritario hacia el bienestar del menor, incluso sin reunificación familiar y un enfoque de bienestar del menor dentro de la familia con la preservación familiar. </a:t>
            </a:r>
            <a:endParaRPr lang="en-PR" sz="28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PR" dirty="0"/>
          </a:p>
        </p:txBody>
      </p:sp>
    </p:spTree>
    <p:extLst>
      <p:ext uri="{BB962C8B-B14F-4D97-AF65-F5344CB8AC3E}">
        <p14:creationId xmlns:p14="http://schemas.microsoft.com/office/powerpoint/2010/main" val="14806238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108342-1836-A5C4-BF64-36146CEA5E53}"/>
              </a:ext>
            </a:extLst>
          </p:cNvPr>
          <p:cNvSpPr>
            <a:spLocks noGrp="1"/>
          </p:cNvSpPr>
          <p:nvPr>
            <p:ph type="title"/>
          </p:nvPr>
        </p:nvSpPr>
        <p:spPr/>
        <p:txBody>
          <a:bodyPr/>
          <a:lstStyle/>
          <a:p>
            <a:pPr algn="ctr"/>
            <a:r>
              <a:rPr lang="en-PR" dirty="0">
                <a:latin typeface="Bookman Old Style" panose="02050604050505020204" pitchFamily="18" charset="0"/>
              </a:rPr>
              <a:t>Efecto en Puerto Rico</a:t>
            </a:r>
          </a:p>
        </p:txBody>
      </p:sp>
      <p:sp>
        <p:nvSpPr>
          <p:cNvPr id="3" name="Content Placeholder 2">
            <a:extLst>
              <a:ext uri="{FF2B5EF4-FFF2-40B4-BE49-F238E27FC236}">
                <a16:creationId xmlns:a16="http://schemas.microsoft.com/office/drawing/2014/main" id="{4F5B932B-70AA-9581-7291-766A8287961C}"/>
              </a:ext>
            </a:extLst>
          </p:cNvPr>
          <p:cNvSpPr>
            <a:spLocks noGrp="1"/>
          </p:cNvSpPr>
          <p:nvPr>
            <p:ph idx="1"/>
          </p:nvPr>
        </p:nvSpPr>
        <p:spPr/>
        <p:txBody>
          <a:bodyPr>
            <a:normAutofit/>
          </a:bodyPr>
          <a:lstStyle/>
          <a:p>
            <a:pPr marL="9525" indent="-9525" algn="just">
              <a:buNone/>
            </a:pPr>
            <a:r>
              <a:rPr lang="en-US" dirty="0">
                <a:solidFill>
                  <a:srgbClr val="000000"/>
                </a:solidFill>
                <a:effectLst/>
                <a:latin typeface="Bookman Old Style" panose="02050604050505020204" pitchFamily="18" charset="0"/>
              </a:rPr>
              <a:t>El </a:t>
            </a:r>
            <a:r>
              <a:rPr lang="en-US" dirty="0" err="1">
                <a:solidFill>
                  <a:srgbClr val="000000"/>
                </a:solidFill>
                <a:effectLst/>
                <a:latin typeface="Bookman Old Style" panose="02050604050505020204" pitchFamily="18" charset="0"/>
              </a:rPr>
              <a:t>Subcapítulo</a:t>
            </a:r>
            <a:r>
              <a:rPr lang="en-US" dirty="0">
                <a:solidFill>
                  <a:srgbClr val="000000"/>
                </a:solidFill>
                <a:effectLst/>
                <a:latin typeface="Bookman Old Style" panose="02050604050505020204" pitchFamily="18" charset="0"/>
              </a:rPr>
              <a:t> IV, </a:t>
            </a:r>
            <a:r>
              <a:rPr lang="en-US" dirty="0" err="1">
                <a:solidFill>
                  <a:srgbClr val="000000"/>
                </a:solidFill>
                <a:effectLst/>
                <a:latin typeface="Bookman Old Style" panose="02050604050505020204" pitchFamily="18" charset="0"/>
              </a:rPr>
              <a:t>según</a:t>
            </a:r>
            <a:r>
              <a:rPr lang="en-US" dirty="0">
                <a:solidFill>
                  <a:srgbClr val="000000"/>
                </a:solidFill>
                <a:effectLst/>
                <a:latin typeface="Bookman Old Style" panose="02050604050505020204" pitchFamily="18" charset="0"/>
              </a:rPr>
              <a:t> </a:t>
            </a:r>
            <a:r>
              <a:rPr lang="en-US" dirty="0" err="1">
                <a:solidFill>
                  <a:srgbClr val="000000"/>
                </a:solidFill>
                <a:effectLst/>
                <a:latin typeface="Bookman Old Style" panose="02050604050505020204" pitchFamily="18" charset="0"/>
              </a:rPr>
              <a:t>enmendado</a:t>
            </a:r>
            <a:r>
              <a:rPr lang="en-US" dirty="0">
                <a:solidFill>
                  <a:srgbClr val="000000"/>
                </a:solidFill>
                <a:effectLst/>
                <a:latin typeface="Bookman Old Style" panose="02050604050505020204" pitchFamily="18" charset="0"/>
              </a:rPr>
              <a:t> </a:t>
            </a:r>
            <a:r>
              <a:rPr lang="en-US" dirty="0" err="1">
                <a:solidFill>
                  <a:srgbClr val="000000"/>
                </a:solidFill>
                <a:effectLst/>
                <a:latin typeface="Bookman Old Style" panose="02050604050505020204" pitchFamily="18" charset="0"/>
              </a:rPr>
              <a:t>por</a:t>
            </a:r>
            <a:r>
              <a:rPr lang="en-US" dirty="0">
                <a:solidFill>
                  <a:srgbClr val="000000"/>
                </a:solidFill>
                <a:effectLst/>
                <a:latin typeface="Bookman Old Style" panose="02050604050505020204" pitchFamily="18" charset="0"/>
              </a:rPr>
              <a:t> FFPSA, </a:t>
            </a:r>
            <a:r>
              <a:rPr lang="en-US" b="1" dirty="0" err="1">
                <a:solidFill>
                  <a:srgbClr val="000000"/>
                </a:solidFill>
                <a:effectLst/>
                <a:latin typeface="Bookman Old Style" panose="02050604050505020204" pitchFamily="18" charset="0"/>
              </a:rPr>
              <a:t>condiciona</a:t>
            </a:r>
            <a:r>
              <a:rPr lang="en-US" b="1" dirty="0">
                <a:solidFill>
                  <a:srgbClr val="000000"/>
                </a:solidFill>
                <a:effectLst/>
                <a:latin typeface="Bookman Old Style" panose="02050604050505020204" pitchFamily="18" charset="0"/>
              </a:rPr>
              <a:t> </a:t>
            </a:r>
            <a:r>
              <a:rPr lang="en-US" b="1" dirty="0" err="1">
                <a:solidFill>
                  <a:srgbClr val="000000"/>
                </a:solidFill>
                <a:effectLst/>
                <a:latin typeface="Bookman Old Style" panose="02050604050505020204" pitchFamily="18" charset="0"/>
              </a:rPr>
              <a:t>el</a:t>
            </a:r>
            <a:r>
              <a:rPr lang="en-US" b="1" dirty="0">
                <a:solidFill>
                  <a:srgbClr val="000000"/>
                </a:solidFill>
                <a:effectLst/>
                <a:latin typeface="Bookman Old Style" panose="02050604050505020204" pitchFamily="18" charset="0"/>
              </a:rPr>
              <a:t> </a:t>
            </a:r>
            <a:r>
              <a:rPr lang="en-US" b="1" dirty="0" err="1">
                <a:solidFill>
                  <a:srgbClr val="000000"/>
                </a:solidFill>
                <a:effectLst/>
                <a:latin typeface="Bookman Old Style" panose="02050604050505020204" pitchFamily="18" charset="0"/>
              </a:rPr>
              <a:t>recibo</a:t>
            </a:r>
            <a:r>
              <a:rPr lang="en-US" b="1" dirty="0">
                <a:solidFill>
                  <a:srgbClr val="000000"/>
                </a:solidFill>
                <a:effectLst/>
                <a:latin typeface="Bookman Old Style" panose="02050604050505020204" pitchFamily="18" charset="0"/>
              </a:rPr>
              <a:t> de </a:t>
            </a:r>
            <a:r>
              <a:rPr lang="en-US" b="1" dirty="0" err="1">
                <a:solidFill>
                  <a:srgbClr val="000000"/>
                </a:solidFill>
                <a:effectLst/>
                <a:latin typeface="Bookman Old Style" panose="02050604050505020204" pitchFamily="18" charset="0"/>
              </a:rPr>
              <a:t>fondos</a:t>
            </a:r>
            <a:r>
              <a:rPr lang="en-US" b="1" dirty="0">
                <a:solidFill>
                  <a:srgbClr val="000000"/>
                </a:solidFill>
                <a:latin typeface="Bookman Old Style" panose="02050604050505020204" pitchFamily="18" charset="0"/>
              </a:rPr>
              <a:t> </a:t>
            </a:r>
            <a:r>
              <a:rPr lang="en-US" b="1" dirty="0">
                <a:solidFill>
                  <a:srgbClr val="000000"/>
                </a:solidFill>
                <a:effectLst/>
                <a:latin typeface="Bookman Old Style" panose="02050604050505020204" pitchFamily="18" charset="0"/>
              </a:rPr>
              <a:t>federales </a:t>
            </a:r>
            <a:r>
              <a:rPr lang="en-US" dirty="0" err="1">
                <a:solidFill>
                  <a:srgbClr val="000000"/>
                </a:solidFill>
                <a:effectLst/>
                <a:latin typeface="Bookman Old Style" panose="02050604050505020204" pitchFamily="18" charset="0"/>
              </a:rPr>
              <a:t>por</a:t>
            </a:r>
            <a:r>
              <a:rPr lang="en-US" dirty="0">
                <a:solidFill>
                  <a:srgbClr val="000000"/>
                </a:solidFill>
                <a:effectLst/>
                <a:latin typeface="Bookman Old Style" panose="02050604050505020204" pitchFamily="18" charset="0"/>
              </a:rPr>
              <a:t> </a:t>
            </a:r>
            <a:r>
              <a:rPr lang="en-US" dirty="0" err="1">
                <a:solidFill>
                  <a:srgbClr val="000000"/>
                </a:solidFill>
                <a:effectLst/>
                <a:latin typeface="Bookman Old Style" panose="02050604050505020204" pitchFamily="18" charset="0"/>
              </a:rPr>
              <a:t>estados</a:t>
            </a:r>
            <a:r>
              <a:rPr lang="en-US" dirty="0">
                <a:solidFill>
                  <a:srgbClr val="000000"/>
                </a:solidFill>
                <a:effectLst/>
                <a:latin typeface="Bookman Old Style" panose="02050604050505020204" pitchFamily="18" charset="0"/>
              </a:rPr>
              <a:t> y </a:t>
            </a:r>
            <a:r>
              <a:rPr lang="en-US" dirty="0" err="1">
                <a:solidFill>
                  <a:srgbClr val="000000"/>
                </a:solidFill>
                <a:effectLst/>
                <a:latin typeface="Bookman Old Style" panose="02050604050505020204" pitchFamily="18" charset="0"/>
              </a:rPr>
              <a:t>territorios</a:t>
            </a:r>
            <a:r>
              <a:rPr lang="en-US" dirty="0">
                <a:solidFill>
                  <a:srgbClr val="000000"/>
                </a:solidFill>
                <a:effectLst/>
                <a:latin typeface="Bookman Old Style" panose="02050604050505020204" pitchFamily="18" charset="0"/>
              </a:rPr>
              <a:t> para la </a:t>
            </a:r>
            <a:r>
              <a:rPr lang="en-US" dirty="0" err="1">
                <a:solidFill>
                  <a:srgbClr val="000000"/>
                </a:solidFill>
                <a:effectLst/>
                <a:latin typeface="Bookman Old Style" panose="02050604050505020204" pitchFamily="18" charset="0"/>
              </a:rPr>
              <a:t>operación</a:t>
            </a:r>
            <a:r>
              <a:rPr lang="en-US" dirty="0">
                <a:solidFill>
                  <a:srgbClr val="000000"/>
                </a:solidFill>
                <a:effectLst/>
                <a:latin typeface="Bookman Old Style" panose="02050604050505020204" pitchFamily="18" charset="0"/>
              </a:rPr>
              <a:t> de </a:t>
            </a:r>
            <a:r>
              <a:rPr lang="en-US" dirty="0" err="1">
                <a:solidFill>
                  <a:srgbClr val="000000"/>
                </a:solidFill>
                <a:effectLst/>
                <a:latin typeface="Bookman Old Style" panose="02050604050505020204" pitchFamily="18" charset="0"/>
              </a:rPr>
              <a:t>programas</a:t>
            </a:r>
            <a:r>
              <a:rPr lang="en-US" dirty="0">
                <a:solidFill>
                  <a:srgbClr val="000000"/>
                </a:solidFill>
                <a:effectLst/>
                <a:latin typeface="Bookman Old Style" panose="02050604050505020204" pitchFamily="18" charset="0"/>
              </a:rPr>
              <a:t> de </a:t>
            </a:r>
            <a:r>
              <a:rPr lang="en-US" dirty="0" err="1">
                <a:solidFill>
                  <a:srgbClr val="000000"/>
                </a:solidFill>
                <a:effectLst/>
                <a:latin typeface="Bookman Old Style" panose="02050604050505020204" pitchFamily="18" charset="0"/>
              </a:rPr>
              <a:t>prevención</a:t>
            </a:r>
            <a:r>
              <a:rPr lang="en-US" dirty="0">
                <a:solidFill>
                  <a:srgbClr val="000000"/>
                </a:solidFill>
                <a:latin typeface="Bookman Old Style" panose="02050604050505020204" pitchFamily="18" charset="0"/>
              </a:rPr>
              <a:t>, </a:t>
            </a:r>
            <a:r>
              <a:rPr lang="en-US" dirty="0" err="1">
                <a:solidFill>
                  <a:srgbClr val="000000"/>
                </a:solidFill>
                <a:effectLst/>
                <a:latin typeface="Bookman Old Style" panose="02050604050505020204" pitchFamily="18" charset="0"/>
              </a:rPr>
              <a:t>preservación</a:t>
            </a:r>
            <a:r>
              <a:rPr lang="en-US" dirty="0">
                <a:solidFill>
                  <a:srgbClr val="000000"/>
                </a:solidFill>
                <a:effectLst/>
                <a:latin typeface="Bookman Old Style" panose="02050604050505020204" pitchFamily="18" charset="0"/>
              </a:rPr>
              <a:t> y </a:t>
            </a:r>
            <a:r>
              <a:rPr lang="en-US" dirty="0" err="1">
                <a:solidFill>
                  <a:srgbClr val="000000"/>
                </a:solidFill>
                <a:effectLst/>
                <a:latin typeface="Bookman Old Style" panose="02050604050505020204" pitchFamily="18" charset="0"/>
              </a:rPr>
              <a:t>cuidado</a:t>
            </a:r>
            <a:r>
              <a:rPr lang="en-US" dirty="0">
                <a:solidFill>
                  <a:srgbClr val="000000"/>
                </a:solidFill>
                <a:effectLst/>
                <a:latin typeface="Bookman Old Style" panose="02050604050505020204" pitchFamily="18" charset="0"/>
              </a:rPr>
              <a:t> </a:t>
            </a:r>
            <a:r>
              <a:rPr lang="en-US" dirty="0" err="1">
                <a:solidFill>
                  <a:srgbClr val="000000"/>
                </a:solidFill>
                <a:effectLst/>
                <a:latin typeface="Bookman Old Style" panose="02050604050505020204" pitchFamily="18" charset="0"/>
              </a:rPr>
              <a:t>sustituto</a:t>
            </a:r>
            <a:r>
              <a:rPr lang="en-US" dirty="0">
                <a:solidFill>
                  <a:srgbClr val="000000"/>
                </a:solidFill>
                <a:effectLst/>
                <a:latin typeface="Bookman Old Style" panose="02050604050505020204" pitchFamily="18" charset="0"/>
              </a:rPr>
              <a:t> </a:t>
            </a:r>
            <a:r>
              <a:rPr lang="en-US" b="1" dirty="0">
                <a:solidFill>
                  <a:srgbClr val="000000"/>
                </a:solidFill>
                <a:effectLst/>
                <a:latin typeface="Bookman Old Style" panose="02050604050505020204" pitchFamily="18" charset="0"/>
              </a:rPr>
              <a:t>al </a:t>
            </a:r>
            <a:r>
              <a:rPr lang="en-US" b="1" dirty="0" err="1">
                <a:solidFill>
                  <a:srgbClr val="000000"/>
                </a:solidFill>
                <a:effectLst/>
                <a:latin typeface="Bookman Old Style" panose="02050604050505020204" pitchFamily="18" charset="0"/>
              </a:rPr>
              <a:t>cumplimiento</a:t>
            </a:r>
            <a:r>
              <a:rPr lang="en-US" b="1" dirty="0">
                <a:solidFill>
                  <a:srgbClr val="000000"/>
                </a:solidFill>
                <a:effectLst/>
                <a:latin typeface="Bookman Old Style" panose="02050604050505020204" pitchFamily="18" charset="0"/>
              </a:rPr>
              <a:t> con sus </a:t>
            </a:r>
            <a:r>
              <a:rPr lang="en-US" b="1" dirty="0" err="1">
                <a:solidFill>
                  <a:srgbClr val="000000"/>
                </a:solidFill>
                <a:effectLst/>
                <a:latin typeface="Bookman Old Style" panose="02050604050505020204" pitchFamily="18" charset="0"/>
              </a:rPr>
              <a:t>parámetros</a:t>
            </a:r>
            <a:r>
              <a:rPr lang="en-US" b="1" dirty="0">
                <a:solidFill>
                  <a:srgbClr val="000000"/>
                </a:solidFill>
                <a:effectLst/>
                <a:latin typeface="Bookman Old Style" panose="02050604050505020204" pitchFamily="18" charset="0"/>
              </a:rPr>
              <a:t> y requisites</a:t>
            </a:r>
            <a:r>
              <a:rPr lang="en-US" b="1" dirty="0">
                <a:solidFill>
                  <a:srgbClr val="000000"/>
                </a:solidFill>
                <a:latin typeface="Bookman Old Style" panose="02050604050505020204" pitchFamily="18" charset="0"/>
              </a:rPr>
              <a:t> </a:t>
            </a:r>
            <a:r>
              <a:rPr lang="en-US" b="1" dirty="0" err="1">
                <a:solidFill>
                  <a:srgbClr val="000000"/>
                </a:solidFill>
                <a:effectLst/>
                <a:latin typeface="Bookman Old Style" panose="02050604050505020204" pitchFamily="18" charset="0"/>
              </a:rPr>
              <a:t>mínimos</a:t>
            </a:r>
            <a:r>
              <a:rPr lang="en-US" b="1" dirty="0">
                <a:solidFill>
                  <a:srgbClr val="000000"/>
                </a:solidFill>
                <a:effectLst/>
                <a:latin typeface="Bookman Old Style" panose="02050604050505020204" pitchFamily="18" charset="0"/>
              </a:rPr>
              <a:t>.</a:t>
            </a:r>
            <a:r>
              <a:rPr lang="en-US" dirty="0">
                <a:solidFill>
                  <a:srgbClr val="000000"/>
                </a:solidFill>
                <a:effectLst/>
                <a:latin typeface="Bookman Old Style" panose="02050604050505020204" pitchFamily="18" charset="0"/>
              </a:rPr>
              <a:t> </a:t>
            </a:r>
            <a:r>
              <a:rPr lang="en-US" b="1" dirty="0">
                <a:solidFill>
                  <a:srgbClr val="000000"/>
                </a:solidFill>
                <a:effectLst/>
                <a:latin typeface="Bookman Old Style" panose="02050604050505020204" pitchFamily="18" charset="0"/>
              </a:rPr>
              <a:t>Todo </a:t>
            </a:r>
            <a:r>
              <a:rPr lang="en-US" b="1" dirty="0" err="1">
                <a:solidFill>
                  <a:srgbClr val="000000"/>
                </a:solidFill>
                <a:effectLst/>
                <a:latin typeface="Bookman Old Style" panose="02050604050505020204" pitchFamily="18" charset="0"/>
              </a:rPr>
              <a:t>estado</a:t>
            </a:r>
            <a:r>
              <a:rPr lang="en-US" b="1" dirty="0">
                <a:solidFill>
                  <a:srgbClr val="000000"/>
                </a:solidFill>
                <a:effectLst/>
                <a:latin typeface="Bookman Old Style" panose="02050604050505020204" pitchFamily="18" charset="0"/>
              </a:rPr>
              <a:t> y </a:t>
            </a:r>
            <a:r>
              <a:rPr lang="en-US" b="1" dirty="0" err="1">
                <a:solidFill>
                  <a:srgbClr val="000000"/>
                </a:solidFill>
                <a:effectLst/>
                <a:latin typeface="Bookman Old Style" panose="02050604050505020204" pitchFamily="18" charset="0"/>
              </a:rPr>
              <a:t>territorio</a:t>
            </a:r>
            <a:r>
              <a:rPr lang="en-US" b="1" dirty="0">
                <a:solidFill>
                  <a:srgbClr val="000000"/>
                </a:solidFill>
                <a:effectLst/>
                <a:latin typeface="Bookman Old Style" panose="02050604050505020204" pitchFamily="18" charset="0"/>
              </a:rPr>
              <a:t> que </a:t>
            </a:r>
            <a:r>
              <a:rPr lang="en-US" b="1" dirty="0" err="1">
                <a:solidFill>
                  <a:srgbClr val="000000"/>
                </a:solidFill>
                <a:effectLst/>
                <a:latin typeface="Bookman Old Style" panose="02050604050505020204" pitchFamily="18" charset="0"/>
              </a:rPr>
              <a:t>incumpla</a:t>
            </a:r>
            <a:r>
              <a:rPr lang="en-US" b="1" dirty="0">
                <a:solidFill>
                  <a:srgbClr val="000000"/>
                </a:solidFill>
                <a:effectLst/>
                <a:latin typeface="Bookman Old Style" panose="02050604050505020204" pitchFamily="18" charset="0"/>
              </a:rPr>
              <a:t> las </a:t>
            </a:r>
            <a:r>
              <a:rPr lang="en-US" b="1" dirty="0" err="1">
                <a:solidFill>
                  <a:srgbClr val="000000"/>
                </a:solidFill>
                <a:effectLst/>
                <a:latin typeface="Bookman Old Style" panose="02050604050505020204" pitchFamily="18" charset="0"/>
              </a:rPr>
              <a:t>disposiciones</a:t>
            </a:r>
            <a:r>
              <a:rPr lang="en-US" b="1" dirty="0">
                <a:solidFill>
                  <a:srgbClr val="000000"/>
                </a:solidFill>
                <a:effectLst/>
                <a:latin typeface="Bookman Old Style" panose="02050604050505020204" pitchFamily="18" charset="0"/>
              </a:rPr>
              <a:t> de la </a:t>
            </a:r>
            <a:r>
              <a:rPr lang="en-US" b="1" dirty="0" err="1">
                <a:solidFill>
                  <a:srgbClr val="000000"/>
                </a:solidFill>
                <a:effectLst/>
                <a:latin typeface="Bookman Old Style" panose="02050604050505020204" pitchFamily="18" charset="0"/>
              </a:rPr>
              <a:t>mencionada</a:t>
            </a:r>
            <a:r>
              <a:rPr lang="en-US" b="1" dirty="0">
                <a:solidFill>
                  <a:srgbClr val="000000"/>
                </a:solidFill>
                <a:effectLst/>
                <a:latin typeface="Bookman Old Style" panose="02050604050505020204" pitchFamily="18" charset="0"/>
              </a:rPr>
              <a:t> ley federal </a:t>
            </a:r>
            <a:r>
              <a:rPr lang="en-US" dirty="0">
                <a:solidFill>
                  <a:srgbClr val="000000"/>
                </a:solidFill>
                <a:effectLst/>
                <a:latin typeface="Bookman Old Style" panose="02050604050505020204" pitchFamily="18" charset="0"/>
              </a:rPr>
              <a:t>para </a:t>
            </a:r>
            <a:r>
              <a:rPr lang="en-US" dirty="0" err="1">
                <a:solidFill>
                  <a:srgbClr val="000000"/>
                </a:solidFill>
                <a:effectLst/>
                <a:latin typeface="Bookman Old Style" panose="02050604050505020204" pitchFamily="18" charset="0"/>
              </a:rPr>
              <a:t>el</a:t>
            </a:r>
            <a:r>
              <a:rPr lang="en-US" dirty="0">
                <a:solidFill>
                  <a:srgbClr val="000000"/>
                </a:solidFill>
                <a:effectLst/>
                <a:latin typeface="Bookman Old Style" panose="02050604050505020204" pitchFamily="18" charset="0"/>
              </a:rPr>
              <a:t> 1 de </a:t>
            </a:r>
            <a:r>
              <a:rPr lang="en-US" dirty="0" err="1">
                <a:solidFill>
                  <a:srgbClr val="000000"/>
                </a:solidFill>
                <a:effectLst/>
                <a:latin typeface="Bookman Old Style" panose="02050604050505020204" pitchFamily="18" charset="0"/>
              </a:rPr>
              <a:t>octubre</a:t>
            </a:r>
            <a:r>
              <a:rPr lang="en-US" dirty="0">
                <a:solidFill>
                  <a:srgbClr val="000000"/>
                </a:solidFill>
                <a:effectLst/>
                <a:latin typeface="Bookman Old Style" panose="02050604050505020204" pitchFamily="18" charset="0"/>
              </a:rPr>
              <a:t> de 2021, </a:t>
            </a:r>
            <a:r>
              <a:rPr lang="en-US" b="1" dirty="0">
                <a:solidFill>
                  <a:srgbClr val="000000"/>
                </a:solidFill>
                <a:effectLst/>
                <a:latin typeface="Bookman Old Style" panose="02050604050505020204" pitchFamily="18" charset="0"/>
              </a:rPr>
              <a:t>no </a:t>
            </a:r>
            <a:r>
              <a:rPr lang="en-US" b="1" dirty="0" err="1">
                <a:solidFill>
                  <a:srgbClr val="000000"/>
                </a:solidFill>
                <a:effectLst/>
                <a:latin typeface="Bookman Old Style" panose="02050604050505020204" pitchFamily="18" charset="0"/>
              </a:rPr>
              <a:t>recibirá</a:t>
            </a:r>
            <a:r>
              <a:rPr lang="en-US" b="1" dirty="0">
                <a:solidFill>
                  <a:srgbClr val="000000"/>
                </a:solidFill>
                <a:effectLst/>
                <a:latin typeface="Bookman Old Style" panose="02050604050505020204" pitchFamily="18" charset="0"/>
              </a:rPr>
              <a:t> </a:t>
            </a:r>
            <a:r>
              <a:rPr lang="en-US" b="1" dirty="0" err="1">
                <a:solidFill>
                  <a:srgbClr val="000000"/>
                </a:solidFill>
                <a:effectLst/>
                <a:latin typeface="Bookman Old Style" panose="02050604050505020204" pitchFamily="18" charset="0"/>
              </a:rPr>
              <a:t>reembolsos</a:t>
            </a:r>
            <a:r>
              <a:rPr lang="en-US" dirty="0">
                <a:solidFill>
                  <a:srgbClr val="000000"/>
                </a:solidFill>
                <a:effectLst/>
                <a:latin typeface="Bookman Old Style" panose="02050604050505020204" pitchFamily="18" charset="0"/>
              </a:rPr>
              <a:t> de </a:t>
            </a:r>
            <a:r>
              <a:rPr lang="en-US" dirty="0" err="1">
                <a:solidFill>
                  <a:srgbClr val="000000"/>
                </a:solidFill>
                <a:effectLst/>
                <a:latin typeface="Bookman Old Style" panose="02050604050505020204" pitchFamily="18" charset="0"/>
              </a:rPr>
              <a:t>parte</a:t>
            </a:r>
            <a:r>
              <a:rPr lang="en-US" dirty="0">
                <a:solidFill>
                  <a:srgbClr val="000000"/>
                </a:solidFill>
                <a:effectLst/>
                <a:latin typeface="Bookman Old Style" panose="02050604050505020204" pitchFamily="18" charset="0"/>
              </a:rPr>
              <a:t> del </a:t>
            </a:r>
            <a:r>
              <a:rPr lang="en-US" dirty="0" err="1">
                <a:solidFill>
                  <a:srgbClr val="000000"/>
                </a:solidFill>
                <a:effectLst/>
                <a:latin typeface="Bookman Old Style" panose="02050604050505020204" pitchFamily="18" charset="0"/>
              </a:rPr>
              <a:t>Gobierno</a:t>
            </a:r>
            <a:r>
              <a:rPr lang="en-US" dirty="0">
                <a:solidFill>
                  <a:srgbClr val="000000"/>
                </a:solidFill>
                <a:effectLst/>
                <a:latin typeface="Bookman Old Style" panose="02050604050505020204" pitchFamily="18" charset="0"/>
              </a:rPr>
              <a:t> de </a:t>
            </a:r>
            <a:r>
              <a:rPr lang="en-US" dirty="0" err="1">
                <a:solidFill>
                  <a:srgbClr val="000000"/>
                </a:solidFill>
                <a:effectLst/>
                <a:latin typeface="Bookman Old Style" panose="02050604050505020204" pitchFamily="18" charset="0"/>
              </a:rPr>
              <a:t>los</a:t>
            </a:r>
            <a:r>
              <a:rPr lang="en-US" dirty="0">
                <a:solidFill>
                  <a:srgbClr val="000000"/>
                </a:solidFill>
                <a:latin typeface="Bookman Old Style" panose="02050604050505020204" pitchFamily="18" charset="0"/>
              </a:rPr>
              <a:t> </a:t>
            </a:r>
            <a:r>
              <a:rPr lang="en-US" dirty="0" err="1">
                <a:solidFill>
                  <a:srgbClr val="000000"/>
                </a:solidFill>
                <a:effectLst/>
                <a:latin typeface="Bookman Old Style" panose="02050604050505020204" pitchFamily="18" charset="0"/>
              </a:rPr>
              <a:t>Estados</a:t>
            </a:r>
            <a:r>
              <a:rPr lang="en-US" dirty="0">
                <a:solidFill>
                  <a:srgbClr val="000000"/>
                </a:solidFill>
                <a:effectLst/>
                <a:latin typeface="Bookman Old Style" panose="02050604050505020204" pitchFamily="18" charset="0"/>
              </a:rPr>
              <a:t> Unidos de América.</a:t>
            </a:r>
          </a:p>
          <a:p>
            <a:pPr marL="0" indent="0" algn="just">
              <a:buNone/>
            </a:pPr>
            <a:r>
              <a:rPr lang="en-US" dirty="0">
                <a:latin typeface="Bookman Old Style" panose="02050604050505020204" pitchFamily="18" charset="0"/>
              </a:rPr>
              <a:t>El </a:t>
            </a:r>
            <a:r>
              <a:rPr lang="en-US" dirty="0" err="1">
                <a:latin typeface="Bookman Old Style" panose="02050604050505020204" pitchFamily="18" charset="0"/>
              </a:rPr>
              <a:t>incumplimiento</a:t>
            </a:r>
            <a:r>
              <a:rPr lang="en-US" dirty="0">
                <a:latin typeface="Bookman Old Style" panose="02050604050505020204" pitchFamily="18" charset="0"/>
              </a:rPr>
              <a:t> </a:t>
            </a:r>
            <a:r>
              <a:rPr lang="en-US" dirty="0" err="1">
                <a:latin typeface="Bookman Old Style" panose="02050604050505020204" pitchFamily="18" charset="0"/>
              </a:rPr>
              <a:t>por</a:t>
            </a:r>
            <a:r>
              <a:rPr lang="en-US" dirty="0">
                <a:latin typeface="Bookman Old Style" panose="02050604050505020204" pitchFamily="18" charset="0"/>
              </a:rPr>
              <a:t> </a:t>
            </a:r>
            <a:r>
              <a:rPr lang="en-US" dirty="0" err="1">
                <a:latin typeface="Bookman Old Style" panose="02050604050505020204" pitchFamily="18" charset="0"/>
              </a:rPr>
              <a:t>el</a:t>
            </a:r>
            <a:r>
              <a:rPr lang="en-US" dirty="0">
                <a:latin typeface="Bookman Old Style" panose="02050604050505020204" pitchFamily="18" charset="0"/>
              </a:rPr>
              <a:t> </a:t>
            </a:r>
            <a:r>
              <a:rPr lang="en-US" dirty="0" err="1">
                <a:latin typeface="Bookman Old Style" panose="02050604050505020204" pitchFamily="18" charset="0"/>
              </a:rPr>
              <a:t>Gobierno</a:t>
            </a:r>
            <a:r>
              <a:rPr lang="en-US" dirty="0">
                <a:latin typeface="Bookman Old Style" panose="02050604050505020204" pitchFamily="18" charset="0"/>
              </a:rPr>
              <a:t> del Estado Libre </a:t>
            </a:r>
            <a:r>
              <a:rPr lang="en-US" dirty="0" err="1">
                <a:latin typeface="Bookman Old Style" panose="02050604050505020204" pitchFamily="18" charset="0"/>
              </a:rPr>
              <a:t>Asociado</a:t>
            </a:r>
            <a:r>
              <a:rPr lang="en-US" dirty="0">
                <a:latin typeface="Bookman Old Style" panose="02050604050505020204" pitchFamily="18" charset="0"/>
              </a:rPr>
              <a:t> de Puerto Rico con </a:t>
            </a:r>
            <a:r>
              <a:rPr lang="en-US" dirty="0" err="1">
                <a:latin typeface="Bookman Old Style" panose="02050604050505020204" pitchFamily="18" charset="0"/>
              </a:rPr>
              <a:t>el</a:t>
            </a:r>
            <a:r>
              <a:rPr lang="en-US" dirty="0">
                <a:latin typeface="Bookman Old Style" panose="02050604050505020204" pitchFamily="18" charset="0"/>
              </a:rPr>
              <a:t> FFPSA, </a:t>
            </a:r>
            <a:r>
              <a:rPr lang="en-US" dirty="0" err="1">
                <a:latin typeface="Bookman Old Style" panose="02050604050505020204" pitchFamily="18" charset="0"/>
              </a:rPr>
              <a:t>representa</a:t>
            </a:r>
            <a:r>
              <a:rPr lang="en-US" dirty="0">
                <a:latin typeface="Bookman Old Style" panose="02050604050505020204" pitchFamily="18" charset="0"/>
              </a:rPr>
              <a:t> un </a:t>
            </a:r>
            <a:r>
              <a:rPr lang="en-US" dirty="0" err="1">
                <a:latin typeface="Bookman Old Style" panose="02050604050505020204" pitchFamily="18" charset="0"/>
              </a:rPr>
              <a:t>peligro</a:t>
            </a:r>
            <a:r>
              <a:rPr lang="en-US" dirty="0">
                <a:latin typeface="Bookman Old Style" panose="02050604050505020204" pitchFamily="18" charset="0"/>
              </a:rPr>
              <a:t> real y la </a:t>
            </a:r>
            <a:r>
              <a:rPr lang="en-US" dirty="0" err="1">
                <a:latin typeface="Bookman Old Style" panose="02050604050505020204" pitchFamily="18" charset="0"/>
              </a:rPr>
              <a:t>perdida</a:t>
            </a:r>
            <a:r>
              <a:rPr lang="en-US" dirty="0">
                <a:latin typeface="Bookman Old Style" panose="02050604050505020204" pitchFamily="18" charset="0"/>
              </a:rPr>
              <a:t> de </a:t>
            </a:r>
            <a:r>
              <a:rPr lang="en-US" dirty="0" err="1">
                <a:latin typeface="Bookman Old Style" panose="02050604050505020204" pitchFamily="18" charset="0"/>
              </a:rPr>
              <a:t>millones</a:t>
            </a:r>
            <a:r>
              <a:rPr lang="en-US" dirty="0">
                <a:latin typeface="Bookman Old Style" panose="02050604050505020204" pitchFamily="18" charset="0"/>
              </a:rPr>
              <a:t> de </a:t>
            </a:r>
            <a:r>
              <a:rPr lang="en-US" dirty="0" err="1">
                <a:latin typeface="Bookman Old Style" panose="02050604050505020204" pitchFamily="18" charset="0"/>
              </a:rPr>
              <a:t>dólares</a:t>
            </a:r>
            <a:r>
              <a:rPr lang="en-US" dirty="0">
                <a:latin typeface="Bookman Old Style" panose="02050604050505020204" pitchFamily="18" charset="0"/>
              </a:rPr>
              <a:t> </a:t>
            </a:r>
            <a:r>
              <a:rPr lang="en-US" dirty="0" err="1">
                <a:latin typeface="Bookman Old Style" panose="02050604050505020204" pitchFamily="18" charset="0"/>
              </a:rPr>
              <a:t>en</a:t>
            </a:r>
            <a:r>
              <a:rPr lang="en-US" dirty="0">
                <a:latin typeface="Bookman Old Style" panose="02050604050505020204" pitchFamily="18" charset="0"/>
              </a:rPr>
              <a:t> </a:t>
            </a:r>
            <a:r>
              <a:rPr lang="en-US" dirty="0" err="1">
                <a:latin typeface="Bookman Old Style" panose="02050604050505020204" pitchFamily="18" charset="0"/>
              </a:rPr>
              <a:t>fondos</a:t>
            </a:r>
            <a:r>
              <a:rPr lang="en-US" dirty="0">
                <a:latin typeface="Bookman Old Style" panose="02050604050505020204" pitchFamily="18" charset="0"/>
              </a:rPr>
              <a:t> federales que son </a:t>
            </a:r>
            <a:r>
              <a:rPr lang="en-US" dirty="0" err="1">
                <a:latin typeface="Bookman Old Style" panose="02050604050505020204" pitchFamily="18" charset="0"/>
              </a:rPr>
              <a:t>esenciales</a:t>
            </a:r>
            <a:r>
              <a:rPr lang="en-US" dirty="0">
                <a:latin typeface="Bookman Old Style" panose="02050604050505020204" pitchFamily="18" charset="0"/>
              </a:rPr>
              <a:t> para la </a:t>
            </a:r>
            <a:r>
              <a:rPr lang="en-US" dirty="0" err="1">
                <a:latin typeface="Bookman Old Style" panose="02050604050505020204" pitchFamily="18" charset="0"/>
              </a:rPr>
              <a:t>implementación</a:t>
            </a:r>
            <a:r>
              <a:rPr lang="en-US" dirty="0">
                <a:latin typeface="Bookman Old Style" panose="02050604050505020204" pitchFamily="18" charset="0"/>
              </a:rPr>
              <a:t> de </a:t>
            </a:r>
            <a:r>
              <a:rPr lang="en-US" dirty="0" err="1">
                <a:latin typeface="Bookman Old Style" panose="02050604050505020204" pitchFamily="18" charset="0"/>
              </a:rPr>
              <a:t>programas</a:t>
            </a:r>
            <a:r>
              <a:rPr lang="en-US" dirty="0">
                <a:latin typeface="Bookman Old Style" panose="02050604050505020204" pitchFamily="18" charset="0"/>
              </a:rPr>
              <a:t> de </a:t>
            </a:r>
            <a:r>
              <a:rPr lang="en-US" dirty="0" err="1">
                <a:latin typeface="Bookman Old Style" panose="02050604050505020204" pitchFamily="18" charset="0"/>
              </a:rPr>
              <a:t>preservación</a:t>
            </a:r>
            <a:r>
              <a:rPr lang="en-US" dirty="0">
                <a:latin typeface="Bookman Old Style" panose="02050604050505020204" pitchFamily="18" charset="0"/>
              </a:rPr>
              <a:t> y </a:t>
            </a:r>
            <a:r>
              <a:rPr lang="en-US" dirty="0" err="1">
                <a:latin typeface="Bookman Old Style" panose="02050604050505020204" pitchFamily="18" charset="0"/>
              </a:rPr>
              <a:t>prevención</a:t>
            </a:r>
            <a:r>
              <a:rPr lang="en-US" dirty="0">
                <a:latin typeface="Bookman Old Style" panose="02050604050505020204" pitchFamily="18" charset="0"/>
              </a:rPr>
              <a:t> que </a:t>
            </a:r>
            <a:r>
              <a:rPr lang="en-US" dirty="0" err="1">
                <a:latin typeface="Bookman Old Style" panose="02050604050505020204" pitchFamily="18" charset="0"/>
              </a:rPr>
              <a:t>busca</a:t>
            </a:r>
            <a:r>
              <a:rPr lang="en-US" dirty="0">
                <a:latin typeface="Bookman Old Style" panose="02050604050505020204" pitchFamily="18" charset="0"/>
              </a:rPr>
              <a:t> </a:t>
            </a:r>
            <a:r>
              <a:rPr lang="en-US" dirty="0" err="1">
                <a:latin typeface="Bookman Old Style" panose="02050604050505020204" pitchFamily="18" charset="0"/>
              </a:rPr>
              <a:t>esta</a:t>
            </a:r>
            <a:r>
              <a:rPr lang="en-US" dirty="0">
                <a:latin typeface="Bookman Old Style" panose="02050604050505020204" pitchFamily="18" charset="0"/>
              </a:rPr>
              <a:t> ley, y para la </a:t>
            </a:r>
            <a:r>
              <a:rPr lang="en-US" dirty="0" err="1">
                <a:latin typeface="Bookman Old Style" panose="02050604050505020204" pitchFamily="18" charset="0"/>
              </a:rPr>
              <a:t>operación</a:t>
            </a:r>
            <a:r>
              <a:rPr lang="en-US" dirty="0">
                <a:latin typeface="Bookman Old Style" panose="02050604050505020204" pitchFamily="18" charset="0"/>
              </a:rPr>
              <a:t> de </a:t>
            </a:r>
            <a:r>
              <a:rPr lang="en-US" dirty="0" err="1">
                <a:latin typeface="Bookman Old Style" panose="02050604050505020204" pitchFamily="18" charset="0"/>
              </a:rPr>
              <a:t>los</a:t>
            </a:r>
            <a:r>
              <a:rPr lang="en-US" dirty="0">
                <a:latin typeface="Bookman Old Style" panose="02050604050505020204" pitchFamily="18" charset="0"/>
              </a:rPr>
              <a:t> </a:t>
            </a:r>
            <a:r>
              <a:rPr lang="en-US" dirty="0" err="1">
                <a:latin typeface="Bookman Old Style" panose="02050604050505020204" pitchFamily="18" charset="0"/>
              </a:rPr>
              <a:t>programas</a:t>
            </a:r>
            <a:r>
              <a:rPr lang="en-US" dirty="0">
                <a:latin typeface="Bookman Old Style" panose="02050604050505020204" pitchFamily="18" charset="0"/>
              </a:rPr>
              <a:t> de </a:t>
            </a:r>
            <a:r>
              <a:rPr lang="en-US" dirty="0" err="1">
                <a:latin typeface="Bookman Old Style" panose="02050604050505020204" pitchFamily="18" charset="0"/>
              </a:rPr>
              <a:t>cuidado</a:t>
            </a:r>
            <a:r>
              <a:rPr lang="en-US" dirty="0">
                <a:latin typeface="Bookman Old Style" panose="02050604050505020204" pitchFamily="18" charset="0"/>
              </a:rPr>
              <a:t> </a:t>
            </a:r>
            <a:r>
              <a:rPr lang="en-US" dirty="0" err="1">
                <a:latin typeface="Bookman Old Style" panose="02050604050505020204" pitchFamily="18" charset="0"/>
              </a:rPr>
              <a:t>sustituto</a:t>
            </a:r>
            <a:r>
              <a:rPr lang="en-US" dirty="0">
                <a:latin typeface="Bookman Old Style" panose="02050604050505020204" pitchFamily="18" charset="0"/>
              </a:rPr>
              <a:t> del Departamento de la Familia y </a:t>
            </a:r>
            <a:r>
              <a:rPr lang="en-US" dirty="0" err="1">
                <a:latin typeface="Bookman Old Style" panose="02050604050505020204" pitchFamily="18" charset="0"/>
              </a:rPr>
              <a:t>su</a:t>
            </a:r>
            <a:r>
              <a:rPr lang="en-US" dirty="0">
                <a:latin typeface="Bookman Old Style" panose="02050604050505020204" pitchFamily="18" charset="0"/>
              </a:rPr>
              <a:t> Administración de </a:t>
            </a:r>
            <a:r>
              <a:rPr lang="en-US" dirty="0" err="1">
                <a:latin typeface="Bookman Old Style" panose="02050604050505020204" pitchFamily="18" charset="0"/>
              </a:rPr>
              <a:t>Familias</a:t>
            </a:r>
            <a:r>
              <a:rPr lang="en-US" dirty="0">
                <a:latin typeface="Bookman Old Style" panose="02050604050505020204" pitchFamily="18" charset="0"/>
              </a:rPr>
              <a:t> y Ninos (ADFAN), entre </a:t>
            </a:r>
            <a:r>
              <a:rPr lang="en-US" dirty="0" err="1">
                <a:latin typeface="Bookman Old Style" panose="02050604050505020204" pitchFamily="18" charset="0"/>
              </a:rPr>
              <a:t>otros</a:t>
            </a:r>
            <a:r>
              <a:rPr lang="en-US" dirty="0">
                <a:latin typeface="Bookman Old Style" panose="02050604050505020204" pitchFamily="18" charset="0"/>
              </a:rPr>
              <a:t>.</a:t>
            </a:r>
            <a:endParaRPr lang="en-PR" dirty="0">
              <a:latin typeface="Bookman Old Style" panose="02050604050505020204" pitchFamily="18" charset="0"/>
            </a:endParaRPr>
          </a:p>
        </p:txBody>
      </p:sp>
    </p:spTree>
    <p:extLst>
      <p:ext uri="{BB962C8B-B14F-4D97-AF65-F5344CB8AC3E}">
        <p14:creationId xmlns:p14="http://schemas.microsoft.com/office/powerpoint/2010/main" val="33163521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EA0D2-0F61-F3C8-801D-5ADA6DA5E68F}"/>
              </a:ext>
            </a:extLst>
          </p:cNvPr>
          <p:cNvSpPr>
            <a:spLocks noGrp="1"/>
          </p:cNvSpPr>
          <p:nvPr>
            <p:ph type="title"/>
          </p:nvPr>
        </p:nvSpPr>
        <p:spPr/>
        <p:txBody>
          <a:bodyPr>
            <a:normAutofit fontScale="90000"/>
          </a:bodyPr>
          <a:lstStyle/>
          <a:p>
            <a:r>
              <a:rPr lang="es-ES_tradnl" sz="2400" b="1" kern="100" dirty="0">
                <a:effectLst/>
                <a:latin typeface="Bookman Old Style" panose="02050604050505020204" pitchFamily="18" charset="0"/>
                <a:ea typeface="Aptos" panose="020B0004020202020204" pitchFamily="34" charset="0"/>
                <a:cs typeface="Tahoma" panose="020B0604030504040204" pitchFamily="34" charset="0"/>
              </a:rPr>
              <a:t>Ley núm. 57 de 10 de mayo de 2023, conocida como: </a:t>
            </a:r>
            <a:br>
              <a:rPr lang="es-ES_tradnl" sz="2400" b="1" kern="100" dirty="0">
                <a:effectLst/>
                <a:latin typeface="Bookman Old Style" panose="02050604050505020204" pitchFamily="18" charset="0"/>
                <a:ea typeface="Aptos" panose="020B0004020202020204" pitchFamily="34" charset="0"/>
                <a:cs typeface="Tahoma" panose="020B0604030504040204" pitchFamily="34" charset="0"/>
              </a:rPr>
            </a:br>
            <a:r>
              <a:rPr lang="es-ES_tradnl" sz="2400" b="1" i="1" u="sng" kern="100" dirty="0">
                <a:effectLst/>
                <a:latin typeface="Bookman Old Style" panose="02050604050505020204" pitchFamily="18" charset="0"/>
                <a:ea typeface="Aptos" panose="020B0004020202020204" pitchFamily="34" charset="0"/>
                <a:cs typeface="Tahoma" panose="020B0604030504040204" pitchFamily="34" charset="0"/>
              </a:rPr>
              <a:t>“Ley para la Prevención del Maltrato, Preservación de la Unidad Familiar y para la Seguridad, Bienestar y Protección de los Menores”</a:t>
            </a:r>
            <a:br>
              <a:rPr lang="en-PR" sz="1800" kern="100" dirty="0">
                <a:effectLst/>
                <a:latin typeface="Aptos" panose="020B0004020202020204" pitchFamily="34" charset="0"/>
                <a:ea typeface="Aptos" panose="020B0004020202020204" pitchFamily="34" charset="0"/>
                <a:cs typeface="Times New Roman" panose="02020603050405020304" pitchFamily="18" charset="0"/>
              </a:rPr>
            </a:br>
            <a:endParaRPr lang="en-PR" dirty="0"/>
          </a:p>
        </p:txBody>
      </p:sp>
      <p:sp>
        <p:nvSpPr>
          <p:cNvPr id="3" name="Content Placeholder 2">
            <a:extLst>
              <a:ext uri="{FF2B5EF4-FFF2-40B4-BE49-F238E27FC236}">
                <a16:creationId xmlns:a16="http://schemas.microsoft.com/office/drawing/2014/main" id="{88DB5287-5B39-7DBE-7626-8E59B6C571BC}"/>
              </a:ext>
            </a:extLst>
          </p:cNvPr>
          <p:cNvSpPr>
            <a:spLocks noGrp="1"/>
          </p:cNvSpPr>
          <p:nvPr>
            <p:ph idx="1"/>
          </p:nvPr>
        </p:nvSpPr>
        <p:spPr>
          <a:xfrm>
            <a:off x="677334" y="2054087"/>
            <a:ext cx="8596668" cy="4518990"/>
          </a:xfrm>
        </p:spPr>
        <p:txBody>
          <a:bodyPr>
            <a:normAutofit lnSpcReduction="10000"/>
          </a:bodyPr>
          <a:lstStyle/>
          <a:p>
            <a:pPr algn="just">
              <a:lnSpc>
                <a:spcPct val="200000"/>
              </a:lnSpc>
              <a:spcAft>
                <a:spcPts val="1200"/>
              </a:spcAft>
              <a:buNone/>
            </a:pPr>
            <a:r>
              <a:rPr lang="es-ES_tradnl" sz="1800" kern="100" dirty="0">
                <a:effectLst/>
                <a:latin typeface="Bookman Old Style" panose="02050604050505020204" pitchFamily="18" charset="0"/>
                <a:ea typeface="Aptos" panose="020B0004020202020204" pitchFamily="34" charset="0"/>
                <a:cs typeface="Tahoma" panose="020B0604030504040204" pitchFamily="34" charset="0"/>
              </a:rPr>
              <a:t>En la exposición de motivos de la Ley 57-2023, supra, expone las razones por los cuales se derogó la Ley 246-2011, supra, indicando:</a:t>
            </a:r>
            <a:endParaRPr lang="en-PR" sz="1800" kern="100" dirty="0">
              <a:effectLst/>
              <a:latin typeface="Aptos" panose="020B0004020202020204" pitchFamily="34" charset="0"/>
              <a:ea typeface="Aptos" panose="020B0004020202020204" pitchFamily="34" charset="0"/>
              <a:cs typeface="Times New Roman" panose="02020603050405020304" pitchFamily="18" charset="0"/>
            </a:endParaRPr>
          </a:p>
          <a:p>
            <a:pPr marL="90488" indent="-90488" algn="just">
              <a:buNone/>
            </a:pPr>
            <a:r>
              <a:rPr lang="es-ES_tradnl" sz="1800" i="1" dirty="0">
                <a:effectLst/>
                <a:latin typeface="Bookman Old Style" panose="02050604050505020204" pitchFamily="18" charset="0"/>
                <a:ea typeface="Aptos" panose="020B0004020202020204" pitchFamily="34" charset="0"/>
                <a:cs typeface="Tahoma" panose="020B0604030504040204" pitchFamily="34" charset="0"/>
              </a:rPr>
              <a:t>“Por todos estos motivos, </a:t>
            </a:r>
            <a:r>
              <a:rPr lang="es-ES_tradnl" sz="1800" b="1" i="1" dirty="0">
                <a:effectLst/>
                <a:latin typeface="Bookman Old Style" panose="02050604050505020204" pitchFamily="18" charset="0"/>
                <a:ea typeface="Aptos" panose="020B0004020202020204" pitchFamily="34" charset="0"/>
                <a:cs typeface="Tahoma" panose="020B0604030504040204" pitchFamily="34" charset="0"/>
              </a:rPr>
              <a:t>se estima necesario implementar un cambio total en el andamiaje legal existente</a:t>
            </a:r>
            <a:r>
              <a:rPr lang="es-ES_tradnl" sz="1800" i="1" u="sng" dirty="0">
                <a:effectLst/>
                <a:latin typeface="Bookman Old Style" panose="02050604050505020204" pitchFamily="18" charset="0"/>
                <a:ea typeface="Aptos" panose="020B0004020202020204" pitchFamily="34" charset="0"/>
                <a:cs typeface="Tahoma" panose="020B0604030504040204" pitchFamily="34" charset="0"/>
              </a:rPr>
              <a:t> </a:t>
            </a:r>
            <a:r>
              <a:rPr lang="es-ES_tradnl" sz="1800" i="1" dirty="0">
                <a:effectLst/>
                <a:latin typeface="Bookman Old Style" panose="02050604050505020204" pitchFamily="18" charset="0"/>
                <a:ea typeface="Aptos" panose="020B0004020202020204" pitchFamily="34" charset="0"/>
                <a:cs typeface="Tahoma" panose="020B0604030504040204" pitchFamily="34" charset="0"/>
              </a:rPr>
              <a:t>en asuntos de maltrato y cuidado sustituto </a:t>
            </a:r>
            <a:r>
              <a:rPr lang="es-ES_tradnl" sz="1800" b="1" i="1" dirty="0">
                <a:effectLst/>
                <a:latin typeface="Bookman Old Style" panose="02050604050505020204" pitchFamily="18" charset="0"/>
                <a:ea typeface="Aptos" panose="020B0004020202020204" pitchFamily="34" charset="0"/>
                <a:cs typeface="Tahoma" panose="020B0604030504040204" pitchFamily="34" charset="0"/>
              </a:rPr>
              <a:t>contemplado en la Ley 246-2011</a:t>
            </a:r>
            <a:r>
              <a:rPr lang="es-ES_tradnl" sz="1800" i="1" dirty="0">
                <a:effectLst/>
                <a:latin typeface="Bookman Old Style" panose="02050604050505020204" pitchFamily="18" charset="0"/>
                <a:ea typeface="Aptos" panose="020B0004020202020204" pitchFamily="34" charset="0"/>
                <a:cs typeface="Tahoma" panose="020B0604030504040204" pitchFamily="34" charset="0"/>
              </a:rPr>
              <a:t>,segun enmendada, la cual respondió a las necesidades y reclamos de ese entonces.</a:t>
            </a:r>
            <a:r>
              <a:rPr lang="es-ES_tradnl" sz="1800" b="1" i="1" dirty="0">
                <a:effectLst/>
                <a:latin typeface="Bookman Old Style" panose="02050604050505020204" pitchFamily="18" charset="0"/>
                <a:ea typeface="Aptos" panose="020B0004020202020204" pitchFamily="34" charset="0"/>
                <a:cs typeface="Tahoma" panose="020B0604030504040204" pitchFamily="34" charset="0"/>
              </a:rPr>
              <a:t> su enfoque en la protección del menor y la remoción de este de su hogar en primera instancia, por encima del fortalecimiento y preservación de la familia donde sea posible </a:t>
            </a:r>
            <a:r>
              <a:rPr lang="es-ES_tradnl" sz="1800" b="1" i="1" u="sng" dirty="0">
                <a:effectLst/>
                <a:latin typeface="Bookman Old Style" panose="02050604050505020204" pitchFamily="18" charset="0"/>
                <a:ea typeface="Aptos" panose="020B0004020202020204" pitchFamily="34" charset="0"/>
                <a:cs typeface="Tahoma" panose="020B0604030504040204" pitchFamily="34" charset="0"/>
              </a:rPr>
              <a:t>y sin menoscabo a su salud, seguridad y mejor bienesta</a:t>
            </a:r>
            <a:r>
              <a:rPr lang="es-ES_tradnl" sz="1800" b="1" i="1" dirty="0">
                <a:effectLst/>
                <a:latin typeface="Bookman Old Style" panose="02050604050505020204" pitchFamily="18" charset="0"/>
                <a:ea typeface="Aptos" panose="020B0004020202020204" pitchFamily="34" charset="0"/>
                <a:cs typeface="Tahoma" panose="020B0604030504040204" pitchFamily="34" charset="0"/>
              </a:rPr>
              <a:t>r, no es afín con las tendencias del presente y las aquí enunciadas, ni con los avances en las ciencias que estudian el desarrollo humano</a:t>
            </a:r>
            <a:r>
              <a:rPr lang="es-ES_tradnl" sz="1800" i="1" dirty="0">
                <a:effectLst/>
                <a:latin typeface="Bookman Old Style" panose="02050604050505020204" pitchFamily="18" charset="0"/>
                <a:ea typeface="Aptos" panose="020B0004020202020204" pitchFamily="34" charset="0"/>
                <a:cs typeface="Tahoma" panose="020B0604030504040204" pitchFamily="34" charset="0"/>
              </a:rPr>
              <a:t>. </a:t>
            </a:r>
            <a:r>
              <a:rPr lang="es-ES_tradnl" sz="1800" i="1" dirty="0">
                <a:solidFill>
                  <a:srgbClr val="C00000"/>
                </a:solidFill>
                <a:effectLst/>
                <a:latin typeface="Bookman Old Style" panose="02050604050505020204" pitchFamily="18" charset="0"/>
                <a:ea typeface="Aptos" panose="020B0004020202020204" pitchFamily="34" charset="0"/>
                <a:cs typeface="Tahoma" panose="020B0604030504040204" pitchFamily="34" charset="0"/>
              </a:rPr>
              <a:t>Además, dicha ley no se encuentra alineada con los requisitos mínimos ahora exigidos por el gobierno federal para desembolsar fondos para la operación de programas de esta índole.” </a:t>
            </a:r>
            <a:endParaRPr lang="en-PR" dirty="0">
              <a:solidFill>
                <a:srgbClr val="C00000"/>
              </a:solidFill>
            </a:endParaRPr>
          </a:p>
        </p:txBody>
      </p:sp>
    </p:spTree>
    <p:extLst>
      <p:ext uri="{BB962C8B-B14F-4D97-AF65-F5344CB8AC3E}">
        <p14:creationId xmlns:p14="http://schemas.microsoft.com/office/powerpoint/2010/main" val="9893333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5CE4EA-E47C-CC85-FD56-7FDD3DB4F55D}"/>
              </a:ext>
            </a:extLst>
          </p:cNvPr>
          <p:cNvSpPr>
            <a:spLocks noGrp="1"/>
          </p:cNvSpPr>
          <p:nvPr>
            <p:ph type="title"/>
          </p:nvPr>
        </p:nvSpPr>
        <p:spPr/>
        <p:txBody>
          <a:bodyPr>
            <a:normAutofit/>
          </a:bodyPr>
          <a:lstStyle/>
          <a:p>
            <a:r>
              <a:rPr lang="es-ES_tradnl" dirty="0">
                <a:effectLst/>
                <a:latin typeface="Bookman Old Style" panose="02050604050505020204" pitchFamily="18" charset="0"/>
                <a:ea typeface="Aptos" panose="020B0004020202020204" pitchFamily="34" charset="0"/>
                <a:cs typeface="Tahoma" panose="020B0604030504040204" pitchFamily="34" charset="0"/>
              </a:rPr>
              <a:t> Indica además la Ley 57-2023, supra, en su exposición de motivos:</a:t>
            </a:r>
            <a:r>
              <a:rPr lang="en-PR" dirty="0">
                <a:effectLst/>
                <a:latin typeface="Bookman Old Style" panose="02050604050505020204" pitchFamily="18" charset="0"/>
              </a:rPr>
              <a:t> </a:t>
            </a:r>
            <a:endParaRPr lang="en-PR" dirty="0">
              <a:latin typeface="Bookman Old Style" panose="02050604050505020204" pitchFamily="18" charset="0"/>
            </a:endParaRPr>
          </a:p>
        </p:txBody>
      </p:sp>
      <p:sp>
        <p:nvSpPr>
          <p:cNvPr id="3" name="Content Placeholder 2">
            <a:extLst>
              <a:ext uri="{FF2B5EF4-FFF2-40B4-BE49-F238E27FC236}">
                <a16:creationId xmlns:a16="http://schemas.microsoft.com/office/drawing/2014/main" id="{22DC3F6F-4493-45D6-930F-E09FC5878BBC}"/>
              </a:ext>
            </a:extLst>
          </p:cNvPr>
          <p:cNvSpPr>
            <a:spLocks noGrp="1"/>
          </p:cNvSpPr>
          <p:nvPr>
            <p:ph idx="1"/>
          </p:nvPr>
        </p:nvSpPr>
        <p:spPr/>
        <p:txBody>
          <a:bodyPr/>
          <a:lstStyle/>
          <a:p>
            <a:pPr algn="just"/>
            <a:r>
              <a:rPr lang="es-ES_tradnl" sz="1800" b="1" i="1" kern="100" dirty="0">
                <a:effectLst/>
                <a:latin typeface="Bookman Old Style" panose="02050604050505020204" pitchFamily="18" charset="0"/>
                <a:ea typeface="Aptos" panose="020B0004020202020204" pitchFamily="34" charset="0"/>
                <a:cs typeface="Tahoma" panose="020B0604030504040204" pitchFamily="34" charset="0"/>
              </a:rPr>
              <a:t>La Carta de Derechos del Niño, les garantiza a todos los menores</a:t>
            </a:r>
            <a:r>
              <a:rPr lang="es-ES_tradnl" sz="1800" i="1" kern="100" dirty="0">
                <a:effectLst/>
                <a:latin typeface="Bookman Old Style" panose="02050604050505020204" pitchFamily="18" charset="0"/>
                <a:ea typeface="Aptos" panose="020B0004020202020204" pitchFamily="34" charset="0"/>
                <a:cs typeface="Tahoma" panose="020B0604030504040204" pitchFamily="34" charset="0"/>
              </a:rPr>
              <a:t> de veintiún (21) años en Puerto Rico </a:t>
            </a:r>
            <a:r>
              <a:rPr lang="es-ES_tradnl" sz="1800" b="1" i="1" kern="100" dirty="0">
                <a:effectLst/>
                <a:latin typeface="Bookman Old Style" panose="02050604050505020204" pitchFamily="18" charset="0"/>
                <a:ea typeface="Aptos" panose="020B0004020202020204" pitchFamily="34" charset="0"/>
                <a:cs typeface="Tahoma" panose="020B0604030504040204" pitchFamily="34" charset="0"/>
              </a:rPr>
              <a:t>el derecho a vivir en un ambiente adecuado en el hogar de sus padres y en familias</a:t>
            </a:r>
            <a:r>
              <a:rPr lang="es-ES_tradnl" sz="1800" i="1" kern="100" dirty="0">
                <a:effectLst/>
                <a:latin typeface="Bookman Old Style" panose="02050604050505020204" pitchFamily="18" charset="0"/>
                <a:ea typeface="Aptos" panose="020B0004020202020204" pitchFamily="34" charset="0"/>
                <a:cs typeface="Tahoma" panose="020B0604030504040204" pitchFamily="34" charset="0"/>
              </a:rPr>
              <a:t> donde se satisfagan sus necesidades físicas y disfrutar el cuidado, afecto y protección que garantice su pleno desarrollo físico, mental, espiritual, social y moral, así como ser protegidos de cualquier información o material nocivo para su desarrollo espiritual, social y moral.</a:t>
            </a:r>
            <a:endParaRPr lang="en-PR" sz="1800" kern="100" dirty="0">
              <a:effectLst/>
              <a:latin typeface="Aptos" panose="020B0004020202020204" pitchFamily="34" charset="0"/>
              <a:ea typeface="Aptos" panose="020B0004020202020204" pitchFamily="34" charset="0"/>
              <a:cs typeface="Times New Roman" panose="02020603050405020304" pitchFamily="18" charset="0"/>
            </a:endParaRPr>
          </a:p>
          <a:p>
            <a:pPr algn="just"/>
            <a:r>
              <a:rPr lang="es-ES_tradnl" sz="1800" b="1" i="1" dirty="0">
                <a:effectLst/>
                <a:latin typeface="Bookman Old Style" panose="02050604050505020204" pitchFamily="18" charset="0"/>
                <a:ea typeface="Aptos" panose="020B0004020202020204" pitchFamily="34" charset="0"/>
                <a:cs typeface="Tahoma" panose="020B0604030504040204" pitchFamily="34" charset="0"/>
              </a:rPr>
              <a:t>Vivir con al menos una figura paternal o maternal, o recurso familiar es parte integral del desarrollo pleno de un niño y brinda beneficios que contribuyen al éxito a lo largo de su vida.</a:t>
            </a:r>
            <a:r>
              <a:rPr lang="es-ES_tradnl" sz="1800" i="1" dirty="0">
                <a:effectLst/>
                <a:latin typeface="Bookman Old Style" panose="02050604050505020204" pitchFamily="18" charset="0"/>
                <a:ea typeface="Aptos" panose="020B0004020202020204" pitchFamily="34" charset="0"/>
                <a:cs typeface="Tahoma" panose="020B0604030504040204" pitchFamily="34" charset="0"/>
              </a:rPr>
              <a:t> </a:t>
            </a:r>
            <a:endParaRPr lang="en-PR" dirty="0"/>
          </a:p>
        </p:txBody>
      </p:sp>
    </p:spTree>
    <p:extLst>
      <p:ext uri="{BB962C8B-B14F-4D97-AF65-F5344CB8AC3E}">
        <p14:creationId xmlns:p14="http://schemas.microsoft.com/office/powerpoint/2010/main" val="38801408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FA6B49-F0EA-C647-8F9D-59A2AA5C86BC}"/>
              </a:ext>
            </a:extLst>
          </p:cNvPr>
          <p:cNvSpPr>
            <a:spLocks noGrp="1"/>
          </p:cNvSpPr>
          <p:nvPr>
            <p:ph type="title"/>
          </p:nvPr>
        </p:nvSpPr>
        <p:spPr/>
        <p:txBody>
          <a:bodyPr/>
          <a:lstStyle/>
          <a:p>
            <a:pPr algn="ctr"/>
            <a:r>
              <a:rPr lang="en-PR" dirty="0">
                <a:latin typeface="Bookman Old Style" panose="02050604050505020204" pitchFamily="18" charset="0"/>
              </a:rPr>
              <a:t>Política Pública bajo Ley 57-2023</a:t>
            </a:r>
          </a:p>
        </p:txBody>
      </p:sp>
      <p:sp>
        <p:nvSpPr>
          <p:cNvPr id="3" name="Content Placeholder 2">
            <a:extLst>
              <a:ext uri="{FF2B5EF4-FFF2-40B4-BE49-F238E27FC236}">
                <a16:creationId xmlns:a16="http://schemas.microsoft.com/office/drawing/2014/main" id="{DBC8C810-5045-E050-1140-E3972122480B}"/>
              </a:ext>
            </a:extLst>
          </p:cNvPr>
          <p:cNvSpPr>
            <a:spLocks noGrp="1"/>
          </p:cNvSpPr>
          <p:nvPr>
            <p:ph idx="1"/>
          </p:nvPr>
        </p:nvSpPr>
        <p:spPr/>
        <p:txBody>
          <a:bodyPr>
            <a:normAutofit lnSpcReduction="10000"/>
          </a:bodyPr>
          <a:lstStyle/>
          <a:p>
            <a:pPr algn="just"/>
            <a:r>
              <a:rPr lang="es-ES_tradnl" sz="1800" i="1" kern="100" dirty="0">
                <a:effectLst/>
                <a:latin typeface="Bookman Old Style" panose="02050604050505020204" pitchFamily="18" charset="0"/>
                <a:ea typeface="Aptos" panose="020B0004020202020204" pitchFamily="34" charset="0"/>
                <a:cs typeface="Tahoma" panose="020B0604030504040204" pitchFamily="34" charset="0"/>
              </a:rPr>
              <a:t>En casos donde la remoción sea necesaria, </a:t>
            </a:r>
            <a:r>
              <a:rPr lang="es-ES_tradnl" sz="1800" b="1" i="1" kern="100" dirty="0">
                <a:effectLst/>
                <a:latin typeface="Bookman Old Style" panose="02050604050505020204" pitchFamily="18" charset="0"/>
                <a:ea typeface="Aptos" panose="020B0004020202020204" pitchFamily="34" charset="0"/>
                <a:cs typeface="Tahoma" panose="020B0604030504040204" pitchFamily="34" charset="0"/>
              </a:rPr>
              <a:t>la política del Gobierno será siempre el ubicar al menor, en primera instancia, con un recurso familiar cualificado y, de no ser esto viable, en un ambiente lo más familiar y menos restrictivo posible.</a:t>
            </a:r>
            <a:endParaRPr lang="en-PR" sz="1800" kern="100" dirty="0">
              <a:effectLst/>
              <a:latin typeface="Aptos" panose="020B0004020202020204" pitchFamily="34" charset="0"/>
              <a:ea typeface="Aptos" panose="020B0004020202020204" pitchFamily="34" charset="0"/>
              <a:cs typeface="Times New Roman" panose="02020603050405020304" pitchFamily="18" charset="0"/>
            </a:endParaRPr>
          </a:p>
          <a:p>
            <a:pPr algn="just"/>
            <a:r>
              <a:rPr lang="es-ES_tradnl" sz="1800" i="1" dirty="0">
                <a:effectLst/>
                <a:latin typeface="Bookman Old Style" panose="02050604050505020204" pitchFamily="18" charset="0"/>
                <a:ea typeface="Aptos" panose="020B0004020202020204" pitchFamily="34" charset="0"/>
                <a:cs typeface="Tahoma" panose="020B0604030504040204" pitchFamily="34" charset="0"/>
              </a:rPr>
              <a:t>Esto responde a que </a:t>
            </a:r>
            <a:r>
              <a:rPr lang="es-ES_tradnl" sz="1800" b="1" i="1" dirty="0">
                <a:effectLst/>
                <a:latin typeface="Bookman Old Style" panose="02050604050505020204" pitchFamily="18" charset="0"/>
                <a:ea typeface="Aptos" panose="020B0004020202020204" pitchFamily="34" charset="0"/>
                <a:cs typeface="Tahoma" panose="020B0604030504040204" pitchFamily="34" charset="0"/>
              </a:rPr>
              <a:t>científicamente se ha comprobado que la ubicación de un menor con un recurso familiar, o en un ambiente lo más familiar y menos restrictivo posible, implica beneficios a lo largo de todas las etapas de su desarrollo. </a:t>
            </a:r>
          </a:p>
          <a:p>
            <a:pPr algn="just"/>
            <a:r>
              <a:rPr lang="es-ES_tradnl" i="1" kern="100" dirty="0">
                <a:latin typeface="Bookman Old Style" panose="02050604050505020204" pitchFamily="18" charset="0"/>
                <a:ea typeface="Aptos" panose="020B0004020202020204" pitchFamily="34" charset="0"/>
                <a:cs typeface="Tahoma" panose="020B0604030504040204" pitchFamily="34" charset="0"/>
              </a:rPr>
              <a:t>La Ley núm. 57-2023 establece que </a:t>
            </a:r>
            <a:r>
              <a:rPr lang="es-ES_tradnl" b="1" i="1" kern="100" dirty="0">
                <a:latin typeface="Bookman Old Style" panose="02050604050505020204" pitchFamily="18" charset="0"/>
                <a:ea typeface="Aptos" panose="020B0004020202020204" pitchFamily="34" charset="0"/>
                <a:cs typeface="Tahoma" panose="020B0604030504040204" pitchFamily="34" charset="0"/>
              </a:rPr>
              <a:t>e</a:t>
            </a:r>
            <a:r>
              <a:rPr lang="es-ES_tradnl" sz="1800" b="1" i="1" kern="100" dirty="0">
                <a:effectLst/>
                <a:latin typeface="Bookman Old Style" panose="02050604050505020204" pitchFamily="18" charset="0"/>
                <a:ea typeface="Aptos" panose="020B0004020202020204" pitchFamily="34" charset="0"/>
                <a:cs typeface="Tahoma" panose="020B0604030504040204" pitchFamily="34" charset="0"/>
              </a:rPr>
              <a:t>l Gobierno tendrá la responsabilidad de realizar esfuerzos razonables para promover la reunificación del menor con la familia de la que fue removido</a:t>
            </a:r>
            <a:r>
              <a:rPr lang="es-ES_tradnl" sz="1800" i="1" kern="100" dirty="0">
                <a:effectLst/>
                <a:latin typeface="Bookman Old Style" panose="02050604050505020204" pitchFamily="18" charset="0"/>
                <a:ea typeface="Aptos" panose="020B0004020202020204" pitchFamily="34" charset="0"/>
                <a:cs typeface="Tahoma" panose="020B0604030504040204" pitchFamily="34" charset="0"/>
              </a:rPr>
              <a:t>, y de no ser esto posible, ubicarlo permanentemente con un recurso familiar cualificado, tutor, o referirlo para adopción.</a:t>
            </a:r>
            <a:endParaRPr lang="en-PR" sz="1800" kern="100" dirty="0">
              <a:effectLst/>
              <a:latin typeface="Aptos" panose="020B0004020202020204" pitchFamily="34" charset="0"/>
              <a:ea typeface="Aptos" panose="020B0004020202020204" pitchFamily="34" charset="0"/>
              <a:cs typeface="Times New Roman" panose="02020603050405020304" pitchFamily="18" charset="0"/>
            </a:endParaRPr>
          </a:p>
          <a:p>
            <a:pPr algn="just"/>
            <a:endParaRPr lang="en-PR" dirty="0"/>
          </a:p>
        </p:txBody>
      </p:sp>
    </p:spTree>
    <p:extLst>
      <p:ext uri="{BB962C8B-B14F-4D97-AF65-F5344CB8AC3E}">
        <p14:creationId xmlns:p14="http://schemas.microsoft.com/office/powerpoint/2010/main" val="27564291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2C82C7-1C49-B3FA-64D8-D292F4327315}"/>
              </a:ext>
            </a:extLst>
          </p:cNvPr>
          <p:cNvSpPr>
            <a:spLocks noGrp="1"/>
          </p:cNvSpPr>
          <p:nvPr>
            <p:ph type="title"/>
          </p:nvPr>
        </p:nvSpPr>
        <p:spPr/>
        <p:txBody>
          <a:bodyPr/>
          <a:lstStyle/>
          <a:p>
            <a:pPr algn="ctr"/>
            <a:r>
              <a:rPr lang="en-PR" dirty="0">
                <a:latin typeface="Bookman Old Style" panose="02050604050505020204" pitchFamily="18" charset="0"/>
              </a:rPr>
              <a:t>Política Pública bajo Ley 57-2023</a:t>
            </a:r>
          </a:p>
        </p:txBody>
      </p:sp>
      <p:sp>
        <p:nvSpPr>
          <p:cNvPr id="3" name="Content Placeholder 2">
            <a:extLst>
              <a:ext uri="{FF2B5EF4-FFF2-40B4-BE49-F238E27FC236}">
                <a16:creationId xmlns:a16="http://schemas.microsoft.com/office/drawing/2014/main" id="{7C4166D3-BC92-DAF9-D77F-E235972301B8}"/>
              </a:ext>
            </a:extLst>
          </p:cNvPr>
          <p:cNvSpPr>
            <a:spLocks noGrp="1"/>
          </p:cNvSpPr>
          <p:nvPr>
            <p:ph idx="1"/>
          </p:nvPr>
        </p:nvSpPr>
        <p:spPr/>
        <p:txBody>
          <a:bodyPr>
            <a:normAutofit fontScale="85000" lnSpcReduction="10000"/>
          </a:bodyPr>
          <a:lstStyle/>
          <a:p>
            <a:pPr algn="just"/>
            <a:r>
              <a:rPr lang="es-ES_tradnl" sz="3200" i="1" kern="100" dirty="0">
                <a:effectLst/>
                <a:latin typeface="Bookman Old Style" panose="02050604050505020204" pitchFamily="18" charset="0"/>
                <a:ea typeface="Aptos" panose="020B0004020202020204" pitchFamily="34" charset="0"/>
                <a:cs typeface="Tahoma" panose="020B0604030504040204" pitchFamily="34" charset="0"/>
              </a:rPr>
              <a:t>El Gobierno tiene un interés apremiante en promover la unidad familiar, el desarrollo integral del menor, y de velar por su mejor bienestar, siendo la familia el mejor entorno para garantizar su desarrollo. </a:t>
            </a:r>
            <a:r>
              <a:rPr lang="es-ES_tradnl" sz="3200" i="1" u="sng" kern="100" dirty="0">
                <a:effectLst/>
                <a:latin typeface="Bookman Old Style" panose="02050604050505020204" pitchFamily="18" charset="0"/>
                <a:ea typeface="Aptos" panose="020B0004020202020204" pitchFamily="34" charset="0"/>
                <a:cs typeface="Tahoma" panose="020B0604030504040204" pitchFamily="34" charset="0"/>
              </a:rPr>
              <a:t>Preferiblemente, toda familia debe permanecer unida </a:t>
            </a:r>
            <a:r>
              <a:rPr lang="es-ES_tradnl" sz="3200" i="1" kern="100" dirty="0">
                <a:effectLst/>
                <a:latin typeface="Bookman Old Style" panose="02050604050505020204" pitchFamily="18" charset="0"/>
                <a:ea typeface="Aptos" panose="020B0004020202020204" pitchFamily="34" charset="0"/>
                <a:cs typeface="Tahoma" panose="020B0604030504040204" pitchFamily="34" charset="0"/>
              </a:rPr>
              <a:t>y el Gobierno del Estado Libre Asociado de Puerto Rico debe promover y apoyar este principio, </a:t>
            </a:r>
            <a:r>
              <a:rPr lang="es-ES_tradnl" sz="3200" b="1" i="1" u="sng" kern="100" dirty="0">
                <a:effectLst/>
                <a:latin typeface="Bookman Old Style" panose="02050604050505020204" pitchFamily="18" charset="0"/>
                <a:ea typeface="Aptos" panose="020B0004020202020204" pitchFamily="34" charset="0"/>
                <a:cs typeface="Tahoma" panose="020B0604030504040204" pitchFamily="34" charset="0"/>
              </a:rPr>
              <a:t>siempre y cuando concurra con velar el mejor interés del menor.</a:t>
            </a:r>
            <a:r>
              <a:rPr lang="es-ES_tradnl" sz="3200" b="1" i="1" kern="100" dirty="0">
                <a:effectLst/>
                <a:latin typeface="Bookman Old Style" panose="02050604050505020204" pitchFamily="18" charset="0"/>
                <a:ea typeface="Aptos" panose="020B0004020202020204" pitchFamily="34" charset="0"/>
                <a:cs typeface="Tahoma" panose="020B0604030504040204" pitchFamily="34" charset="0"/>
              </a:rPr>
              <a:t> </a:t>
            </a:r>
            <a:endParaRPr lang="en-PR" sz="32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PR" dirty="0"/>
          </a:p>
        </p:txBody>
      </p:sp>
    </p:spTree>
    <p:extLst>
      <p:ext uri="{BB962C8B-B14F-4D97-AF65-F5344CB8AC3E}">
        <p14:creationId xmlns:p14="http://schemas.microsoft.com/office/powerpoint/2010/main" val="18956869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DE7CC3-5685-84B9-67FA-A94E7D74CDF5}"/>
              </a:ext>
            </a:extLst>
          </p:cNvPr>
          <p:cNvSpPr>
            <a:spLocks noGrp="1"/>
          </p:cNvSpPr>
          <p:nvPr>
            <p:ph type="title"/>
          </p:nvPr>
        </p:nvSpPr>
        <p:spPr/>
        <p:txBody>
          <a:bodyPr>
            <a:normAutofit/>
          </a:bodyPr>
          <a:lstStyle/>
          <a:p>
            <a:pPr algn="ctr"/>
            <a:r>
              <a:rPr lang="en-PR" sz="4000" dirty="0">
                <a:latin typeface="Bookman Old Style" panose="02050604050505020204" pitchFamily="18" charset="0"/>
              </a:rPr>
              <a:t>Política Pública bajo Ley 57-2023</a:t>
            </a:r>
            <a:br>
              <a:rPr lang="en-PR" sz="4000" dirty="0">
                <a:latin typeface="Bookman Old Style" panose="02050604050505020204" pitchFamily="18" charset="0"/>
              </a:rPr>
            </a:br>
            <a:r>
              <a:rPr lang="es-ES_tradnl" sz="4000" dirty="0">
                <a:latin typeface="Bookman Old Style" panose="02050604050505020204" pitchFamily="18" charset="0"/>
                <a:ea typeface="Aptos" panose="020B0004020202020204" pitchFamily="34" charset="0"/>
                <a:cs typeface="Tahoma" panose="020B0604030504040204" pitchFamily="34" charset="0"/>
              </a:rPr>
              <a:t>A</a:t>
            </a:r>
            <a:r>
              <a:rPr lang="es-ES_tradnl" sz="4000" dirty="0">
                <a:effectLst/>
                <a:latin typeface="Bookman Old Style" panose="02050604050505020204" pitchFamily="18" charset="0"/>
                <a:ea typeface="Aptos" panose="020B0004020202020204" pitchFamily="34" charset="0"/>
                <a:cs typeface="Tahoma" panose="020B0604030504040204" pitchFamily="34" charset="0"/>
              </a:rPr>
              <a:t>rtículo 2</a:t>
            </a:r>
            <a:endParaRPr lang="en-PR" sz="4000" dirty="0">
              <a:latin typeface="Bookman Old Style" panose="02050604050505020204" pitchFamily="18" charset="0"/>
            </a:endParaRPr>
          </a:p>
        </p:txBody>
      </p:sp>
      <p:sp>
        <p:nvSpPr>
          <p:cNvPr id="3" name="Content Placeholder 2">
            <a:extLst>
              <a:ext uri="{FF2B5EF4-FFF2-40B4-BE49-F238E27FC236}">
                <a16:creationId xmlns:a16="http://schemas.microsoft.com/office/drawing/2014/main" id="{247F18EA-BEFD-E5A9-1E0B-F0440C0FFBB2}"/>
              </a:ext>
            </a:extLst>
          </p:cNvPr>
          <p:cNvSpPr>
            <a:spLocks noGrp="1"/>
          </p:cNvSpPr>
          <p:nvPr>
            <p:ph idx="1"/>
          </p:nvPr>
        </p:nvSpPr>
        <p:spPr/>
        <p:txBody>
          <a:bodyPr>
            <a:noAutofit/>
          </a:bodyPr>
          <a:lstStyle/>
          <a:p>
            <a:pPr algn="just"/>
            <a:r>
              <a:rPr lang="es-ES_tradnl" sz="2000" i="1" dirty="0">
                <a:latin typeface="Bookman Old Style" panose="02050604050505020204" pitchFamily="18" charset="0"/>
                <a:ea typeface="Aptos" panose="020B0004020202020204" pitchFamily="34" charset="0"/>
                <a:cs typeface="Tahoma" panose="020B0604030504040204" pitchFamily="34" charset="0"/>
              </a:rPr>
              <a:t>E</a:t>
            </a:r>
            <a:r>
              <a:rPr lang="es-ES_tradnl" sz="2000" i="1" dirty="0">
                <a:effectLst/>
                <a:latin typeface="Bookman Old Style" panose="02050604050505020204" pitchFamily="18" charset="0"/>
                <a:ea typeface="Aptos" panose="020B0004020202020204" pitchFamily="34" charset="0"/>
                <a:cs typeface="Tahoma" panose="020B0604030504040204" pitchFamily="34" charset="0"/>
              </a:rPr>
              <a:t>sta legislación </a:t>
            </a:r>
            <a:r>
              <a:rPr lang="es-ES_tradnl" sz="2000" b="1" i="1" dirty="0">
                <a:effectLst/>
                <a:latin typeface="Bookman Old Style" panose="02050604050505020204" pitchFamily="18" charset="0"/>
                <a:ea typeface="Aptos" panose="020B0004020202020204" pitchFamily="34" charset="0"/>
                <a:cs typeface="Tahoma" panose="020B0604030504040204" pitchFamily="34" charset="0"/>
              </a:rPr>
              <a:t>fomenta el proveer oportunidades y esfuerzos razonables que permitan preservar los vínculos familiares </a:t>
            </a:r>
            <a:r>
              <a:rPr lang="es-ES_tradnl" sz="2000" i="1" dirty="0">
                <a:effectLst/>
                <a:latin typeface="Bookman Old Style" panose="02050604050505020204" pitchFamily="18" charset="0"/>
                <a:ea typeface="Aptos" panose="020B0004020202020204" pitchFamily="34" charset="0"/>
                <a:cs typeface="Tahoma" panose="020B0604030504040204" pitchFamily="34" charset="0"/>
              </a:rPr>
              <a:t>y comunitarios </a:t>
            </a:r>
            <a:r>
              <a:rPr lang="es-ES_tradnl" sz="2000" b="1" i="1" dirty="0">
                <a:solidFill>
                  <a:srgbClr val="FF0000"/>
                </a:solidFill>
                <a:effectLst/>
                <a:latin typeface="Bookman Old Style" panose="02050604050505020204" pitchFamily="18" charset="0"/>
                <a:ea typeface="Aptos" panose="020B0004020202020204" pitchFamily="34" charset="0"/>
                <a:cs typeface="Tahoma" panose="020B0604030504040204" pitchFamily="34" charset="0"/>
              </a:rPr>
              <a:t>en la medida que no se perjudique al menor</a:t>
            </a:r>
            <a:r>
              <a:rPr lang="es-ES_tradnl" sz="2000" i="1" dirty="0">
                <a:solidFill>
                  <a:srgbClr val="FF0000"/>
                </a:solidFill>
                <a:effectLst/>
                <a:latin typeface="Bookman Old Style" panose="02050604050505020204" pitchFamily="18" charset="0"/>
                <a:ea typeface="Aptos" panose="020B0004020202020204" pitchFamily="34" charset="0"/>
                <a:cs typeface="Tahoma" panose="020B0604030504040204" pitchFamily="34" charset="0"/>
              </a:rPr>
              <a:t>,</a:t>
            </a:r>
            <a:r>
              <a:rPr lang="es-ES_tradnl" sz="2000" i="1" dirty="0">
                <a:effectLst/>
                <a:latin typeface="Bookman Old Style" panose="02050604050505020204" pitchFamily="18" charset="0"/>
                <a:ea typeface="Aptos" panose="020B0004020202020204" pitchFamily="34" charset="0"/>
                <a:cs typeface="Tahoma" panose="020B0604030504040204" pitchFamily="34" charset="0"/>
              </a:rPr>
              <a:t> evitando el trauma de la separación innecesaria de los padres e hijos. Además, se promueve el involucrar a las familias durante todo el proceso para lograr que el menor permanezca en su hogar, brindándole los servicios y herramientas necesarias a la familia para que puedan controlar y enfrentar los problemas que conducían hacia el maltrato. </a:t>
            </a:r>
            <a:r>
              <a:rPr lang="es-ES_tradnl" sz="2000" b="1" i="1" dirty="0">
                <a:effectLst/>
                <a:latin typeface="Bookman Old Style" panose="02050604050505020204" pitchFamily="18" charset="0"/>
                <a:ea typeface="Aptos" panose="020B0004020202020204" pitchFamily="34" charset="0"/>
                <a:cs typeface="Tahoma" panose="020B0604030504040204" pitchFamily="34" charset="0"/>
              </a:rPr>
              <a:t>La política pública se enfoca en brindar los servidos y realizar esfuerzos razonables para evitar remociones, mantener la unidad familiar o reunificar al menor con su familia. </a:t>
            </a:r>
            <a:endParaRPr lang="en-PR" sz="2000" b="1" dirty="0"/>
          </a:p>
        </p:txBody>
      </p:sp>
    </p:spTree>
    <p:extLst>
      <p:ext uri="{BB962C8B-B14F-4D97-AF65-F5344CB8AC3E}">
        <p14:creationId xmlns:p14="http://schemas.microsoft.com/office/powerpoint/2010/main" val="38095872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9AA7A9-BDD0-FA4B-D915-6462D8DFA358}"/>
              </a:ext>
            </a:extLst>
          </p:cNvPr>
          <p:cNvSpPr>
            <a:spLocks noGrp="1"/>
          </p:cNvSpPr>
          <p:nvPr>
            <p:ph type="title"/>
          </p:nvPr>
        </p:nvSpPr>
        <p:spPr/>
        <p:txBody>
          <a:bodyPr>
            <a:normAutofit/>
          </a:bodyPr>
          <a:lstStyle/>
          <a:p>
            <a:pPr algn="ctr"/>
            <a:r>
              <a:rPr lang="en-PR" sz="3400" dirty="0">
                <a:latin typeface="Bookman Old Style" panose="02050604050505020204" pitchFamily="18" charset="0"/>
              </a:rPr>
              <a:t>Esfuerzos Razonables – Esfera Federal</a:t>
            </a:r>
          </a:p>
        </p:txBody>
      </p:sp>
      <p:sp>
        <p:nvSpPr>
          <p:cNvPr id="3" name="Content Placeholder 2">
            <a:extLst>
              <a:ext uri="{FF2B5EF4-FFF2-40B4-BE49-F238E27FC236}">
                <a16:creationId xmlns:a16="http://schemas.microsoft.com/office/drawing/2014/main" id="{89CB7771-C572-5CCE-EFBA-51FD0B15C9D5}"/>
              </a:ext>
            </a:extLst>
          </p:cNvPr>
          <p:cNvSpPr>
            <a:spLocks noGrp="1"/>
          </p:cNvSpPr>
          <p:nvPr>
            <p:ph idx="1"/>
          </p:nvPr>
        </p:nvSpPr>
        <p:spPr/>
        <p:txBody>
          <a:bodyPr>
            <a:normAutofit fontScale="92500"/>
          </a:bodyPr>
          <a:lstStyle/>
          <a:p>
            <a:pPr algn="just"/>
            <a:r>
              <a:rPr lang="en-PR" sz="2400" dirty="0">
                <a:latin typeface="Bookman Old Style" panose="02050604050505020204" pitchFamily="18" charset="0"/>
              </a:rPr>
              <a:t>Ley de Prevención y Tratamiento del Abuso Infantil (CAPTA, por sus siglas en inglés) 42 U.S.C. § § 5101-5116i</a:t>
            </a:r>
          </a:p>
          <a:p>
            <a:pPr algn="just"/>
            <a:r>
              <a:rPr lang="en-PR" sz="2400" dirty="0">
                <a:latin typeface="Bookman Old Style" panose="02050604050505020204" pitchFamily="18" charset="0"/>
              </a:rPr>
              <a:t>Ley de Bienestar del Menor Indígena (ICWA, por sus siglas en inglés) 25 U.S.C. §1901 </a:t>
            </a:r>
            <a:r>
              <a:rPr lang="en-PR" sz="2400" i="1" dirty="0">
                <a:latin typeface="Bookman Old Style" panose="02050604050505020204" pitchFamily="18" charset="0"/>
              </a:rPr>
              <a:t>et seq. </a:t>
            </a:r>
            <a:r>
              <a:rPr lang="en-PR" sz="2400" dirty="0">
                <a:latin typeface="Bookman Old Style" panose="02050604050505020204" pitchFamily="18" charset="0"/>
              </a:rPr>
              <a:t>(1978)</a:t>
            </a:r>
          </a:p>
          <a:p>
            <a:pPr algn="just"/>
            <a:r>
              <a:rPr lang="en-PR" sz="2400" dirty="0">
                <a:latin typeface="Bookman Old Style" panose="02050604050505020204" pitchFamily="18" charset="0"/>
              </a:rPr>
              <a:t>Ley de Asistencia a la Adopción y Bienestar Infantil (AACWA por sus siglas en inglés). 42 U.S.C. § 671 </a:t>
            </a:r>
            <a:r>
              <a:rPr lang="en-PR" sz="2400" i="1" dirty="0">
                <a:latin typeface="Bookman Old Style" panose="02050604050505020204" pitchFamily="18" charset="0"/>
              </a:rPr>
              <a:t>et seq. </a:t>
            </a:r>
            <a:endParaRPr lang="en-PR" sz="2400" dirty="0">
              <a:latin typeface="Bookman Old Style" panose="02050604050505020204" pitchFamily="18" charset="0"/>
            </a:endParaRPr>
          </a:p>
          <a:p>
            <a:pPr algn="just"/>
            <a:r>
              <a:rPr lang="en-PR" sz="2400" dirty="0">
                <a:latin typeface="Bookman Old Style" panose="02050604050505020204" pitchFamily="18" charset="0"/>
              </a:rPr>
              <a:t>Ley de Adopción y Familias Seguras (ASFA, , por sus siglas en inglés) 42 U.S.C. § 675</a:t>
            </a:r>
          </a:p>
          <a:p>
            <a:r>
              <a:rPr lang="en-PR" sz="2400" dirty="0">
                <a:latin typeface="Bookman Old Style" panose="02050604050505020204" pitchFamily="18" charset="0"/>
              </a:rPr>
              <a:t>Reglamento ASFDA 2000 - 42 C.F.R. Parte 1355</a:t>
            </a:r>
            <a:br>
              <a:rPr lang="en-PR" dirty="0"/>
            </a:br>
            <a:endParaRPr lang="en-PR" dirty="0"/>
          </a:p>
        </p:txBody>
      </p:sp>
    </p:spTree>
    <p:extLst>
      <p:ext uri="{BB962C8B-B14F-4D97-AF65-F5344CB8AC3E}">
        <p14:creationId xmlns:p14="http://schemas.microsoft.com/office/powerpoint/2010/main" val="34820043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9F3090-51E3-0BB5-8D0C-7063B8A51A6C}"/>
              </a:ext>
            </a:extLst>
          </p:cNvPr>
          <p:cNvSpPr>
            <a:spLocks noGrp="1"/>
          </p:cNvSpPr>
          <p:nvPr>
            <p:ph type="title"/>
          </p:nvPr>
        </p:nvSpPr>
        <p:spPr/>
        <p:txBody>
          <a:bodyPr/>
          <a:lstStyle/>
          <a:p>
            <a:pPr algn="ctr"/>
            <a:r>
              <a:rPr lang="en-PR" dirty="0">
                <a:latin typeface="Bookman Old Style" panose="02050604050505020204" pitchFamily="18" charset="0"/>
              </a:rPr>
              <a:t>45 C.F.R. §1356.21</a:t>
            </a:r>
            <a:endParaRPr lang="en-PR" dirty="0"/>
          </a:p>
        </p:txBody>
      </p:sp>
      <p:sp>
        <p:nvSpPr>
          <p:cNvPr id="3" name="Content Placeholder 2">
            <a:extLst>
              <a:ext uri="{FF2B5EF4-FFF2-40B4-BE49-F238E27FC236}">
                <a16:creationId xmlns:a16="http://schemas.microsoft.com/office/drawing/2014/main" id="{AC66702E-C4E5-1B5A-A468-F804C74685BB}"/>
              </a:ext>
            </a:extLst>
          </p:cNvPr>
          <p:cNvSpPr>
            <a:spLocks noGrp="1"/>
          </p:cNvSpPr>
          <p:nvPr>
            <p:ph idx="1"/>
          </p:nvPr>
        </p:nvSpPr>
        <p:spPr/>
        <p:txBody>
          <a:bodyPr>
            <a:normAutofit/>
          </a:bodyPr>
          <a:lstStyle/>
          <a:p>
            <a:pPr algn="just"/>
            <a:r>
              <a:rPr lang="en-PR" sz="2400" dirty="0">
                <a:latin typeface="Bookman Old Style" panose="02050604050505020204" pitchFamily="18" charset="0"/>
              </a:rPr>
              <a:t>45 C.F.R. §1356.21(b) - La salud y la seguridad del menor deben ser una preocupación primordial</a:t>
            </a:r>
          </a:p>
          <a:p>
            <a:pPr algn="just"/>
            <a:r>
              <a:rPr lang="en-PR" sz="2400" dirty="0">
                <a:latin typeface="Bookman Old Style" panose="02050604050505020204" pitchFamily="18" charset="0"/>
              </a:rPr>
              <a:t>45 C.F.R. §1356.21(d) – Las resoluciones judiciales de “esfuerzos razonables”, incluidas las determinaciones de que no se requieren esfuerzos razonables parea evitar la remoción o la reunificación, deben documentarse explícitamente y hacerse viendo cada caso individualmente.</a:t>
            </a:r>
            <a:endParaRPr lang="en-PR" sz="2400" dirty="0"/>
          </a:p>
        </p:txBody>
      </p:sp>
    </p:spTree>
    <p:extLst>
      <p:ext uri="{BB962C8B-B14F-4D97-AF65-F5344CB8AC3E}">
        <p14:creationId xmlns:p14="http://schemas.microsoft.com/office/powerpoint/2010/main" val="39623707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346243-F84E-721A-C486-E45A50180630}"/>
              </a:ext>
            </a:extLst>
          </p:cNvPr>
          <p:cNvSpPr>
            <a:spLocks noGrp="1"/>
          </p:cNvSpPr>
          <p:nvPr>
            <p:ph type="title"/>
          </p:nvPr>
        </p:nvSpPr>
        <p:spPr/>
        <p:txBody>
          <a:bodyPr>
            <a:normAutofit fontScale="90000"/>
          </a:bodyPr>
          <a:lstStyle/>
          <a:p>
            <a:pPr algn="ctr"/>
            <a:r>
              <a:rPr lang="en-PR" dirty="0">
                <a:latin typeface="Bookman Old Style" panose="02050604050505020204" pitchFamily="18" charset="0"/>
              </a:rPr>
              <a:t>Definición </a:t>
            </a:r>
            <a:r>
              <a:rPr lang="en-US" dirty="0" err="1">
                <a:latin typeface="Bookman Old Style" panose="02050604050505020204" pitchFamily="18" charset="0"/>
              </a:rPr>
              <a:t>Prevalencia</a:t>
            </a:r>
            <a:r>
              <a:rPr lang="en-US" dirty="0">
                <a:latin typeface="Bookman Old Style" panose="02050604050505020204" pitchFamily="18" charset="0"/>
              </a:rPr>
              <a:t> de </a:t>
            </a:r>
            <a:r>
              <a:rPr lang="en-US" dirty="0" err="1">
                <a:latin typeface="Bookman Old Style" panose="02050604050505020204" pitchFamily="18" charset="0"/>
              </a:rPr>
              <a:t>los</a:t>
            </a:r>
            <a:r>
              <a:rPr lang="en-US" dirty="0">
                <a:latin typeface="Bookman Old Style" panose="02050604050505020204" pitchFamily="18" charset="0"/>
              </a:rPr>
              <a:t> Derechos</a:t>
            </a:r>
            <a:br>
              <a:rPr lang="en-PR" dirty="0">
                <a:latin typeface="Bookman Old Style" panose="02050604050505020204" pitchFamily="18" charset="0"/>
              </a:rPr>
            </a:br>
            <a:r>
              <a:rPr lang="en-PR" dirty="0">
                <a:latin typeface="Bookman Old Style" panose="02050604050505020204" pitchFamily="18" charset="0"/>
              </a:rPr>
              <a:t>Artículo 3 inciso (s) Ley 57-2023</a:t>
            </a:r>
          </a:p>
        </p:txBody>
      </p:sp>
      <p:sp>
        <p:nvSpPr>
          <p:cNvPr id="3" name="Content Placeholder 2">
            <a:extLst>
              <a:ext uri="{FF2B5EF4-FFF2-40B4-BE49-F238E27FC236}">
                <a16:creationId xmlns:a16="http://schemas.microsoft.com/office/drawing/2014/main" id="{9A1B0D22-A789-2F65-F022-B8C58A4DD909}"/>
              </a:ext>
            </a:extLst>
          </p:cNvPr>
          <p:cNvSpPr>
            <a:spLocks noGrp="1"/>
          </p:cNvSpPr>
          <p:nvPr>
            <p:ph idx="1"/>
          </p:nvPr>
        </p:nvSpPr>
        <p:spPr>
          <a:xfrm>
            <a:off x="677334" y="1669774"/>
            <a:ext cx="8596668" cy="4837043"/>
          </a:xfrm>
        </p:spPr>
        <p:txBody>
          <a:bodyPr>
            <a:normAutofit lnSpcReduction="10000"/>
          </a:bodyPr>
          <a:lstStyle/>
          <a:p>
            <a:pPr algn="just"/>
            <a:r>
              <a:rPr lang="en-US" sz="2400" dirty="0">
                <a:solidFill>
                  <a:srgbClr val="000000"/>
                </a:solidFill>
                <a:effectLst/>
                <a:latin typeface="Bookman Old Style" panose="02050604050505020204" pitchFamily="18" charset="0"/>
              </a:rPr>
              <a:t>(</a:t>
            </a:r>
            <a:r>
              <a:rPr lang="en-US" sz="2400" dirty="0" err="1">
                <a:solidFill>
                  <a:srgbClr val="000000"/>
                </a:solidFill>
                <a:effectLst/>
                <a:latin typeface="Bookman Old Style" panose="02050604050505020204" pitchFamily="18" charset="0"/>
              </a:rPr>
              <a:t>qq</a:t>
            </a:r>
            <a:r>
              <a:rPr lang="en-US" sz="2400" dirty="0">
                <a:solidFill>
                  <a:srgbClr val="000000"/>
                </a:solidFill>
                <a:effectLst/>
                <a:latin typeface="Bookman Old Style" panose="02050604050505020204" pitchFamily="18" charset="0"/>
              </a:rPr>
              <a:t>) </a:t>
            </a:r>
            <a:r>
              <a:rPr lang="en-US" sz="2400" b="1" dirty="0" err="1">
                <a:solidFill>
                  <a:srgbClr val="000000"/>
                </a:solidFill>
                <a:effectLst/>
                <a:latin typeface="Bookman Old Style" panose="02050604050505020204" pitchFamily="18" charset="0"/>
              </a:rPr>
              <a:t>Prevalencia</a:t>
            </a:r>
            <a:r>
              <a:rPr lang="en-US" sz="2400" b="1" dirty="0">
                <a:solidFill>
                  <a:srgbClr val="000000"/>
                </a:solidFill>
                <a:effectLst/>
                <a:latin typeface="Bookman Old Style" panose="02050604050505020204" pitchFamily="18" charset="0"/>
              </a:rPr>
              <a:t> de </a:t>
            </a:r>
            <a:r>
              <a:rPr lang="en-US" sz="2400" b="1" dirty="0" err="1">
                <a:solidFill>
                  <a:srgbClr val="000000"/>
                </a:solidFill>
                <a:effectLst/>
                <a:latin typeface="Bookman Old Style" panose="02050604050505020204" pitchFamily="18" charset="0"/>
              </a:rPr>
              <a:t>los</a:t>
            </a:r>
            <a:r>
              <a:rPr lang="en-US" sz="2400" b="1" dirty="0">
                <a:solidFill>
                  <a:srgbClr val="000000"/>
                </a:solidFill>
                <a:effectLst/>
                <a:latin typeface="Bookman Old Style" panose="02050604050505020204" pitchFamily="18" charset="0"/>
              </a:rPr>
              <a:t> Derechos</a:t>
            </a:r>
            <a:r>
              <a:rPr lang="en-US" sz="2400" dirty="0">
                <a:solidFill>
                  <a:srgbClr val="000000"/>
                </a:solidFill>
                <a:effectLst/>
                <a:latin typeface="Bookman Old Style" panose="02050604050505020204" pitchFamily="18" charset="0"/>
              </a:rPr>
              <a:t>. - Todo </a:t>
            </a:r>
            <a:r>
              <a:rPr lang="en-US" sz="2400" dirty="0" err="1">
                <a:solidFill>
                  <a:srgbClr val="000000"/>
                </a:solidFill>
                <a:effectLst/>
                <a:latin typeface="Bookman Old Style" panose="02050604050505020204" pitchFamily="18" charset="0"/>
              </a:rPr>
              <a:t>acto</a:t>
            </a:r>
            <a:r>
              <a:rPr lang="en-US" sz="2400" dirty="0">
                <a:solidFill>
                  <a:srgbClr val="000000"/>
                </a:solidFill>
                <a:latin typeface="Bookman Old Style" panose="02050604050505020204" pitchFamily="18" charset="0"/>
              </a:rPr>
              <a:t>,</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decisión</a:t>
            </a:r>
            <a:r>
              <a:rPr lang="en-US" sz="2400" dirty="0">
                <a:solidFill>
                  <a:srgbClr val="000000"/>
                </a:solidFill>
                <a:effectLst/>
                <a:latin typeface="Bookman Old Style" panose="02050604050505020204" pitchFamily="18" charset="0"/>
              </a:rPr>
              <a:t> o </a:t>
            </a:r>
            <a:r>
              <a:rPr lang="en-US" sz="2400" dirty="0" err="1">
                <a:solidFill>
                  <a:srgbClr val="000000"/>
                </a:solidFill>
                <a:effectLst/>
                <a:latin typeface="Bookman Old Style" panose="02050604050505020204" pitchFamily="18" charset="0"/>
              </a:rPr>
              <a:t>medida</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administrativa</a:t>
            </a:r>
            <a:r>
              <a:rPr lang="en-US" sz="2400" dirty="0">
                <a:solidFill>
                  <a:srgbClr val="000000"/>
                </a:solidFill>
                <a:latin typeface="Bookman Old Style" panose="02050604050505020204" pitchFamily="18" charset="0"/>
              </a:rPr>
              <a:t>, </a:t>
            </a:r>
            <a:r>
              <a:rPr lang="en-US" sz="2400" dirty="0">
                <a:solidFill>
                  <a:srgbClr val="000000"/>
                </a:solidFill>
                <a:effectLst/>
                <a:latin typeface="Bookman Old Style" panose="02050604050505020204" pitchFamily="18" charset="0"/>
              </a:rPr>
              <a:t>judicial o de </a:t>
            </a:r>
            <a:r>
              <a:rPr lang="en-US" sz="2400" dirty="0" err="1">
                <a:solidFill>
                  <a:srgbClr val="000000"/>
                </a:solidFill>
                <a:effectLst/>
                <a:latin typeface="Bookman Old Style" panose="02050604050505020204" pitchFamily="18" charset="0"/>
              </a:rPr>
              <a:t>cualquier</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naturaleza</a:t>
            </a:r>
            <a:r>
              <a:rPr lang="en-US" sz="2400" dirty="0">
                <a:solidFill>
                  <a:srgbClr val="000000"/>
                </a:solidFill>
                <a:effectLst/>
                <a:latin typeface="Bookman Old Style" panose="02050604050505020204" pitchFamily="18" charset="0"/>
              </a:rPr>
              <a:t> que </a:t>
            </a:r>
            <a:r>
              <a:rPr lang="en-US" sz="2400" dirty="0" err="1">
                <a:solidFill>
                  <a:srgbClr val="000000"/>
                </a:solidFill>
                <a:effectLst/>
                <a:latin typeface="Bookman Old Style" panose="02050604050505020204" pitchFamily="18" charset="0"/>
              </a:rPr>
              <a:t>deba</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adoptarse</a:t>
            </a:r>
            <a:r>
              <a:rPr lang="en-US" sz="2400" dirty="0">
                <a:solidFill>
                  <a:srgbClr val="000000"/>
                </a:solidFill>
                <a:effectLst/>
                <a:latin typeface="Bookman Old Style" panose="02050604050505020204" pitchFamily="18" charset="0"/>
              </a:rPr>
              <a:t> con </a:t>
            </a:r>
            <a:r>
              <a:rPr lang="en-US" sz="2400" dirty="0" err="1">
                <a:solidFill>
                  <a:srgbClr val="000000"/>
                </a:solidFill>
                <a:effectLst/>
                <a:latin typeface="Bookman Old Style" panose="02050604050505020204" pitchFamily="18" charset="0"/>
              </a:rPr>
              <a:t>relación</a:t>
            </a:r>
            <a:r>
              <a:rPr lang="en-US" sz="2400" dirty="0">
                <a:solidFill>
                  <a:srgbClr val="000000"/>
                </a:solidFill>
                <a:effectLst/>
                <a:latin typeface="Bookman Old Style" panose="02050604050505020204" pitchFamily="18" charset="0"/>
              </a:rPr>
              <a:t> a </a:t>
            </a:r>
            <a:r>
              <a:rPr lang="en-US" sz="2400" dirty="0" err="1">
                <a:solidFill>
                  <a:srgbClr val="000000"/>
                </a:solidFill>
                <a:effectLst/>
                <a:latin typeface="Bookman Old Style" panose="02050604050505020204" pitchFamily="18" charset="0"/>
              </a:rPr>
              <a:t>los</a:t>
            </a:r>
            <a:r>
              <a:rPr lang="en-US" sz="2400" dirty="0">
                <a:solidFill>
                  <a:srgbClr val="000000"/>
                </a:solidFill>
                <a:latin typeface="Bookman Old Style" panose="02050604050505020204" pitchFamily="18" charset="0"/>
              </a:rPr>
              <a:t> </a:t>
            </a:r>
            <a:r>
              <a:rPr lang="en-US" sz="2400" dirty="0" err="1">
                <a:solidFill>
                  <a:srgbClr val="000000"/>
                </a:solidFill>
                <a:effectLst/>
                <a:latin typeface="Bookman Old Style" panose="02050604050505020204" pitchFamily="18" charset="0"/>
              </a:rPr>
              <a:t>menores</a:t>
            </a:r>
            <a:r>
              <a:rPr lang="en-US" sz="2400" dirty="0">
                <a:solidFill>
                  <a:srgbClr val="000000"/>
                </a:solidFill>
                <a:latin typeface="Bookman Old Style" panose="02050604050505020204" pitchFamily="18" charset="0"/>
              </a:rPr>
              <a:t>,</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en</a:t>
            </a:r>
            <a:r>
              <a:rPr lang="en-US" sz="2400" dirty="0">
                <a:solidFill>
                  <a:srgbClr val="000000"/>
                </a:solidFill>
                <a:effectLst/>
                <a:latin typeface="Bookman Old Style" panose="02050604050505020204" pitchFamily="18" charset="0"/>
              </a:rPr>
              <a:t> las </a:t>
            </a:r>
            <a:r>
              <a:rPr lang="en-US" sz="2400" dirty="0" err="1">
                <a:solidFill>
                  <a:srgbClr val="000000"/>
                </a:solidFill>
                <a:effectLst/>
                <a:latin typeface="Bookman Old Style" panose="02050604050505020204" pitchFamily="18" charset="0"/>
              </a:rPr>
              <a:t>cuales</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prevalecerá</a:t>
            </a:r>
            <a:r>
              <a:rPr lang="en-US" sz="2400" dirty="0">
                <a:solidFill>
                  <a:srgbClr val="000000"/>
                </a:solidFill>
                <a:effectLst/>
                <a:latin typeface="Bookman Old Style" panose="02050604050505020204" pitchFamily="18" charset="0"/>
              </a:rPr>
              <a:t> primero </a:t>
            </a:r>
            <a:r>
              <a:rPr lang="en-US" sz="2400" dirty="0" err="1">
                <a:solidFill>
                  <a:srgbClr val="000000"/>
                </a:solidFill>
                <a:effectLst/>
                <a:latin typeface="Bookman Old Style" panose="02050604050505020204" pitchFamily="18" charset="0"/>
              </a:rPr>
              <a:t>el</a:t>
            </a:r>
            <a:r>
              <a:rPr lang="en-US" sz="2400" dirty="0">
                <a:solidFill>
                  <a:srgbClr val="000000"/>
                </a:solidFill>
                <a:effectLst/>
                <a:latin typeface="Bookman Old Style" panose="02050604050505020204" pitchFamily="18" charset="0"/>
              </a:rPr>
              <a:t> derecho a la </a:t>
            </a:r>
            <a:r>
              <a:rPr lang="en-US" sz="2400" dirty="0" err="1">
                <a:solidFill>
                  <a:srgbClr val="000000"/>
                </a:solidFill>
                <a:effectLst/>
                <a:latin typeface="Bookman Old Style" panose="02050604050505020204" pitchFamily="18" charset="0"/>
              </a:rPr>
              <a:t>unidad</a:t>
            </a:r>
            <a:r>
              <a:rPr lang="en-US" sz="2400" dirty="0">
                <a:solidFill>
                  <a:srgbClr val="000000"/>
                </a:solidFill>
                <a:effectLst/>
                <a:latin typeface="Bookman Old Style" panose="02050604050505020204" pitchFamily="18" charset="0"/>
              </a:rPr>
              <a:t> familiar. </a:t>
            </a:r>
            <a:r>
              <a:rPr lang="en-US" sz="2400" b="1" dirty="0">
                <a:solidFill>
                  <a:srgbClr val="000000"/>
                </a:solidFill>
                <a:effectLst/>
                <a:latin typeface="Bookman Old Style" panose="02050604050505020204" pitchFamily="18" charset="0"/>
              </a:rPr>
              <a:t>En </a:t>
            </a:r>
            <a:r>
              <a:rPr lang="en-US" sz="2400" b="1" dirty="0" err="1">
                <a:solidFill>
                  <a:srgbClr val="000000"/>
                </a:solidFill>
                <a:effectLst/>
                <a:latin typeface="Bookman Old Style" panose="02050604050505020204" pitchFamily="18" charset="0"/>
              </a:rPr>
              <a:t>los</a:t>
            </a:r>
            <a:r>
              <a:rPr lang="en-US" sz="2400" b="1" dirty="0">
                <a:solidFill>
                  <a:srgbClr val="000000"/>
                </a:solidFill>
                <a:effectLst/>
                <a:latin typeface="Bookman Old Style" panose="02050604050505020204" pitchFamily="18" charset="0"/>
              </a:rPr>
              <a:t> </a:t>
            </a:r>
            <a:r>
              <a:rPr lang="en-US" sz="2400" b="1" dirty="0" err="1">
                <a:solidFill>
                  <a:srgbClr val="000000"/>
                </a:solidFill>
                <a:effectLst/>
                <a:latin typeface="Bookman Old Style" panose="02050604050505020204" pitchFamily="18" charset="0"/>
              </a:rPr>
              <a:t>casos</a:t>
            </a:r>
            <a:r>
              <a:rPr lang="en-US" sz="2400" b="1" dirty="0">
                <a:solidFill>
                  <a:srgbClr val="000000"/>
                </a:solidFill>
                <a:effectLst/>
                <a:latin typeface="Bookman Old Style" panose="02050604050505020204" pitchFamily="18" charset="0"/>
              </a:rPr>
              <a:t> </a:t>
            </a:r>
            <a:r>
              <a:rPr lang="en-US" sz="2400" b="1" dirty="0" err="1">
                <a:solidFill>
                  <a:srgbClr val="000000"/>
                </a:solidFill>
                <a:effectLst/>
                <a:latin typeface="Bookman Old Style" panose="02050604050505020204" pitchFamily="18" charset="0"/>
              </a:rPr>
              <a:t>donde</a:t>
            </a:r>
            <a:r>
              <a:rPr lang="en-US" sz="2400" b="1" dirty="0">
                <a:solidFill>
                  <a:srgbClr val="000000"/>
                </a:solidFill>
                <a:effectLst/>
                <a:latin typeface="Bookman Old Style" panose="02050604050505020204" pitchFamily="18" charset="0"/>
              </a:rPr>
              <a:t> no </a:t>
            </a:r>
            <a:r>
              <a:rPr lang="en-US" sz="2400" b="1" dirty="0" err="1">
                <a:solidFill>
                  <a:srgbClr val="000000"/>
                </a:solidFill>
                <a:effectLst/>
                <a:latin typeface="Bookman Old Style" panose="02050604050505020204" pitchFamily="18" charset="0"/>
              </a:rPr>
              <a:t>prevalezca</a:t>
            </a:r>
            <a:r>
              <a:rPr lang="en-US" sz="2400" b="1" dirty="0">
                <a:solidFill>
                  <a:srgbClr val="000000"/>
                </a:solidFill>
                <a:effectLst/>
                <a:latin typeface="Bookman Old Style" panose="02050604050505020204" pitchFamily="18" charset="0"/>
              </a:rPr>
              <a:t> </a:t>
            </a:r>
            <a:r>
              <a:rPr lang="en-US" sz="2400" b="1" dirty="0" err="1">
                <a:solidFill>
                  <a:srgbClr val="000000"/>
                </a:solidFill>
                <a:effectLst/>
                <a:latin typeface="Bookman Old Style" panose="02050604050505020204" pitchFamily="18" charset="0"/>
              </a:rPr>
              <a:t>dicho</a:t>
            </a:r>
            <a:r>
              <a:rPr lang="en-US" sz="2400" b="1" dirty="0">
                <a:solidFill>
                  <a:srgbClr val="000000"/>
                </a:solidFill>
                <a:effectLst/>
                <a:latin typeface="Bookman Old Style" panose="02050604050505020204" pitchFamily="18" charset="0"/>
              </a:rPr>
              <a:t> derecho, o que </a:t>
            </a:r>
            <a:r>
              <a:rPr lang="en-US" sz="2400" b="1" dirty="0" err="1">
                <a:solidFill>
                  <a:srgbClr val="000000"/>
                </a:solidFill>
                <a:effectLst/>
                <a:latin typeface="Bookman Old Style" panose="02050604050505020204" pitchFamily="18" charset="0"/>
              </a:rPr>
              <a:t>su</a:t>
            </a:r>
            <a:r>
              <a:rPr lang="en-US" sz="2400" b="1" dirty="0">
                <a:solidFill>
                  <a:srgbClr val="000000"/>
                </a:solidFill>
                <a:effectLst/>
                <a:latin typeface="Bookman Old Style" panose="02050604050505020204" pitchFamily="18" charset="0"/>
              </a:rPr>
              <a:t> </a:t>
            </a:r>
            <a:r>
              <a:rPr lang="en-US" sz="2400" b="1" dirty="0" err="1">
                <a:solidFill>
                  <a:srgbClr val="000000"/>
                </a:solidFill>
                <a:effectLst/>
                <a:latin typeface="Bookman Old Style" panose="02050604050505020204" pitchFamily="18" charset="0"/>
              </a:rPr>
              <a:t>aplicación</a:t>
            </a:r>
            <a:r>
              <a:rPr lang="en-US" sz="2400" b="1" dirty="0">
                <a:solidFill>
                  <a:srgbClr val="000000"/>
                </a:solidFill>
                <a:effectLst/>
                <a:latin typeface="Bookman Old Style" panose="02050604050505020204" pitchFamily="18" charset="0"/>
              </a:rPr>
              <a:t> </a:t>
            </a:r>
            <a:r>
              <a:rPr lang="en-US" sz="2400" b="1" dirty="0" err="1">
                <a:solidFill>
                  <a:srgbClr val="000000"/>
                </a:solidFill>
                <a:effectLst/>
                <a:latin typeface="Bookman Old Style" panose="02050604050505020204" pitchFamily="18" charset="0"/>
              </a:rPr>
              <a:t>fuese</a:t>
            </a:r>
            <a:r>
              <a:rPr lang="en-US" sz="2400" b="1" dirty="0">
                <a:solidFill>
                  <a:srgbClr val="000000"/>
                </a:solidFill>
                <a:effectLst/>
                <a:latin typeface="Bookman Old Style" panose="02050604050505020204" pitchFamily="18" charset="0"/>
              </a:rPr>
              <a:t> </a:t>
            </a:r>
            <a:r>
              <a:rPr lang="en-US" sz="2400" b="1" dirty="0" err="1">
                <a:solidFill>
                  <a:srgbClr val="000000"/>
                </a:solidFill>
                <a:effectLst/>
                <a:latin typeface="Bookman Old Style" panose="02050604050505020204" pitchFamily="18" charset="0"/>
              </a:rPr>
              <a:t>contraria</a:t>
            </a:r>
            <a:r>
              <a:rPr lang="en-US" sz="2400" b="1" dirty="0">
                <a:solidFill>
                  <a:srgbClr val="000000"/>
                </a:solidFill>
                <a:effectLst/>
                <a:latin typeface="Bookman Old Style" panose="02050604050505020204" pitchFamily="18" charset="0"/>
              </a:rPr>
              <a:t> al </a:t>
            </a:r>
            <a:r>
              <a:rPr lang="en-US" sz="2400" b="1" dirty="0" err="1">
                <a:solidFill>
                  <a:srgbClr val="000000"/>
                </a:solidFill>
                <a:effectLst/>
                <a:latin typeface="Bookman Old Style" panose="02050604050505020204" pitchFamily="18" charset="0"/>
              </a:rPr>
              <a:t>mejor</a:t>
            </a:r>
            <a:r>
              <a:rPr lang="en-US" sz="2400" b="1" dirty="0">
                <a:solidFill>
                  <a:srgbClr val="000000"/>
                </a:solidFill>
                <a:effectLst/>
                <a:latin typeface="Bookman Old Style" panose="02050604050505020204" pitchFamily="18" charset="0"/>
              </a:rPr>
              <a:t> </a:t>
            </a:r>
            <a:r>
              <a:rPr lang="en-US" sz="2400" b="1" dirty="0" err="1">
                <a:solidFill>
                  <a:srgbClr val="000000"/>
                </a:solidFill>
                <a:effectLst/>
                <a:latin typeface="Bookman Old Style" panose="02050604050505020204" pitchFamily="18" charset="0"/>
              </a:rPr>
              <a:t>interés</a:t>
            </a:r>
            <a:r>
              <a:rPr lang="en-US" sz="2400" b="1" dirty="0">
                <a:solidFill>
                  <a:srgbClr val="000000"/>
                </a:solidFill>
                <a:effectLst/>
                <a:latin typeface="Bookman Old Style" panose="02050604050505020204" pitchFamily="18" charset="0"/>
              </a:rPr>
              <a:t> del </a:t>
            </a:r>
            <a:r>
              <a:rPr lang="en-US" sz="2400" b="1" dirty="0" err="1">
                <a:solidFill>
                  <a:srgbClr val="000000"/>
                </a:solidFill>
                <a:effectLst/>
                <a:latin typeface="Bookman Old Style" panose="02050604050505020204" pitchFamily="18" charset="0"/>
              </a:rPr>
              <a:t>menor</a:t>
            </a:r>
            <a:r>
              <a:rPr lang="en-US" sz="2400" b="1" dirty="0">
                <a:solidFill>
                  <a:srgbClr val="000000"/>
                </a:solidFill>
                <a:latin typeface="Bookman Old Style" panose="02050604050505020204" pitchFamily="18" charset="0"/>
              </a:rPr>
              <a:t>,</a:t>
            </a:r>
            <a:r>
              <a:rPr lang="en-US" sz="2400" b="1" dirty="0">
                <a:solidFill>
                  <a:srgbClr val="000000"/>
                </a:solidFill>
                <a:effectLst/>
                <a:latin typeface="Bookman Old Style" panose="02050604050505020204" pitchFamily="18" charset="0"/>
              </a:rPr>
              <a:t> </a:t>
            </a:r>
            <a:r>
              <a:rPr lang="en-US" sz="2400" b="1" dirty="0" err="1">
                <a:solidFill>
                  <a:srgbClr val="000000"/>
                </a:solidFill>
                <a:effectLst/>
                <a:latin typeface="Bookman Old Style" panose="02050604050505020204" pitchFamily="18" charset="0"/>
              </a:rPr>
              <a:t>prevalecerán</a:t>
            </a:r>
            <a:r>
              <a:rPr lang="en-US" sz="2400" b="1" dirty="0">
                <a:solidFill>
                  <a:srgbClr val="000000"/>
                </a:solidFill>
                <a:effectLst/>
                <a:latin typeface="Bookman Old Style" panose="02050604050505020204" pitchFamily="18" charset="0"/>
              </a:rPr>
              <a:t> </a:t>
            </a:r>
            <a:r>
              <a:rPr lang="en-US" sz="2400" b="1" dirty="0" err="1">
                <a:solidFill>
                  <a:srgbClr val="000000"/>
                </a:solidFill>
                <a:effectLst/>
                <a:latin typeface="Bookman Old Style" panose="02050604050505020204" pitchFamily="18" charset="0"/>
              </a:rPr>
              <a:t>los</a:t>
            </a:r>
            <a:r>
              <a:rPr lang="en-US" sz="2400" b="1" dirty="0">
                <a:solidFill>
                  <a:srgbClr val="000000"/>
                </a:solidFill>
                <a:effectLst/>
                <a:latin typeface="Bookman Old Style" panose="02050604050505020204" pitchFamily="18" charset="0"/>
              </a:rPr>
              <a:t> derechos del </a:t>
            </a:r>
            <a:r>
              <a:rPr lang="en-US" sz="2400" b="1" dirty="0" err="1">
                <a:solidFill>
                  <a:srgbClr val="000000"/>
                </a:solidFill>
                <a:effectLst/>
                <a:latin typeface="Bookman Old Style" panose="02050604050505020204" pitchFamily="18" charset="0"/>
              </a:rPr>
              <a:t>menor</a:t>
            </a:r>
            <a:r>
              <a:rPr lang="en-US" sz="2400" b="1" dirty="0">
                <a:solidFill>
                  <a:srgbClr val="000000"/>
                </a:solidFill>
                <a:effectLst/>
                <a:latin typeface="Bookman Old Style" panose="02050604050505020204" pitchFamily="18" charset="0"/>
              </a:rPr>
              <a:t>. </a:t>
            </a:r>
            <a:r>
              <a:rPr lang="en-US" sz="2400" dirty="0">
                <a:solidFill>
                  <a:srgbClr val="000000"/>
                </a:solidFill>
                <a:effectLst/>
                <a:latin typeface="Bookman Old Style" panose="02050604050505020204" pitchFamily="18" charset="0"/>
              </a:rPr>
              <a:t>En </a:t>
            </a:r>
            <a:r>
              <a:rPr lang="en-US" sz="2400" dirty="0" err="1">
                <a:solidFill>
                  <a:srgbClr val="000000"/>
                </a:solidFill>
                <a:effectLst/>
                <a:latin typeface="Bookman Old Style" panose="02050604050505020204" pitchFamily="18" charset="0"/>
              </a:rPr>
              <a:t>caso</a:t>
            </a:r>
            <a:r>
              <a:rPr lang="en-US" sz="2400" dirty="0">
                <a:solidFill>
                  <a:srgbClr val="000000"/>
                </a:solidFill>
                <a:effectLst/>
                <a:latin typeface="Bookman Old Style" panose="02050604050505020204" pitchFamily="18" charset="0"/>
              </a:rPr>
              <a:t> de </a:t>
            </a:r>
            <a:r>
              <a:rPr lang="en-US" sz="2400" dirty="0" err="1">
                <a:solidFill>
                  <a:srgbClr val="000000"/>
                </a:solidFill>
                <a:effectLst/>
                <a:latin typeface="Bookman Old Style" panose="02050604050505020204" pitchFamily="18" charset="0"/>
              </a:rPr>
              <a:t>conflicto</a:t>
            </a:r>
            <a:r>
              <a:rPr lang="en-US" sz="2400" dirty="0">
                <a:solidFill>
                  <a:srgbClr val="000000"/>
                </a:solidFill>
                <a:effectLst/>
                <a:latin typeface="Bookman Old Style" panose="02050604050505020204" pitchFamily="18" charset="0"/>
              </a:rPr>
              <a:t> entre dos o mas </a:t>
            </a:r>
            <a:r>
              <a:rPr lang="en-US" sz="2400" dirty="0" err="1">
                <a:solidFill>
                  <a:srgbClr val="000000"/>
                </a:solidFill>
                <a:effectLst/>
                <a:latin typeface="Bookman Old Style" panose="02050604050505020204" pitchFamily="18" charset="0"/>
              </a:rPr>
              <a:t>disposiciones</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legales</a:t>
            </a:r>
            <a:r>
              <a:rPr lang="en-US" sz="2400" dirty="0">
                <a:solidFill>
                  <a:srgbClr val="000000"/>
                </a:solidFill>
                <a:latin typeface="Bookman Old Style" panose="02050604050505020204" pitchFamily="18" charset="0"/>
              </a:rPr>
              <a:t>,</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administrativas</a:t>
            </a:r>
            <a:r>
              <a:rPr lang="en-US" sz="2400" dirty="0">
                <a:solidFill>
                  <a:srgbClr val="000000"/>
                </a:solidFill>
                <a:effectLst/>
                <a:latin typeface="Bookman Old Style" panose="02050604050505020204" pitchFamily="18" charset="0"/>
              </a:rPr>
              <a:t> o </a:t>
            </a:r>
            <a:r>
              <a:rPr lang="en-US" sz="2400" dirty="0" err="1">
                <a:solidFill>
                  <a:srgbClr val="000000"/>
                </a:solidFill>
                <a:effectLst/>
                <a:latin typeface="Bookman Old Style" panose="02050604050505020204" pitchFamily="18" charset="0"/>
              </a:rPr>
              <a:t>disciplinarias</a:t>
            </a:r>
            <a:r>
              <a:rPr lang="en-US" sz="2400" dirty="0">
                <a:solidFill>
                  <a:srgbClr val="000000"/>
                </a:solidFill>
                <a:latin typeface="Bookman Old Style" panose="02050604050505020204" pitchFamily="18" charset="0"/>
              </a:rPr>
              <a:t>, </a:t>
            </a:r>
            <a:r>
              <a:rPr lang="en-US" sz="2400" dirty="0">
                <a:solidFill>
                  <a:srgbClr val="000000"/>
                </a:solidFill>
                <a:effectLst/>
                <a:latin typeface="Bookman Old Style" panose="02050604050505020204" pitchFamily="18" charset="0"/>
              </a:rPr>
              <a:t>se </a:t>
            </a:r>
            <a:r>
              <a:rPr lang="en-US" sz="2400" dirty="0" err="1">
                <a:solidFill>
                  <a:srgbClr val="000000"/>
                </a:solidFill>
                <a:effectLst/>
                <a:latin typeface="Bookman Old Style" panose="02050604050505020204" pitchFamily="18" charset="0"/>
              </a:rPr>
              <a:t>aplicará</a:t>
            </a:r>
            <a:r>
              <a:rPr lang="en-US" sz="2400" dirty="0">
                <a:solidFill>
                  <a:srgbClr val="000000"/>
                </a:solidFill>
                <a:effectLst/>
                <a:latin typeface="Bookman Old Style" panose="02050604050505020204" pitchFamily="18" charset="0"/>
              </a:rPr>
              <a:t> la norma mas favorable a la </a:t>
            </a:r>
            <a:r>
              <a:rPr lang="en-US" sz="2400" dirty="0" err="1">
                <a:solidFill>
                  <a:srgbClr val="000000"/>
                </a:solidFill>
                <a:effectLst/>
                <a:latin typeface="Bookman Old Style" panose="02050604050505020204" pitchFamily="18" charset="0"/>
              </a:rPr>
              <a:t>preservación</a:t>
            </a:r>
            <a:r>
              <a:rPr lang="en-US" sz="2400" dirty="0">
                <a:solidFill>
                  <a:srgbClr val="000000"/>
                </a:solidFill>
                <a:effectLst/>
                <a:latin typeface="Bookman Old Style" panose="02050604050505020204" pitchFamily="18" charset="0"/>
              </a:rPr>
              <a:t> de la </a:t>
            </a:r>
            <a:r>
              <a:rPr lang="en-US" sz="2400" dirty="0" err="1">
                <a:solidFill>
                  <a:srgbClr val="000000"/>
                </a:solidFill>
                <a:effectLst/>
                <a:latin typeface="Bookman Old Style" panose="02050604050505020204" pitchFamily="18" charset="0"/>
              </a:rPr>
              <a:t>unidad</a:t>
            </a:r>
            <a:r>
              <a:rPr lang="en-US" sz="2400" dirty="0">
                <a:solidFill>
                  <a:srgbClr val="000000"/>
                </a:solidFill>
                <a:effectLst/>
                <a:latin typeface="Bookman Old Style" panose="02050604050505020204" pitchFamily="18" charset="0"/>
              </a:rPr>
              <a:t> familiar,</a:t>
            </a:r>
            <a:r>
              <a:rPr lang="en-US" sz="2400" dirty="0">
                <a:solidFill>
                  <a:srgbClr val="000000"/>
                </a:solidFill>
                <a:latin typeface="Bookman Old Style" panose="02050604050505020204" pitchFamily="18" charset="0"/>
              </a:rPr>
              <a:t> </a:t>
            </a:r>
            <a:r>
              <a:rPr lang="en-US" sz="2400" b="1" dirty="0" err="1">
                <a:solidFill>
                  <a:srgbClr val="000000"/>
                </a:solidFill>
                <a:effectLst/>
                <a:latin typeface="Bookman Old Style" panose="02050604050505020204" pitchFamily="18" charset="0"/>
              </a:rPr>
              <a:t>siempre</a:t>
            </a:r>
            <a:r>
              <a:rPr lang="en-US" sz="2400" b="1" dirty="0">
                <a:solidFill>
                  <a:srgbClr val="000000"/>
                </a:solidFill>
                <a:effectLst/>
                <a:latin typeface="Bookman Old Style" panose="02050604050505020204" pitchFamily="18" charset="0"/>
              </a:rPr>
              <a:t> y </a:t>
            </a:r>
            <a:r>
              <a:rPr lang="en-US" sz="2400" b="1" dirty="0" err="1">
                <a:solidFill>
                  <a:srgbClr val="000000"/>
                </a:solidFill>
                <a:effectLst/>
                <a:latin typeface="Bookman Old Style" panose="02050604050505020204" pitchFamily="18" charset="0"/>
              </a:rPr>
              <a:t>cuando</a:t>
            </a:r>
            <a:r>
              <a:rPr lang="en-US" sz="2400" b="1" dirty="0">
                <a:solidFill>
                  <a:srgbClr val="000000"/>
                </a:solidFill>
                <a:effectLst/>
                <a:latin typeface="Bookman Old Style" panose="02050604050505020204" pitchFamily="18" charset="0"/>
              </a:rPr>
              <a:t> </a:t>
            </a:r>
            <a:r>
              <a:rPr lang="en-US" sz="2400" b="1" dirty="0" err="1">
                <a:solidFill>
                  <a:srgbClr val="000000"/>
                </a:solidFill>
                <a:effectLst/>
                <a:latin typeface="Bookman Old Style" panose="02050604050505020204" pitchFamily="18" charset="0"/>
              </a:rPr>
              <a:t>esto</a:t>
            </a:r>
            <a:r>
              <a:rPr lang="en-US" sz="2400" b="1" dirty="0">
                <a:solidFill>
                  <a:srgbClr val="000000"/>
                </a:solidFill>
                <a:effectLst/>
                <a:latin typeface="Bookman Old Style" panose="02050604050505020204" pitchFamily="18" charset="0"/>
              </a:rPr>
              <a:t> no sea </a:t>
            </a:r>
            <a:r>
              <a:rPr lang="en-US" sz="2400" b="1" dirty="0" err="1">
                <a:solidFill>
                  <a:srgbClr val="000000"/>
                </a:solidFill>
                <a:effectLst/>
                <a:latin typeface="Bookman Old Style" panose="02050604050505020204" pitchFamily="18" charset="0"/>
              </a:rPr>
              <a:t>en</a:t>
            </a:r>
            <a:r>
              <a:rPr lang="en-US" sz="2400" b="1" dirty="0">
                <a:solidFill>
                  <a:srgbClr val="000000"/>
                </a:solidFill>
                <a:effectLst/>
                <a:latin typeface="Bookman Old Style" panose="02050604050505020204" pitchFamily="18" charset="0"/>
              </a:rPr>
              <a:t> </a:t>
            </a:r>
            <a:r>
              <a:rPr lang="en-US" sz="2400" b="1" dirty="0" err="1">
                <a:solidFill>
                  <a:srgbClr val="000000"/>
                </a:solidFill>
                <a:effectLst/>
                <a:latin typeface="Bookman Old Style" panose="02050604050505020204" pitchFamily="18" charset="0"/>
              </a:rPr>
              <a:t>menoscabo</a:t>
            </a:r>
            <a:r>
              <a:rPr lang="en-US" sz="2400" b="1" dirty="0">
                <a:solidFill>
                  <a:srgbClr val="000000"/>
                </a:solidFill>
                <a:effectLst/>
                <a:latin typeface="Bookman Old Style" panose="02050604050505020204" pitchFamily="18" charset="0"/>
              </a:rPr>
              <a:t> del </a:t>
            </a:r>
            <a:r>
              <a:rPr lang="en-US" sz="2400" b="1" dirty="0" err="1">
                <a:solidFill>
                  <a:srgbClr val="000000"/>
                </a:solidFill>
                <a:effectLst/>
                <a:latin typeface="Bookman Old Style" panose="02050604050505020204" pitchFamily="18" charset="0"/>
              </a:rPr>
              <a:t>mejor</a:t>
            </a:r>
            <a:r>
              <a:rPr lang="en-US" sz="2400" b="1" dirty="0">
                <a:solidFill>
                  <a:srgbClr val="000000"/>
                </a:solidFill>
                <a:effectLst/>
                <a:latin typeface="Bookman Old Style" panose="02050604050505020204" pitchFamily="18" charset="0"/>
              </a:rPr>
              <a:t> </a:t>
            </a:r>
            <a:r>
              <a:rPr lang="en-US" sz="2400" b="1" dirty="0" err="1">
                <a:solidFill>
                  <a:srgbClr val="000000"/>
                </a:solidFill>
                <a:effectLst/>
                <a:latin typeface="Bookman Old Style" panose="02050604050505020204" pitchFamily="18" charset="0"/>
              </a:rPr>
              <a:t>interés</a:t>
            </a:r>
            <a:r>
              <a:rPr lang="en-US" sz="2400" b="1" dirty="0">
                <a:solidFill>
                  <a:srgbClr val="000000"/>
                </a:solidFill>
                <a:effectLst/>
                <a:latin typeface="Bookman Old Style" panose="02050604050505020204" pitchFamily="18" charset="0"/>
              </a:rPr>
              <a:t> del </a:t>
            </a:r>
            <a:r>
              <a:rPr lang="en-US" sz="2400" b="1" dirty="0" err="1">
                <a:solidFill>
                  <a:srgbClr val="000000"/>
                </a:solidFill>
                <a:effectLst/>
                <a:latin typeface="Bookman Old Style" panose="02050604050505020204" pitchFamily="18" charset="0"/>
              </a:rPr>
              <a:t>menor</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seguún</a:t>
            </a:r>
            <a:r>
              <a:rPr lang="en-US" sz="2400" dirty="0">
                <a:solidFill>
                  <a:srgbClr val="000000"/>
                </a:solidFill>
                <a:latin typeface="Bookman Old Style" panose="02050604050505020204" pitchFamily="18" charset="0"/>
              </a:rPr>
              <a:t> </a:t>
            </a:r>
            <a:r>
              <a:rPr lang="en-US" sz="2400" dirty="0">
                <a:solidFill>
                  <a:srgbClr val="000000"/>
                </a:solidFill>
                <a:effectLst/>
                <a:latin typeface="Bookman Old Style" panose="02050604050505020204" pitchFamily="18" charset="0"/>
              </a:rPr>
              <a:t>lo determine </a:t>
            </a:r>
            <a:r>
              <a:rPr lang="en-US" sz="2400" dirty="0" err="1">
                <a:solidFill>
                  <a:srgbClr val="000000"/>
                </a:solidFill>
                <a:effectLst/>
                <a:latin typeface="Bookman Old Style" panose="02050604050505020204" pitchFamily="18" charset="0"/>
              </a:rPr>
              <a:t>el</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foro</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administrativo</a:t>
            </a:r>
            <a:r>
              <a:rPr lang="en-US" sz="2400" dirty="0">
                <a:solidFill>
                  <a:srgbClr val="000000"/>
                </a:solidFill>
                <a:effectLst/>
                <a:latin typeface="Bookman Old Style" panose="02050604050505020204" pitchFamily="18" charset="0"/>
              </a:rPr>
              <a:t> o judicial.</a:t>
            </a:r>
          </a:p>
          <a:p>
            <a:endParaRPr lang="en-PR" dirty="0"/>
          </a:p>
        </p:txBody>
      </p:sp>
    </p:spTree>
    <p:extLst>
      <p:ext uri="{BB962C8B-B14F-4D97-AF65-F5344CB8AC3E}">
        <p14:creationId xmlns:p14="http://schemas.microsoft.com/office/powerpoint/2010/main" val="407332970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C349DA-2911-D2A6-A21B-08CD7AF9D36D}"/>
              </a:ext>
            </a:extLst>
          </p:cNvPr>
          <p:cNvSpPr>
            <a:spLocks noGrp="1"/>
          </p:cNvSpPr>
          <p:nvPr>
            <p:ph type="title"/>
          </p:nvPr>
        </p:nvSpPr>
        <p:spPr/>
        <p:txBody>
          <a:bodyPr/>
          <a:lstStyle/>
          <a:p>
            <a:pPr algn="ctr"/>
            <a:r>
              <a:rPr lang="en-PR" dirty="0">
                <a:latin typeface="Bookman Old Style" panose="02050604050505020204" pitchFamily="18" charset="0"/>
              </a:rPr>
              <a:t>Esfuerzos Razonables –  en PR</a:t>
            </a:r>
          </a:p>
        </p:txBody>
      </p:sp>
      <p:sp>
        <p:nvSpPr>
          <p:cNvPr id="3" name="Content Placeholder 2">
            <a:extLst>
              <a:ext uri="{FF2B5EF4-FFF2-40B4-BE49-F238E27FC236}">
                <a16:creationId xmlns:a16="http://schemas.microsoft.com/office/drawing/2014/main" id="{D7F69C16-8450-A58D-86DE-D06E1FB94D39}"/>
              </a:ext>
            </a:extLst>
          </p:cNvPr>
          <p:cNvSpPr>
            <a:spLocks noGrp="1"/>
          </p:cNvSpPr>
          <p:nvPr>
            <p:ph idx="1"/>
          </p:nvPr>
        </p:nvSpPr>
        <p:spPr/>
        <p:txBody>
          <a:bodyPr/>
          <a:lstStyle/>
          <a:p>
            <a:pPr algn="just"/>
            <a:r>
              <a:rPr lang="es-ES_tradnl" sz="2000" i="1" dirty="0">
                <a:latin typeface="Bookman Old Style" panose="02050604050505020204" pitchFamily="18" charset="0"/>
                <a:ea typeface="Aptos" panose="020B0004020202020204" pitchFamily="34" charset="0"/>
                <a:cs typeface="Tahoma" panose="020B0604030504040204" pitchFamily="34" charset="0"/>
              </a:rPr>
              <a:t>L</a:t>
            </a:r>
            <a:r>
              <a:rPr lang="es-ES_tradnl" sz="2000" i="1" dirty="0">
                <a:effectLst/>
                <a:latin typeface="Bookman Old Style" panose="02050604050505020204" pitchFamily="18" charset="0"/>
                <a:ea typeface="Aptos" panose="020B0004020202020204" pitchFamily="34" charset="0"/>
                <a:cs typeface="Tahoma" panose="020B0604030504040204" pitchFamily="34" charset="0"/>
              </a:rPr>
              <a:t>a Ley núm. 177 estableció que los esfuerzos del Estado para garantizar el mejor interés y bienestar de los menores deberían facilitar la conservación de la unidad familiar y proveer “oportunidades y esfuerzos razonables que permitan conservar los vínculos familiares y comunitarios cuando</a:t>
            </a:r>
            <a:r>
              <a:rPr lang="es-ES_tradnl" sz="2000" i="1" kern="100" dirty="0">
                <a:effectLst/>
                <a:latin typeface="Bookman Old Style" panose="02050604050505020204" pitchFamily="18" charset="0"/>
                <a:ea typeface="Aptos" panose="020B0004020202020204" pitchFamily="34" charset="0"/>
                <a:cs typeface="Tahoma" panose="020B0604030504040204" pitchFamily="34" charset="0"/>
              </a:rPr>
              <a:t> ello no les perjudique”.  Artículo 3, Ley núm. 177.  </a:t>
            </a:r>
          </a:p>
          <a:p>
            <a:pPr algn="just"/>
            <a:r>
              <a:rPr lang="es-ES_tradnl" sz="2000" i="1" kern="100" dirty="0">
                <a:latin typeface="Bookman Old Style" panose="02050604050505020204" pitchFamily="18" charset="0"/>
                <a:ea typeface="Aptos" panose="020B0004020202020204" pitchFamily="34" charset="0"/>
                <a:cs typeface="Tahoma" panose="020B0604030504040204" pitchFamily="34" charset="0"/>
              </a:rPr>
              <a:t>La Ley núm. 57-2023 establece que </a:t>
            </a:r>
            <a:r>
              <a:rPr lang="es-ES_tradnl" sz="2000" b="1" i="1" kern="100" dirty="0">
                <a:latin typeface="Bookman Old Style" panose="02050604050505020204" pitchFamily="18" charset="0"/>
                <a:ea typeface="Aptos" panose="020B0004020202020204" pitchFamily="34" charset="0"/>
                <a:cs typeface="Tahoma" panose="020B0604030504040204" pitchFamily="34" charset="0"/>
              </a:rPr>
              <a:t>e</a:t>
            </a:r>
            <a:r>
              <a:rPr lang="es-ES_tradnl" sz="2000" b="1" i="1" kern="100" dirty="0">
                <a:effectLst/>
                <a:latin typeface="Bookman Old Style" panose="02050604050505020204" pitchFamily="18" charset="0"/>
                <a:ea typeface="Aptos" panose="020B0004020202020204" pitchFamily="34" charset="0"/>
                <a:cs typeface="Tahoma" panose="020B0604030504040204" pitchFamily="34" charset="0"/>
              </a:rPr>
              <a:t>l Gobierno tendrá la responsabilidad de realizar esfuerzos razonables para promover la reunificación del menor con la familia de la que fue removido</a:t>
            </a:r>
            <a:r>
              <a:rPr lang="es-ES_tradnl" sz="2000" i="1" kern="100" dirty="0">
                <a:effectLst/>
                <a:latin typeface="Bookman Old Style" panose="02050604050505020204" pitchFamily="18" charset="0"/>
                <a:ea typeface="Aptos" panose="020B0004020202020204" pitchFamily="34" charset="0"/>
                <a:cs typeface="Tahoma" panose="020B0604030504040204" pitchFamily="34" charset="0"/>
              </a:rPr>
              <a:t>, y de no ser esto posible, ubicarlo permanentemente con un recurso familiar cualificado, tutor, o referirlo para adopción.</a:t>
            </a:r>
            <a:endParaRPr lang="en-PR" sz="2000" kern="100" dirty="0">
              <a:effectLst/>
              <a:latin typeface="Bookman Old Style" panose="02050604050505020204" pitchFamily="18" charset="0"/>
              <a:ea typeface="Aptos" panose="020B0004020202020204" pitchFamily="34" charset="0"/>
              <a:cs typeface="Times New Roman" panose="02020603050405020304" pitchFamily="18" charset="0"/>
            </a:endParaRPr>
          </a:p>
          <a:p>
            <a:pPr algn="just"/>
            <a:endParaRPr lang="en-PR" sz="1800" kern="100" dirty="0">
              <a:effectLst/>
              <a:latin typeface="Aptos" panose="020B0004020202020204" pitchFamily="34" charset="0"/>
              <a:ea typeface="Aptos" panose="020B0004020202020204" pitchFamily="34" charset="0"/>
              <a:cs typeface="Times New Roman" panose="02020603050405020304" pitchFamily="18" charset="0"/>
            </a:endParaRPr>
          </a:p>
          <a:p>
            <a:pPr algn="just"/>
            <a:endParaRPr lang="en-PR" dirty="0"/>
          </a:p>
        </p:txBody>
      </p:sp>
    </p:spTree>
    <p:extLst>
      <p:ext uri="{BB962C8B-B14F-4D97-AF65-F5344CB8AC3E}">
        <p14:creationId xmlns:p14="http://schemas.microsoft.com/office/powerpoint/2010/main" val="16165965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98E07C-0EC1-9C24-7865-ACC592BCC29F}"/>
              </a:ext>
            </a:extLst>
          </p:cNvPr>
          <p:cNvSpPr>
            <a:spLocks noGrp="1"/>
          </p:cNvSpPr>
          <p:nvPr>
            <p:ph type="title"/>
          </p:nvPr>
        </p:nvSpPr>
        <p:spPr/>
        <p:txBody>
          <a:bodyPr>
            <a:noAutofit/>
          </a:bodyPr>
          <a:lstStyle/>
          <a:p>
            <a:pPr algn="just"/>
            <a:r>
              <a:rPr lang="es-ES_tradnl" sz="2200" dirty="0">
                <a:effectLst/>
                <a:latin typeface="Bookman Old Style" panose="02050604050505020204" pitchFamily="18" charset="0"/>
                <a:ea typeface="Aptos" panose="020B0004020202020204" pitchFamily="34" charset="0"/>
                <a:cs typeface="Tahoma" panose="020B0604030504040204" pitchFamily="34" charset="0"/>
              </a:rPr>
              <a:t>Este trasfondo histórico lo presentó nuestro más alto foro de la siguiente manera en Ex Parte Rivera Báez, 170 D.P.R. 678 (2007), res. 26 de marzo de 2007 donde nuestro Tribunal Supremo resumió:</a:t>
            </a:r>
            <a:r>
              <a:rPr lang="en-PR" sz="2200" dirty="0">
                <a:effectLst/>
                <a:latin typeface="Bookman Old Style" panose="02050604050505020204" pitchFamily="18" charset="0"/>
              </a:rPr>
              <a:t> </a:t>
            </a:r>
            <a:endParaRPr lang="en-PR" sz="2200" dirty="0">
              <a:latin typeface="Bookman Old Style" panose="02050604050505020204" pitchFamily="18" charset="0"/>
            </a:endParaRPr>
          </a:p>
        </p:txBody>
      </p:sp>
      <p:sp>
        <p:nvSpPr>
          <p:cNvPr id="3" name="Content Placeholder 2">
            <a:extLst>
              <a:ext uri="{FF2B5EF4-FFF2-40B4-BE49-F238E27FC236}">
                <a16:creationId xmlns:a16="http://schemas.microsoft.com/office/drawing/2014/main" id="{DD6F1C4D-E9C0-5C92-591E-3F3EF6677F97}"/>
              </a:ext>
            </a:extLst>
          </p:cNvPr>
          <p:cNvSpPr>
            <a:spLocks noGrp="1"/>
          </p:cNvSpPr>
          <p:nvPr>
            <p:ph idx="1"/>
          </p:nvPr>
        </p:nvSpPr>
        <p:spPr/>
        <p:txBody>
          <a:bodyPr/>
          <a:lstStyle/>
          <a:p>
            <a:pPr algn="just"/>
            <a:r>
              <a:rPr lang="es-ES_tradnl" sz="1800" i="1" kern="100" dirty="0">
                <a:effectLst/>
                <a:latin typeface="Bookman Old Style" panose="02050604050505020204" pitchFamily="18" charset="0"/>
                <a:ea typeface="Aptos" panose="020B0004020202020204" pitchFamily="34" charset="0"/>
                <a:cs typeface="Tahoma" panose="020B0604030504040204" pitchFamily="34" charset="0"/>
              </a:rPr>
              <a:t>El maltrato infantil es un grave estigma que pesa sobre nuestra sociedad.  Es un problema social y de salud de primer orden.  Su etiología es de carácter multifactorial y sus repercusiones, inconmensurables.  </a:t>
            </a:r>
            <a:r>
              <a:rPr lang="es-ES_tradnl" sz="1800" b="1" i="1" kern="100" dirty="0">
                <a:effectLst/>
                <a:latin typeface="Bookman Old Style" panose="02050604050505020204" pitchFamily="18" charset="0"/>
                <a:ea typeface="Aptos" panose="020B0004020202020204" pitchFamily="34" charset="0"/>
                <a:cs typeface="Tahoma" panose="020B0604030504040204" pitchFamily="34" charset="0"/>
              </a:rPr>
              <a:t>El Estado tiene por lo tanto el deber, no ya legal, sino moral, de proteger a los menores desamparados y víctimas de maltrato.</a:t>
            </a:r>
            <a:r>
              <a:rPr lang="es-ES_tradnl" sz="1800" i="1" kern="100" dirty="0">
                <a:effectLst/>
                <a:latin typeface="Bookman Old Style" panose="02050604050505020204" pitchFamily="18" charset="0"/>
                <a:ea typeface="Aptos" panose="020B0004020202020204" pitchFamily="34" charset="0"/>
                <a:cs typeface="Tahoma" panose="020B0604030504040204" pitchFamily="34" charset="0"/>
              </a:rPr>
              <a:t>  Son </a:t>
            </a:r>
            <a:r>
              <a:rPr lang="es-ES_tradnl" sz="1800" b="1" i="1" kern="100" dirty="0">
                <a:effectLst/>
                <a:latin typeface="Bookman Old Style" panose="02050604050505020204" pitchFamily="18" charset="0"/>
                <a:ea typeface="Aptos" panose="020B0004020202020204" pitchFamily="34" charset="0"/>
                <a:cs typeface="Tahoma" panose="020B0604030504040204" pitchFamily="34" charset="0"/>
              </a:rPr>
              <a:t>éstos los sujetos jurídicos más vulnerables</a:t>
            </a:r>
            <a:r>
              <a:rPr lang="es-ES_tradnl" sz="1800" i="1" kern="100" dirty="0">
                <a:effectLst/>
                <a:latin typeface="Bookman Old Style" panose="02050604050505020204" pitchFamily="18" charset="0"/>
                <a:ea typeface="Aptos" panose="020B0004020202020204" pitchFamily="34" charset="0"/>
                <a:cs typeface="Tahoma" panose="020B0604030504040204" pitchFamily="34" charset="0"/>
              </a:rPr>
              <a:t> en nuestra sociedad; el Estado tiene que hablar por ellos.</a:t>
            </a:r>
            <a:endParaRPr lang="en-PR" sz="1800" kern="100" dirty="0">
              <a:effectLst/>
              <a:latin typeface="Aptos" panose="020B0004020202020204" pitchFamily="34" charset="0"/>
              <a:ea typeface="Aptos" panose="020B0004020202020204" pitchFamily="34" charset="0"/>
              <a:cs typeface="Times New Roman" panose="02020603050405020304" pitchFamily="18" charset="0"/>
            </a:endParaRPr>
          </a:p>
          <a:p>
            <a:pPr algn="just"/>
            <a:r>
              <a:rPr lang="es-ES_tradnl" sz="1800" i="1" kern="100" dirty="0">
                <a:effectLst/>
                <a:latin typeface="Bookman Old Style" panose="02050604050505020204" pitchFamily="18" charset="0"/>
                <a:ea typeface="Aptos" panose="020B0004020202020204" pitchFamily="34" charset="0"/>
                <a:cs typeface="Tahoma" panose="020B0604030504040204" pitchFamily="34" charset="0"/>
              </a:rPr>
              <a:t>A esos efectos y para facilitar la intervención estatal en casos de maltrato a menores, el legislador ha adoptado una serie de estatutos cuyo denominador común es salvaguardar el bienestar y los intereses de los menores de edad.  No </a:t>
            </a:r>
            <a:r>
              <a:rPr lang="es-ES_tradnl" sz="1800" i="1" kern="100" dirty="0" err="1">
                <a:effectLst/>
                <a:latin typeface="Bookman Old Style" panose="02050604050505020204" pitchFamily="18" charset="0"/>
                <a:ea typeface="Aptos" panose="020B0004020202020204" pitchFamily="34" charset="0"/>
                <a:cs typeface="Tahoma" panose="020B0604030504040204" pitchFamily="34" charset="0"/>
              </a:rPr>
              <a:t>empece</a:t>
            </a:r>
            <a:r>
              <a:rPr lang="es-ES_tradnl" sz="1800" i="1" kern="100" dirty="0">
                <a:effectLst/>
                <a:latin typeface="Bookman Old Style" panose="02050604050505020204" pitchFamily="18" charset="0"/>
                <a:ea typeface="Aptos" panose="020B0004020202020204" pitchFamily="34" charset="0"/>
                <a:cs typeface="Tahoma" panose="020B0604030504040204" pitchFamily="34" charset="0"/>
              </a:rPr>
              <a:t> lo anterior, nuestra política pública sobre maltrato de menores ha sufrido varias transformaciones. Veamos.</a:t>
            </a:r>
            <a:endParaRPr lang="en-PR" sz="18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PR" dirty="0"/>
          </a:p>
        </p:txBody>
      </p:sp>
    </p:spTree>
    <p:extLst>
      <p:ext uri="{BB962C8B-B14F-4D97-AF65-F5344CB8AC3E}">
        <p14:creationId xmlns:p14="http://schemas.microsoft.com/office/powerpoint/2010/main" val="33870900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B932CE-58F0-6721-1271-E34F7D2F54FA}"/>
              </a:ext>
            </a:extLst>
          </p:cNvPr>
          <p:cNvSpPr>
            <a:spLocks noGrp="1"/>
          </p:cNvSpPr>
          <p:nvPr>
            <p:ph type="title"/>
          </p:nvPr>
        </p:nvSpPr>
        <p:spPr/>
        <p:txBody>
          <a:bodyPr/>
          <a:lstStyle/>
          <a:p>
            <a:pPr algn="ctr"/>
            <a:r>
              <a:rPr lang="en-PR" dirty="0"/>
              <a:t>Definición Esfuerzos Razonables </a:t>
            </a:r>
            <a:br>
              <a:rPr lang="en-PR" dirty="0"/>
            </a:br>
            <a:r>
              <a:rPr lang="en-PR" dirty="0"/>
              <a:t>Artículo 3 inciso (s) Ley 57-2023</a:t>
            </a:r>
          </a:p>
        </p:txBody>
      </p:sp>
      <p:sp>
        <p:nvSpPr>
          <p:cNvPr id="3" name="Content Placeholder 2">
            <a:extLst>
              <a:ext uri="{FF2B5EF4-FFF2-40B4-BE49-F238E27FC236}">
                <a16:creationId xmlns:a16="http://schemas.microsoft.com/office/drawing/2014/main" id="{A954B7F7-3FB3-82C3-3F58-5395647F82AB}"/>
              </a:ext>
            </a:extLst>
          </p:cNvPr>
          <p:cNvSpPr>
            <a:spLocks noGrp="1"/>
          </p:cNvSpPr>
          <p:nvPr>
            <p:ph idx="1"/>
          </p:nvPr>
        </p:nvSpPr>
        <p:spPr>
          <a:xfrm>
            <a:off x="677334" y="1749287"/>
            <a:ext cx="8596668" cy="4837043"/>
          </a:xfrm>
        </p:spPr>
        <p:txBody>
          <a:bodyPr>
            <a:normAutofit fontScale="92500" lnSpcReduction="10000"/>
          </a:bodyPr>
          <a:lstStyle/>
          <a:p>
            <a:pPr algn="just"/>
            <a:r>
              <a:rPr lang="en-PR" sz="2100" dirty="0">
                <a:latin typeface="Bookman Old Style" panose="02050604050505020204" pitchFamily="18" charset="0"/>
              </a:rPr>
              <a:t>Art. 3 </a:t>
            </a:r>
            <a:r>
              <a:rPr lang="en-PR" sz="2100" dirty="0">
                <a:solidFill>
                  <a:srgbClr val="000000"/>
                </a:solidFill>
                <a:effectLst/>
                <a:latin typeface="Bookman Old Style" panose="02050604050505020204" pitchFamily="18" charset="0"/>
                <a:ea typeface="Times New Roman" panose="02020603050405020304" pitchFamily="18" charset="0"/>
                <a:cs typeface="Times New Roman" panose="02020603050405020304" pitchFamily="18" charset="0"/>
              </a:rPr>
              <a:t>(s) Esfuerzos Razonables. ~ Esfuerzos que buscan garantizar la seguridad, salud y bienestar del menor, a la vez que se busca fortalecer a la familia. Estos son:</a:t>
            </a:r>
          </a:p>
          <a:p>
            <a:pPr algn="just"/>
            <a:r>
              <a:rPr lang="en-US" sz="2100" dirty="0">
                <a:latin typeface="Bookman Old Style" panose="02050604050505020204" pitchFamily="18" charset="0"/>
              </a:rPr>
              <a:t>1) Las </a:t>
            </a:r>
            <a:r>
              <a:rPr lang="en-US" sz="2100" dirty="0" err="1">
                <a:latin typeface="Bookman Old Style" panose="02050604050505020204" pitchFamily="18" charset="0"/>
              </a:rPr>
              <a:t>acciones</a:t>
            </a:r>
            <a:r>
              <a:rPr lang="en-US" sz="2100" dirty="0">
                <a:latin typeface="Bookman Old Style" panose="02050604050505020204" pitchFamily="18" charset="0"/>
              </a:rPr>
              <a:t>, </a:t>
            </a:r>
            <a:r>
              <a:rPr lang="en-US" sz="2100" dirty="0" err="1">
                <a:latin typeface="Bookman Old Style" panose="02050604050505020204" pitchFamily="18" charset="0"/>
              </a:rPr>
              <a:t>actividades</a:t>
            </a:r>
            <a:r>
              <a:rPr lang="en-US" sz="2100" dirty="0">
                <a:latin typeface="Bookman Old Style" panose="02050604050505020204" pitchFamily="18" charset="0"/>
              </a:rPr>
              <a:t> y </a:t>
            </a:r>
            <a:r>
              <a:rPr lang="en-US" sz="2100" dirty="0" err="1">
                <a:latin typeface="Bookman Old Style" panose="02050604050505020204" pitchFamily="18" charset="0"/>
              </a:rPr>
              <a:t>servicios</a:t>
            </a:r>
            <a:r>
              <a:rPr lang="en-US" sz="2100" dirty="0">
                <a:latin typeface="Bookman Old Style" panose="02050604050505020204" pitchFamily="18" charset="0"/>
              </a:rPr>
              <a:t> </a:t>
            </a:r>
            <a:r>
              <a:rPr lang="en-US" sz="2100" dirty="0" err="1">
                <a:latin typeface="Bookman Old Style" panose="02050604050505020204" pitchFamily="18" charset="0"/>
              </a:rPr>
              <a:t>provistos</a:t>
            </a:r>
            <a:r>
              <a:rPr lang="en-US" sz="2100" dirty="0">
                <a:latin typeface="Bookman Old Style" panose="02050604050505020204" pitchFamily="18" charset="0"/>
              </a:rPr>
              <a:t> </a:t>
            </a:r>
            <a:r>
              <a:rPr lang="en-US" sz="2100" dirty="0" err="1">
                <a:latin typeface="Bookman Old Style" panose="02050604050505020204" pitchFamily="18" charset="0"/>
              </a:rPr>
              <a:t>por</a:t>
            </a:r>
            <a:r>
              <a:rPr lang="en-US" sz="2100" dirty="0">
                <a:latin typeface="Bookman Old Style" panose="02050604050505020204" pitchFamily="18" charset="0"/>
              </a:rPr>
              <a:t> ELA y </a:t>
            </a:r>
            <a:r>
              <a:rPr lang="en-US" sz="2100" dirty="0" err="1">
                <a:latin typeface="Bookman Old Style" panose="02050604050505020204" pitchFamily="18" charset="0"/>
              </a:rPr>
              <a:t>otras</a:t>
            </a:r>
            <a:r>
              <a:rPr lang="en-US" sz="2100" dirty="0">
                <a:latin typeface="Bookman Old Style" panose="02050604050505020204" pitchFamily="18" charset="0"/>
              </a:rPr>
              <a:t> </a:t>
            </a:r>
            <a:r>
              <a:rPr lang="en-US" sz="2100" dirty="0" err="1">
                <a:latin typeface="Bookman Old Style" panose="02050604050505020204" pitchFamily="18" charset="0"/>
              </a:rPr>
              <a:t>entidades</a:t>
            </a:r>
            <a:r>
              <a:rPr lang="en-US" sz="2100" dirty="0">
                <a:latin typeface="Bookman Old Style" panose="02050604050505020204" pitchFamily="18" charset="0"/>
              </a:rPr>
              <a:t> </a:t>
            </a:r>
            <a:r>
              <a:rPr lang="en-US" sz="2100" dirty="0" err="1">
                <a:latin typeface="Bookman Old Style" panose="02050604050505020204" pitchFamily="18" charset="0"/>
              </a:rPr>
              <a:t>publicas</a:t>
            </a:r>
            <a:r>
              <a:rPr lang="en-US" sz="2100" dirty="0">
                <a:latin typeface="Bookman Old Style" panose="02050604050505020204" pitchFamily="18" charset="0"/>
              </a:rPr>
              <a:t> y </a:t>
            </a:r>
            <a:r>
              <a:rPr lang="en-US" sz="2100" dirty="0" err="1">
                <a:latin typeface="Bookman Old Style" panose="02050604050505020204" pitchFamily="18" charset="0"/>
              </a:rPr>
              <a:t>privadas</a:t>
            </a:r>
            <a:r>
              <a:rPr lang="en-US" sz="2100" dirty="0">
                <a:latin typeface="Bookman Old Style" panose="02050604050505020204" pitchFamily="18" charset="0"/>
              </a:rPr>
              <a:t>, </a:t>
            </a:r>
            <a:r>
              <a:rPr lang="en-US" sz="2100" dirty="0" err="1">
                <a:latin typeface="Bookman Old Style" panose="02050604050505020204" pitchFamily="18" charset="0"/>
              </a:rPr>
              <a:t>canalizados</a:t>
            </a:r>
            <a:r>
              <a:rPr lang="en-US" sz="2100" dirty="0">
                <a:latin typeface="Bookman Old Style" panose="02050604050505020204" pitchFamily="18" charset="0"/>
              </a:rPr>
              <a:t> </a:t>
            </a:r>
            <a:r>
              <a:rPr lang="en-US" sz="2100" dirty="0" err="1">
                <a:latin typeface="Bookman Old Style" panose="02050604050505020204" pitchFamily="18" charset="0"/>
              </a:rPr>
              <a:t>principalmente</a:t>
            </a:r>
            <a:r>
              <a:rPr lang="en-US" sz="2100" dirty="0">
                <a:latin typeface="Bookman Old Style" panose="02050604050505020204" pitchFamily="18" charset="0"/>
              </a:rPr>
              <a:t> a </a:t>
            </a:r>
            <a:r>
              <a:rPr lang="en-US" sz="2100" dirty="0" err="1">
                <a:latin typeface="Bookman Old Style" panose="02050604050505020204" pitchFamily="18" charset="0"/>
              </a:rPr>
              <a:t>través</a:t>
            </a:r>
            <a:r>
              <a:rPr lang="en-US" sz="2100" dirty="0">
                <a:latin typeface="Bookman Old Style" panose="02050604050505020204" pitchFamily="18" charset="0"/>
              </a:rPr>
              <a:t> del DF, que se </a:t>
            </a:r>
            <a:r>
              <a:rPr lang="en-US" sz="2100" dirty="0" err="1">
                <a:latin typeface="Bookman Old Style" panose="02050604050505020204" pitchFamily="18" charset="0"/>
              </a:rPr>
              <a:t>ofrecen</a:t>
            </a:r>
            <a:r>
              <a:rPr lang="en-US" sz="2100" dirty="0">
                <a:latin typeface="Bookman Old Style" panose="02050604050505020204" pitchFamily="18" charset="0"/>
              </a:rPr>
              <a:t> al </a:t>
            </a:r>
            <a:r>
              <a:rPr lang="en-US" sz="2100" dirty="0" err="1">
                <a:latin typeface="Bookman Old Style" panose="02050604050505020204" pitchFamily="18" charset="0"/>
              </a:rPr>
              <a:t>menor</a:t>
            </a:r>
            <a:r>
              <a:rPr lang="en-US" sz="2100" dirty="0">
                <a:latin typeface="Bookman Old Style" panose="02050604050505020204" pitchFamily="18" charset="0"/>
              </a:rPr>
              <a:t> y a las personas </a:t>
            </a:r>
            <a:r>
              <a:rPr lang="en-US" sz="2100" dirty="0" err="1">
                <a:latin typeface="Bookman Old Style" panose="02050604050505020204" pitchFamily="18" charset="0"/>
              </a:rPr>
              <a:t>responsables</a:t>
            </a:r>
            <a:r>
              <a:rPr lang="en-US" sz="2100" dirty="0">
                <a:latin typeface="Bookman Old Style" panose="02050604050505020204" pitchFamily="18" charset="0"/>
              </a:rPr>
              <a:t> del </a:t>
            </a:r>
            <a:r>
              <a:rPr lang="en-US" sz="2100" dirty="0" err="1">
                <a:latin typeface="Bookman Old Style" panose="02050604050505020204" pitchFamily="18" charset="0"/>
              </a:rPr>
              <a:t>menor</a:t>
            </a:r>
            <a:r>
              <a:rPr lang="en-US" sz="2100" dirty="0">
                <a:latin typeface="Bookman Old Style" panose="02050604050505020204" pitchFamily="18" charset="0"/>
              </a:rPr>
              <a:t>, </a:t>
            </a:r>
            <a:r>
              <a:rPr lang="en-US" sz="2100" dirty="0" err="1">
                <a:latin typeface="Bookman Old Style" panose="02050604050505020204" pitchFamily="18" charset="0"/>
              </a:rPr>
              <a:t>dirigidos</a:t>
            </a:r>
            <a:r>
              <a:rPr lang="en-US" sz="2100" dirty="0">
                <a:latin typeface="Bookman Old Style" panose="02050604050505020204" pitchFamily="18" charset="0"/>
              </a:rPr>
              <a:t> a </a:t>
            </a:r>
            <a:r>
              <a:rPr lang="en-US" sz="2100" dirty="0" err="1">
                <a:latin typeface="Bookman Old Style" panose="02050604050505020204" pitchFamily="18" charset="0"/>
              </a:rPr>
              <a:t>preservar</a:t>
            </a:r>
            <a:r>
              <a:rPr lang="en-US" sz="2100" dirty="0">
                <a:latin typeface="Bookman Old Style" panose="02050604050505020204" pitchFamily="18" charset="0"/>
              </a:rPr>
              <a:t> la </a:t>
            </a:r>
            <a:r>
              <a:rPr lang="en-US" sz="2100" dirty="0" err="1">
                <a:latin typeface="Bookman Old Style" panose="02050604050505020204" pitchFamily="18" charset="0"/>
              </a:rPr>
              <a:t>unidad</a:t>
            </a:r>
            <a:r>
              <a:rPr lang="en-US" sz="2100" dirty="0">
                <a:latin typeface="Bookman Old Style" panose="02050604050505020204" pitchFamily="18" charset="0"/>
              </a:rPr>
              <a:t> familiar; o </a:t>
            </a:r>
            <a:r>
              <a:rPr lang="en-US" sz="2100" dirty="0" err="1">
                <a:latin typeface="Bookman Old Style" panose="02050604050505020204" pitchFamily="18" charset="0"/>
              </a:rPr>
              <a:t>los</a:t>
            </a:r>
            <a:r>
              <a:rPr lang="en-US" sz="2100" dirty="0">
                <a:latin typeface="Bookman Old Style" panose="02050604050505020204" pitchFamily="18" charset="0"/>
              </a:rPr>
              <a:t> </a:t>
            </a:r>
            <a:r>
              <a:rPr lang="en-US" sz="2100" dirty="0" err="1">
                <a:latin typeface="Bookman Old Style" panose="02050604050505020204" pitchFamily="18" charset="0"/>
              </a:rPr>
              <a:t>encaminados</a:t>
            </a:r>
            <a:r>
              <a:rPr lang="en-US" sz="2100" dirty="0">
                <a:latin typeface="Bookman Old Style" panose="02050604050505020204" pitchFamily="18" charset="0"/>
              </a:rPr>
              <a:t> a la </a:t>
            </a:r>
            <a:r>
              <a:rPr lang="en-US" sz="2100" dirty="0" err="1">
                <a:latin typeface="Bookman Old Style" panose="02050604050505020204" pitchFamily="18" charset="0"/>
              </a:rPr>
              <a:t>finalización</a:t>
            </a:r>
            <a:r>
              <a:rPr lang="en-US" sz="2100" dirty="0">
                <a:latin typeface="Bookman Old Style" panose="02050604050505020204" pitchFamily="18" charset="0"/>
              </a:rPr>
              <a:t> de un plan de </a:t>
            </a:r>
            <a:r>
              <a:rPr lang="en-US" sz="2100" dirty="0" err="1">
                <a:latin typeface="Bookman Old Style" panose="02050604050505020204" pitchFamily="18" charset="0"/>
              </a:rPr>
              <a:t>permanencia</a:t>
            </a:r>
            <a:r>
              <a:rPr lang="en-US" sz="2100" dirty="0">
                <a:latin typeface="Bookman Old Style" panose="02050604050505020204" pitchFamily="18" charset="0"/>
              </a:rPr>
              <a:t>, para </a:t>
            </a:r>
            <a:r>
              <a:rPr lang="en-US" sz="2100" dirty="0" err="1">
                <a:latin typeface="Bookman Old Style" panose="02050604050505020204" pitchFamily="18" charset="0"/>
              </a:rPr>
              <a:t>promover</a:t>
            </a:r>
            <a:r>
              <a:rPr lang="en-US" sz="2100" dirty="0">
                <a:latin typeface="Bookman Old Style" panose="02050604050505020204" pitchFamily="18" charset="0"/>
              </a:rPr>
              <a:t> la </a:t>
            </a:r>
            <a:r>
              <a:rPr lang="en-US" sz="2100" dirty="0" err="1">
                <a:latin typeface="Bookman Old Style" panose="02050604050505020204" pitchFamily="18" charset="0"/>
              </a:rPr>
              <a:t>reunificación</a:t>
            </a:r>
            <a:r>
              <a:rPr lang="en-US" sz="2100" dirty="0">
                <a:latin typeface="Bookman Old Style" panose="02050604050505020204" pitchFamily="18" charset="0"/>
              </a:rPr>
              <a:t> familiar </a:t>
            </a:r>
            <a:r>
              <a:rPr lang="en-US" sz="2100" dirty="0" err="1">
                <a:latin typeface="Bookman Old Style" panose="02050604050505020204" pitchFamily="18" charset="0"/>
              </a:rPr>
              <a:t>en</a:t>
            </a:r>
            <a:r>
              <a:rPr lang="en-US" sz="2100" dirty="0">
                <a:latin typeface="Bookman Old Style" panose="02050604050505020204" pitchFamily="18" charset="0"/>
              </a:rPr>
              <a:t> </a:t>
            </a:r>
            <a:r>
              <a:rPr lang="en-US" sz="2100" dirty="0" err="1">
                <a:latin typeface="Bookman Old Style" panose="02050604050505020204" pitchFamily="18" charset="0"/>
              </a:rPr>
              <a:t>situaciones</a:t>
            </a:r>
            <a:r>
              <a:rPr lang="en-US" sz="2100" dirty="0">
                <a:latin typeface="Bookman Old Style" panose="02050604050505020204" pitchFamily="18" charset="0"/>
              </a:rPr>
              <a:t> </a:t>
            </a:r>
            <a:r>
              <a:rPr lang="en-US" sz="2100" dirty="0" err="1">
                <a:latin typeface="Bookman Old Style" panose="02050604050505020204" pitchFamily="18" charset="0"/>
              </a:rPr>
              <a:t>donde</a:t>
            </a:r>
            <a:r>
              <a:rPr lang="en-US" sz="2100" dirty="0">
                <a:latin typeface="Bookman Old Style" panose="02050604050505020204" pitchFamily="18" charset="0"/>
              </a:rPr>
              <a:t> un </a:t>
            </a:r>
            <a:r>
              <a:rPr lang="en-US" sz="2100" dirty="0" err="1">
                <a:latin typeface="Bookman Old Style" panose="02050604050505020204" pitchFamily="18" charset="0"/>
              </a:rPr>
              <a:t>menor</a:t>
            </a:r>
            <a:r>
              <a:rPr lang="en-US" sz="2100" dirty="0">
                <a:latin typeface="Bookman Old Style" panose="02050604050505020204" pitchFamily="18" charset="0"/>
              </a:rPr>
              <a:t> sea </a:t>
            </a:r>
            <a:r>
              <a:rPr lang="en-US" sz="2100" dirty="0" err="1">
                <a:latin typeface="Bookman Old Style" panose="02050604050505020204" pitchFamily="18" charset="0"/>
              </a:rPr>
              <a:t>removido</a:t>
            </a:r>
            <a:r>
              <a:rPr lang="en-US" sz="2100" dirty="0">
                <a:latin typeface="Bookman Old Style" panose="02050604050505020204" pitchFamily="18" charset="0"/>
              </a:rPr>
              <a:t> de </a:t>
            </a:r>
            <a:r>
              <a:rPr lang="en-US" sz="2100" dirty="0" err="1">
                <a:latin typeface="Bookman Old Style" panose="02050604050505020204" pitchFamily="18" charset="0"/>
              </a:rPr>
              <a:t>su</a:t>
            </a:r>
            <a:r>
              <a:rPr lang="en-US" sz="2100" dirty="0">
                <a:latin typeface="Bookman Old Style" panose="02050604050505020204" pitchFamily="18" charset="0"/>
              </a:rPr>
              <a:t> </a:t>
            </a:r>
            <a:r>
              <a:rPr lang="en-US" sz="2100" dirty="0" err="1">
                <a:latin typeface="Bookman Old Style" panose="02050604050505020204" pitchFamily="18" charset="0"/>
              </a:rPr>
              <a:t>hogar</a:t>
            </a:r>
            <a:r>
              <a:rPr lang="en-US" sz="2100" dirty="0">
                <a:latin typeface="Bookman Old Style" panose="02050604050505020204" pitchFamily="18" charset="0"/>
              </a:rPr>
              <a:t> bajo las </a:t>
            </a:r>
            <a:r>
              <a:rPr lang="en-US" sz="2100" dirty="0" err="1">
                <a:latin typeface="Bookman Old Style" panose="02050604050505020204" pitchFamily="18" charset="0"/>
              </a:rPr>
              <a:t>disposiciones</a:t>
            </a:r>
            <a:r>
              <a:rPr lang="en-US" sz="2100" dirty="0">
                <a:latin typeface="Bookman Old Style" panose="02050604050505020204" pitchFamily="18" charset="0"/>
              </a:rPr>
              <a:t> de la </a:t>
            </a:r>
            <a:r>
              <a:rPr lang="en-US" sz="2100" dirty="0" err="1">
                <a:latin typeface="Bookman Old Style" panose="02050604050505020204" pitchFamily="18" charset="0"/>
              </a:rPr>
              <a:t>presente</a:t>
            </a:r>
            <a:r>
              <a:rPr lang="en-US" sz="2100" dirty="0">
                <a:latin typeface="Bookman Old Style" panose="02050604050505020204" pitchFamily="18" charset="0"/>
              </a:rPr>
              <a:t> ley, o para </a:t>
            </a:r>
            <a:r>
              <a:rPr lang="en-US" sz="2100" dirty="0" err="1">
                <a:latin typeface="Bookman Old Style" panose="02050604050505020204" pitchFamily="18" charset="0"/>
              </a:rPr>
              <a:t>ubicar</a:t>
            </a:r>
            <a:r>
              <a:rPr lang="en-US" sz="2100" dirty="0">
                <a:latin typeface="Bookman Old Style" panose="02050604050505020204" pitchFamily="18" charset="0"/>
              </a:rPr>
              <a:t> al </a:t>
            </a:r>
            <a:r>
              <a:rPr lang="en-US" sz="2100" dirty="0" err="1">
                <a:latin typeface="Bookman Old Style" panose="02050604050505020204" pitchFamily="18" charset="0"/>
              </a:rPr>
              <a:t>menor</a:t>
            </a:r>
            <a:r>
              <a:rPr lang="en-US" sz="2100" dirty="0">
                <a:latin typeface="Bookman Old Style" panose="02050604050505020204" pitchFamily="18" charset="0"/>
              </a:rPr>
              <a:t> </a:t>
            </a:r>
            <a:r>
              <a:rPr lang="en-US" sz="2100" dirty="0" err="1">
                <a:latin typeface="Bookman Old Style" panose="02050604050505020204" pitchFamily="18" charset="0"/>
              </a:rPr>
              <a:t>en</a:t>
            </a:r>
            <a:r>
              <a:rPr lang="en-US" sz="2100" dirty="0">
                <a:latin typeface="Bookman Old Style" panose="02050604050505020204" pitchFamily="18" charset="0"/>
              </a:rPr>
              <a:t> un </a:t>
            </a:r>
            <a:r>
              <a:rPr lang="en-US" sz="2100" dirty="0" err="1">
                <a:latin typeface="Bookman Old Style" panose="02050604050505020204" pitchFamily="18" charset="0"/>
              </a:rPr>
              <a:t>hogar</a:t>
            </a:r>
            <a:r>
              <a:rPr lang="en-US" sz="2100" dirty="0">
                <a:latin typeface="Bookman Old Style" panose="02050604050505020204" pitchFamily="18" charset="0"/>
              </a:rPr>
              <a:t> </a:t>
            </a:r>
            <a:r>
              <a:rPr lang="en-US" sz="2100" dirty="0" err="1">
                <a:latin typeface="Bookman Old Style" panose="02050604050505020204" pitchFamily="18" charset="0"/>
              </a:rPr>
              <a:t>permanente</a:t>
            </a:r>
            <a:r>
              <a:rPr lang="en-US" sz="2100" dirty="0">
                <a:latin typeface="Bookman Old Style" panose="02050604050505020204" pitchFamily="18" charset="0"/>
              </a:rPr>
              <a:t> y </a:t>
            </a:r>
            <a:r>
              <a:rPr lang="en-US" sz="2100" dirty="0" err="1">
                <a:latin typeface="Bookman Old Style" panose="02050604050505020204" pitchFamily="18" charset="0"/>
              </a:rPr>
              <a:t>apropiado</a:t>
            </a:r>
            <a:r>
              <a:rPr lang="en-US" sz="2100" dirty="0">
                <a:latin typeface="Bookman Old Style" panose="02050604050505020204" pitchFamily="18" charset="0"/>
              </a:rPr>
              <a:t> a sus </a:t>
            </a:r>
            <a:r>
              <a:rPr lang="en-US" sz="2100" dirty="0" err="1">
                <a:latin typeface="Bookman Old Style" panose="02050604050505020204" pitchFamily="18" charset="0"/>
              </a:rPr>
              <a:t>necesidades</a:t>
            </a:r>
            <a:r>
              <a:rPr lang="en-US" sz="2100" dirty="0">
                <a:latin typeface="Bookman Old Style" panose="02050604050505020204" pitchFamily="18" charset="0"/>
              </a:rPr>
              <a:t> </a:t>
            </a:r>
            <a:r>
              <a:rPr lang="en-US" sz="2100" dirty="0" err="1">
                <a:latin typeface="Bookman Old Style" panose="02050604050505020204" pitchFamily="18" charset="0"/>
              </a:rPr>
              <a:t>cuando</a:t>
            </a:r>
            <a:r>
              <a:rPr lang="en-US" sz="2100" dirty="0">
                <a:latin typeface="Bookman Old Style" panose="02050604050505020204" pitchFamily="18" charset="0"/>
              </a:rPr>
              <a:t> no </a:t>
            </a:r>
            <a:r>
              <a:rPr lang="en-US" sz="2100" dirty="0" err="1">
                <a:latin typeface="Bookman Old Style" panose="02050604050505020204" pitchFamily="18" charset="0"/>
              </a:rPr>
              <a:t>pudiese</a:t>
            </a:r>
            <a:r>
              <a:rPr lang="en-US" sz="2100" dirty="0">
                <a:latin typeface="Bookman Old Style" panose="02050604050505020204" pitchFamily="18" charset="0"/>
              </a:rPr>
              <a:t> </a:t>
            </a:r>
            <a:r>
              <a:rPr lang="en-US" sz="2100" dirty="0" err="1">
                <a:latin typeface="Bookman Old Style" panose="02050604050505020204" pitchFamily="18" charset="0"/>
              </a:rPr>
              <a:t>regresar</a:t>
            </a:r>
            <a:r>
              <a:rPr lang="en-US" sz="2100" dirty="0">
                <a:latin typeface="Bookman Old Style" panose="02050604050505020204" pitchFamily="18" charset="0"/>
              </a:rPr>
              <a:t> a </a:t>
            </a:r>
            <a:r>
              <a:rPr lang="en-US" sz="2100" dirty="0" err="1">
                <a:latin typeface="Bookman Old Style" panose="02050604050505020204" pitchFamily="18" charset="0"/>
              </a:rPr>
              <a:t>su</a:t>
            </a:r>
            <a:r>
              <a:rPr lang="en-US" sz="2100" dirty="0">
                <a:latin typeface="Bookman Old Style" panose="02050604050505020204" pitchFamily="18" charset="0"/>
              </a:rPr>
              <a:t> </a:t>
            </a:r>
            <a:r>
              <a:rPr lang="en-US" sz="2100" dirty="0" err="1">
                <a:latin typeface="Bookman Old Style" panose="02050604050505020204" pitchFamily="18" charset="0"/>
              </a:rPr>
              <a:t>hogar</a:t>
            </a:r>
            <a:r>
              <a:rPr lang="en-US" sz="2100" dirty="0">
                <a:latin typeface="Bookman Old Style" panose="02050604050505020204" pitchFamily="18" charset="0"/>
              </a:rPr>
              <a:t>; y</a:t>
            </a:r>
          </a:p>
          <a:p>
            <a:pPr algn="just"/>
            <a:r>
              <a:rPr lang="en-US" sz="2100" dirty="0">
                <a:latin typeface="Bookman Old Style" panose="02050604050505020204" pitchFamily="18" charset="0"/>
              </a:rPr>
              <a:t>(2) </a:t>
            </a:r>
            <a:r>
              <a:rPr lang="en-US" sz="2100" dirty="0" err="1">
                <a:latin typeface="Bookman Old Style" panose="02050604050505020204" pitchFamily="18" charset="0"/>
              </a:rPr>
              <a:t>los</a:t>
            </a:r>
            <a:r>
              <a:rPr lang="en-US" sz="2100" dirty="0">
                <a:latin typeface="Bookman Old Style" panose="02050604050505020204" pitchFamily="18" charset="0"/>
              </a:rPr>
              <a:t> </a:t>
            </a:r>
            <a:r>
              <a:rPr lang="en-US" sz="2100" dirty="0" err="1">
                <a:latin typeface="Bookman Old Style" panose="02050604050505020204" pitchFamily="18" charset="0"/>
              </a:rPr>
              <a:t>esfuerzos</a:t>
            </a:r>
            <a:r>
              <a:rPr lang="en-US" sz="2100" dirty="0">
                <a:latin typeface="Bookman Old Style" panose="02050604050505020204" pitchFamily="18" charset="0"/>
              </a:rPr>
              <a:t> para </a:t>
            </a:r>
            <a:r>
              <a:rPr lang="en-US" sz="2100" dirty="0" err="1">
                <a:latin typeface="Bookman Old Style" panose="02050604050505020204" pitchFamily="18" charset="0"/>
              </a:rPr>
              <a:t>brindar</a:t>
            </a:r>
            <a:r>
              <a:rPr lang="en-US" sz="2100" dirty="0">
                <a:latin typeface="Bookman Old Style" panose="02050604050505020204" pitchFamily="18" charset="0"/>
              </a:rPr>
              <a:t> </a:t>
            </a:r>
            <a:r>
              <a:rPr lang="en-US" sz="2100" dirty="0" err="1">
                <a:latin typeface="Bookman Old Style" panose="02050604050505020204" pitchFamily="18" charset="0"/>
              </a:rPr>
              <a:t>servicios</a:t>
            </a:r>
            <a:r>
              <a:rPr lang="en-US" sz="2100" dirty="0">
                <a:latin typeface="Bookman Old Style" panose="02050604050505020204" pitchFamily="18" charset="0"/>
              </a:rPr>
              <a:t> que </a:t>
            </a:r>
            <a:r>
              <a:rPr lang="en-US" sz="2100" dirty="0" err="1">
                <a:latin typeface="Bookman Old Style" panose="02050604050505020204" pitchFamily="18" charset="0"/>
              </a:rPr>
              <a:t>sean</a:t>
            </a:r>
            <a:r>
              <a:rPr lang="en-US" sz="2100" dirty="0">
                <a:latin typeface="Bookman Old Style" panose="02050604050505020204" pitchFamily="18" charset="0"/>
              </a:rPr>
              <a:t> </a:t>
            </a:r>
            <a:r>
              <a:rPr lang="en-US" sz="2100" dirty="0" err="1">
                <a:latin typeface="Bookman Old Style" panose="02050604050505020204" pitchFamily="18" charset="0"/>
              </a:rPr>
              <a:t>accesibles</a:t>
            </a:r>
            <a:r>
              <a:rPr lang="en-US" sz="2100" dirty="0">
                <a:latin typeface="Bookman Old Style" panose="02050604050505020204" pitchFamily="18" charset="0"/>
              </a:rPr>
              <a:t>, </a:t>
            </a:r>
            <a:r>
              <a:rPr lang="en-US" sz="2100" dirty="0" err="1">
                <a:latin typeface="Bookman Old Style" panose="02050604050505020204" pitchFamily="18" charset="0"/>
              </a:rPr>
              <a:t>disponibles</a:t>
            </a:r>
            <a:r>
              <a:rPr lang="en-US" sz="2100" dirty="0">
                <a:latin typeface="Bookman Old Style" panose="02050604050505020204" pitchFamily="18" charset="0"/>
              </a:rPr>
              <a:t> y </a:t>
            </a:r>
            <a:r>
              <a:rPr lang="en-US" sz="2100" dirty="0" err="1">
                <a:latin typeface="Bookman Old Style" panose="02050604050505020204" pitchFamily="18" charset="0"/>
              </a:rPr>
              <a:t>culturalmente</a:t>
            </a:r>
            <a:r>
              <a:rPr lang="en-US" sz="2100" dirty="0">
                <a:latin typeface="Bookman Old Style" panose="02050604050505020204" pitchFamily="18" charset="0"/>
              </a:rPr>
              <a:t> </a:t>
            </a:r>
            <a:r>
              <a:rPr lang="en-US" sz="2100" dirty="0" err="1">
                <a:latin typeface="Bookman Old Style" panose="02050604050505020204" pitchFamily="18" charset="0"/>
              </a:rPr>
              <a:t>apropiados</a:t>
            </a:r>
            <a:r>
              <a:rPr lang="en-US" sz="2100" dirty="0">
                <a:latin typeface="Bookman Old Style" panose="02050604050505020204" pitchFamily="18" charset="0"/>
              </a:rPr>
              <a:t> que </a:t>
            </a:r>
            <a:r>
              <a:rPr lang="en-US" sz="2100" dirty="0" err="1">
                <a:latin typeface="Bookman Old Style" panose="02050604050505020204" pitchFamily="18" charset="0"/>
              </a:rPr>
              <a:t>esten</a:t>
            </a:r>
            <a:r>
              <a:rPr lang="en-US" sz="2100" dirty="0">
                <a:latin typeface="Bookman Old Style" panose="02050604050505020204" pitchFamily="18" charset="0"/>
              </a:rPr>
              <a:t> </a:t>
            </a:r>
            <a:r>
              <a:rPr lang="en-US" sz="2100" dirty="0" err="1">
                <a:latin typeface="Bookman Old Style" panose="02050604050505020204" pitchFamily="18" charset="0"/>
              </a:rPr>
              <a:t>diseñados</a:t>
            </a:r>
            <a:r>
              <a:rPr lang="en-US" sz="2100" dirty="0">
                <a:latin typeface="Bookman Old Style" panose="02050604050505020204" pitchFamily="18" charset="0"/>
              </a:rPr>
              <a:t> para </a:t>
            </a:r>
            <a:r>
              <a:rPr lang="en-US" sz="2100" dirty="0" err="1">
                <a:latin typeface="Bookman Old Style" panose="02050604050505020204" pitchFamily="18" charset="0"/>
              </a:rPr>
              <a:t>fortalecer</a:t>
            </a:r>
            <a:r>
              <a:rPr lang="en-US" sz="2100" dirty="0">
                <a:latin typeface="Bookman Old Style" panose="02050604050505020204" pitchFamily="18" charset="0"/>
              </a:rPr>
              <a:t> y </a:t>
            </a:r>
            <a:r>
              <a:rPr lang="en-US" sz="2100" dirty="0" err="1">
                <a:latin typeface="Bookman Old Style" panose="02050604050505020204" pitchFamily="18" charset="0"/>
              </a:rPr>
              <a:t>mejorar</a:t>
            </a:r>
            <a:r>
              <a:rPr lang="en-US" sz="2100" dirty="0">
                <a:latin typeface="Bookman Old Style" panose="02050604050505020204" pitchFamily="18" charset="0"/>
              </a:rPr>
              <a:t> la </a:t>
            </a:r>
            <a:r>
              <a:rPr lang="en-US" sz="2100" dirty="0" err="1">
                <a:latin typeface="Bookman Old Style" panose="02050604050505020204" pitchFamily="18" charset="0"/>
              </a:rPr>
              <a:t>capacidad</a:t>
            </a:r>
            <a:r>
              <a:rPr lang="en-US" sz="2100" dirty="0">
                <a:latin typeface="Bookman Old Style" panose="02050604050505020204" pitchFamily="18" charset="0"/>
              </a:rPr>
              <a:t> de las </a:t>
            </a:r>
            <a:r>
              <a:rPr lang="en-US" sz="2100" dirty="0" err="1">
                <a:latin typeface="Bookman Old Style" panose="02050604050505020204" pitchFamily="18" charset="0"/>
              </a:rPr>
              <a:t>familias</a:t>
            </a:r>
            <a:r>
              <a:rPr lang="en-US" sz="2100" dirty="0">
                <a:latin typeface="Bookman Old Style" panose="02050604050505020204" pitchFamily="18" charset="0"/>
              </a:rPr>
              <a:t> para </a:t>
            </a:r>
            <a:r>
              <a:rPr lang="en-US" sz="2100" dirty="0" err="1">
                <a:latin typeface="Bookman Old Style" panose="02050604050505020204" pitchFamily="18" charset="0"/>
              </a:rPr>
              <a:t>proporcionar</a:t>
            </a:r>
            <a:r>
              <a:rPr lang="en-US" sz="2100" dirty="0">
                <a:latin typeface="Bookman Old Style" panose="02050604050505020204" pitchFamily="18" charset="0"/>
              </a:rPr>
              <a:t> </a:t>
            </a:r>
            <a:r>
              <a:rPr lang="en-US" sz="2100" dirty="0" err="1">
                <a:latin typeface="Bookman Old Style" panose="02050604050505020204" pitchFamily="18" charset="0"/>
              </a:rPr>
              <a:t>hogares</a:t>
            </a:r>
            <a:r>
              <a:rPr lang="en-US" sz="2100" dirty="0">
                <a:latin typeface="Bookman Old Style" panose="02050604050505020204" pitchFamily="18" charset="0"/>
              </a:rPr>
              <a:t> </a:t>
            </a:r>
            <a:r>
              <a:rPr lang="en-US" sz="2100" dirty="0" err="1">
                <a:latin typeface="Bookman Old Style" panose="02050604050505020204" pitchFamily="18" charset="0"/>
              </a:rPr>
              <a:t>seguros</a:t>
            </a:r>
            <a:r>
              <a:rPr lang="en-US" sz="2100" dirty="0">
                <a:latin typeface="Bookman Old Style" panose="02050604050505020204" pitchFamily="18" charset="0"/>
              </a:rPr>
              <a:t> y </a:t>
            </a:r>
            <a:r>
              <a:rPr lang="en-US" sz="2100" dirty="0" err="1">
                <a:latin typeface="Bookman Old Style" panose="02050604050505020204" pitchFamily="18" charset="0"/>
              </a:rPr>
              <a:t>estables</a:t>
            </a:r>
            <a:r>
              <a:rPr lang="en-US" sz="2100" dirty="0">
                <a:latin typeface="Bookman Old Style" panose="02050604050505020204" pitchFamily="18" charset="0"/>
              </a:rPr>
              <a:t> a </a:t>
            </a:r>
            <a:r>
              <a:rPr lang="en-US" sz="2100" dirty="0" err="1">
                <a:latin typeface="Bookman Old Style" panose="02050604050505020204" pitchFamily="18" charset="0"/>
              </a:rPr>
              <a:t>los</a:t>
            </a:r>
            <a:r>
              <a:rPr lang="en-US" sz="2100" dirty="0">
                <a:latin typeface="Bookman Old Style" panose="02050604050505020204" pitchFamily="18" charset="0"/>
              </a:rPr>
              <a:t> </a:t>
            </a:r>
            <a:r>
              <a:rPr lang="en-US" sz="2100" dirty="0" err="1">
                <a:latin typeface="Bookman Old Style" panose="02050604050505020204" pitchFamily="18" charset="0"/>
              </a:rPr>
              <a:t>menores</a:t>
            </a:r>
            <a:r>
              <a:rPr lang="en-US" sz="2100" dirty="0">
                <a:latin typeface="Bookman Old Style" panose="02050604050505020204" pitchFamily="18" charset="0"/>
              </a:rPr>
              <a:t>.</a:t>
            </a:r>
          </a:p>
          <a:p>
            <a:pPr algn="just"/>
            <a:endParaRPr lang="en-US" dirty="0"/>
          </a:p>
          <a:p>
            <a:endParaRPr lang="en-PR" dirty="0"/>
          </a:p>
        </p:txBody>
      </p:sp>
    </p:spTree>
    <p:extLst>
      <p:ext uri="{BB962C8B-B14F-4D97-AF65-F5344CB8AC3E}">
        <p14:creationId xmlns:p14="http://schemas.microsoft.com/office/powerpoint/2010/main" val="18627126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39C95B-DBD4-CC86-872E-499281B8DC71}"/>
              </a:ext>
            </a:extLst>
          </p:cNvPr>
          <p:cNvSpPr>
            <a:spLocks noGrp="1"/>
          </p:cNvSpPr>
          <p:nvPr>
            <p:ph type="title"/>
          </p:nvPr>
        </p:nvSpPr>
        <p:spPr/>
        <p:txBody>
          <a:bodyPr>
            <a:normAutofit fontScale="90000"/>
          </a:bodyPr>
          <a:lstStyle/>
          <a:p>
            <a:pPr algn="ctr"/>
            <a:r>
              <a:rPr lang="en-PR" dirty="0">
                <a:latin typeface="Bookman Old Style" panose="02050604050505020204" pitchFamily="18" charset="0"/>
              </a:rPr>
              <a:t>ESFUERZOS RAZONABLES</a:t>
            </a:r>
            <a:br>
              <a:rPr lang="en-PR" dirty="0">
                <a:latin typeface="Bookman Old Style" panose="02050604050505020204" pitchFamily="18" charset="0"/>
              </a:rPr>
            </a:br>
            <a:r>
              <a:rPr lang="es-ES" dirty="0">
                <a:latin typeface="Bookman Old Style" panose="02050604050505020204" pitchFamily="18" charset="0"/>
              </a:rPr>
              <a:t>¿</a:t>
            </a:r>
            <a:r>
              <a:rPr lang="en-PR" dirty="0">
                <a:latin typeface="Bookman Old Style" panose="02050604050505020204" pitchFamily="18" charset="0"/>
              </a:rPr>
              <a:t>Cuándo no hay que realizarlos?</a:t>
            </a:r>
            <a:br>
              <a:rPr lang="en-PR" dirty="0">
                <a:latin typeface="Bookman Old Style" panose="02050604050505020204" pitchFamily="18" charset="0"/>
              </a:rPr>
            </a:br>
            <a:r>
              <a:rPr lang="en-PR" dirty="0">
                <a:latin typeface="Bookman Old Style" panose="02050604050505020204" pitchFamily="18" charset="0"/>
              </a:rPr>
              <a:t>Artículo 44(f)</a:t>
            </a:r>
          </a:p>
        </p:txBody>
      </p:sp>
      <p:sp>
        <p:nvSpPr>
          <p:cNvPr id="3" name="Content Placeholder 2">
            <a:extLst>
              <a:ext uri="{FF2B5EF4-FFF2-40B4-BE49-F238E27FC236}">
                <a16:creationId xmlns:a16="http://schemas.microsoft.com/office/drawing/2014/main" id="{31848E13-5DA7-5BF3-B515-368A1F08587E}"/>
              </a:ext>
            </a:extLst>
          </p:cNvPr>
          <p:cNvSpPr>
            <a:spLocks noGrp="1"/>
          </p:cNvSpPr>
          <p:nvPr>
            <p:ph idx="1"/>
          </p:nvPr>
        </p:nvSpPr>
        <p:spPr/>
        <p:txBody>
          <a:bodyPr>
            <a:normAutofit fontScale="92500"/>
          </a:bodyPr>
          <a:lstStyle/>
          <a:p>
            <a:pPr algn="just"/>
            <a:r>
              <a:rPr lang="en-US" dirty="0">
                <a:latin typeface="Bookman Old Style" panose="02050604050505020204" pitchFamily="18" charset="0"/>
              </a:rPr>
              <a:t>1)</a:t>
            </a:r>
            <a:r>
              <a:rPr lang="en-US" b="1" dirty="0">
                <a:latin typeface="Bookman Old Style" panose="02050604050505020204" pitchFamily="18" charset="0"/>
              </a:rPr>
              <a:t>Los </a:t>
            </a:r>
            <a:r>
              <a:rPr lang="en-US" b="1" dirty="0" err="1">
                <a:latin typeface="Bookman Old Style" panose="02050604050505020204" pitchFamily="18" charset="0"/>
              </a:rPr>
              <a:t>esfuerzos</a:t>
            </a:r>
            <a:r>
              <a:rPr lang="en-US" b="1" dirty="0">
                <a:latin typeface="Bookman Old Style" panose="02050604050505020204" pitchFamily="18" charset="0"/>
              </a:rPr>
              <a:t> para </a:t>
            </a:r>
            <a:r>
              <a:rPr lang="en-US" b="1" dirty="0" err="1">
                <a:latin typeface="Bookman Old Style" panose="02050604050505020204" pitchFamily="18" charset="0"/>
              </a:rPr>
              <a:t>cambiar</a:t>
            </a:r>
            <a:r>
              <a:rPr lang="en-US" b="1" dirty="0">
                <a:latin typeface="Bookman Old Style" panose="02050604050505020204" pitchFamily="18" charset="0"/>
              </a:rPr>
              <a:t> </a:t>
            </a:r>
            <a:r>
              <a:rPr lang="en-US" b="1" dirty="0" err="1">
                <a:latin typeface="Bookman Old Style" panose="02050604050505020204" pitchFamily="18" charset="0"/>
              </a:rPr>
              <a:t>el</a:t>
            </a:r>
            <a:r>
              <a:rPr lang="en-US" b="1" dirty="0">
                <a:latin typeface="Bookman Old Style" panose="02050604050505020204" pitchFamily="18" charset="0"/>
              </a:rPr>
              <a:t> </a:t>
            </a:r>
            <a:r>
              <a:rPr lang="en-US" b="1" dirty="0" err="1">
                <a:latin typeface="Bookman Old Style" panose="02050604050505020204" pitchFamily="18" charset="0"/>
              </a:rPr>
              <a:t>comportamiento</a:t>
            </a:r>
            <a:r>
              <a:rPr lang="en-US" b="1" dirty="0">
                <a:latin typeface="Bookman Old Style" panose="02050604050505020204" pitchFamily="18" charset="0"/>
              </a:rPr>
              <a:t> </a:t>
            </a:r>
            <a:r>
              <a:rPr lang="en-US" dirty="0">
                <a:latin typeface="Bookman Old Style" panose="02050604050505020204" pitchFamily="18" charset="0"/>
              </a:rPr>
              <a:t>del padre, o persona </a:t>
            </a:r>
            <a:r>
              <a:rPr lang="en-US" dirty="0" err="1">
                <a:latin typeface="Bookman Old Style" panose="02050604050505020204" pitchFamily="18" charset="0"/>
              </a:rPr>
              <a:t>responsable</a:t>
            </a:r>
            <a:r>
              <a:rPr lang="en-US" dirty="0">
                <a:latin typeface="Bookman Old Style" panose="02050604050505020204" pitchFamily="18" charset="0"/>
              </a:rPr>
              <a:t> del </a:t>
            </a:r>
            <a:r>
              <a:rPr lang="en-US" dirty="0" err="1">
                <a:latin typeface="Bookman Old Style" panose="02050604050505020204" pitchFamily="18" charset="0"/>
              </a:rPr>
              <a:t>menor</a:t>
            </a:r>
            <a:r>
              <a:rPr lang="en-US" dirty="0">
                <a:latin typeface="Bookman Old Style" panose="02050604050505020204" pitchFamily="18" charset="0"/>
              </a:rPr>
              <a:t> </a:t>
            </a:r>
            <a:r>
              <a:rPr lang="en-US" b="1" dirty="0">
                <a:latin typeface="Bookman Old Style" panose="02050604050505020204" pitchFamily="18" charset="0"/>
              </a:rPr>
              <a:t>no </a:t>
            </a:r>
            <a:r>
              <a:rPr lang="en-US" b="1" dirty="0" err="1">
                <a:latin typeface="Bookman Old Style" panose="02050604050505020204" pitchFamily="18" charset="0"/>
              </a:rPr>
              <a:t>han</a:t>
            </a:r>
            <a:r>
              <a:rPr lang="en-US" b="1" dirty="0">
                <a:latin typeface="Bookman Old Style" panose="02050604050505020204" pitchFamily="18" charset="0"/>
              </a:rPr>
              <a:t> </a:t>
            </a:r>
            <a:r>
              <a:rPr lang="en-US" b="1" dirty="0" err="1">
                <a:latin typeface="Bookman Old Style" panose="02050604050505020204" pitchFamily="18" charset="0"/>
              </a:rPr>
              <a:t>sido</a:t>
            </a:r>
            <a:r>
              <a:rPr lang="en-US" b="1" dirty="0">
                <a:latin typeface="Bookman Old Style" panose="02050604050505020204" pitchFamily="18" charset="0"/>
              </a:rPr>
              <a:t> </a:t>
            </a:r>
            <a:r>
              <a:rPr lang="en-US" b="1" dirty="0" err="1">
                <a:latin typeface="Bookman Old Style" panose="02050604050505020204" pitchFamily="18" charset="0"/>
              </a:rPr>
              <a:t>exitosos</a:t>
            </a:r>
            <a:r>
              <a:rPr lang="en-US" b="1" dirty="0">
                <a:latin typeface="Bookman Old Style" panose="02050604050505020204" pitchFamily="18" charset="0"/>
              </a:rPr>
              <a:t> luego de </a:t>
            </a:r>
            <a:r>
              <a:rPr lang="en-US" b="1" dirty="0" err="1">
                <a:latin typeface="Bookman Old Style" panose="02050604050505020204" pitchFamily="18" charset="0"/>
              </a:rPr>
              <a:t>doce</a:t>
            </a:r>
            <a:r>
              <a:rPr lang="en-US" b="1" dirty="0">
                <a:latin typeface="Bookman Old Style" panose="02050604050505020204" pitchFamily="18" charset="0"/>
              </a:rPr>
              <a:t> (12</a:t>
            </a:r>
            <a:r>
              <a:rPr lang="en-US" dirty="0">
                <a:latin typeface="Bookman Old Style" panose="02050604050505020204" pitchFamily="18" charset="0"/>
              </a:rPr>
              <a:t>) meses de </a:t>
            </a:r>
            <a:r>
              <a:rPr lang="en-US" dirty="0" err="1">
                <a:latin typeface="Bookman Old Style" panose="02050604050505020204" pitchFamily="18" charset="0"/>
              </a:rPr>
              <a:t>haberse</a:t>
            </a:r>
            <a:r>
              <a:rPr lang="en-US" dirty="0">
                <a:latin typeface="Bookman Old Style" panose="02050604050505020204" pitchFamily="18" charset="0"/>
              </a:rPr>
              <a:t> </a:t>
            </a:r>
            <a:r>
              <a:rPr lang="en-US" dirty="0" err="1">
                <a:latin typeface="Bookman Old Style" panose="02050604050505020204" pitchFamily="18" charset="0"/>
              </a:rPr>
              <a:t>iniciado</a:t>
            </a:r>
            <a:r>
              <a:rPr lang="en-US" dirty="0">
                <a:latin typeface="Bookman Old Style" panose="02050604050505020204" pitchFamily="18" charset="0"/>
              </a:rPr>
              <a:t> la </a:t>
            </a:r>
            <a:r>
              <a:rPr lang="en-US" dirty="0" err="1">
                <a:latin typeface="Bookman Old Style" panose="02050604050505020204" pitchFamily="18" charset="0"/>
              </a:rPr>
              <a:t>provisión</a:t>
            </a:r>
            <a:r>
              <a:rPr lang="en-US" dirty="0">
                <a:latin typeface="Bookman Old Style" panose="02050604050505020204" pitchFamily="18" charset="0"/>
              </a:rPr>
              <a:t> del plan de </a:t>
            </a:r>
            <a:r>
              <a:rPr lang="en-US" dirty="0" err="1">
                <a:latin typeface="Bookman Old Style" panose="02050604050505020204" pitchFamily="18" charset="0"/>
              </a:rPr>
              <a:t>servicios</a:t>
            </a:r>
            <a:r>
              <a:rPr lang="en-US" dirty="0">
                <a:latin typeface="Bookman Old Style" panose="02050604050505020204" pitchFamily="18" charset="0"/>
              </a:rPr>
              <a:t>.</a:t>
            </a:r>
          </a:p>
          <a:p>
            <a:pPr algn="just"/>
            <a:r>
              <a:rPr lang="en-US" dirty="0">
                <a:latin typeface="Bookman Old Style" panose="02050604050505020204" pitchFamily="18" charset="0"/>
              </a:rPr>
              <a:t>2)Cuando un padre, o persona </a:t>
            </a:r>
            <a:r>
              <a:rPr lang="en-US" dirty="0" err="1">
                <a:latin typeface="Bookman Old Style" panose="02050604050505020204" pitchFamily="18" charset="0"/>
              </a:rPr>
              <a:t>responsable</a:t>
            </a:r>
            <a:r>
              <a:rPr lang="en-US" dirty="0">
                <a:latin typeface="Bookman Old Style" panose="02050604050505020204" pitchFamily="18" charset="0"/>
              </a:rPr>
              <a:t> del </a:t>
            </a:r>
            <a:r>
              <a:rPr lang="en-US" b="1" dirty="0" err="1">
                <a:latin typeface="Bookman Old Style" panose="02050604050505020204" pitchFamily="18" charset="0"/>
              </a:rPr>
              <a:t>menor</a:t>
            </a:r>
            <a:r>
              <a:rPr lang="en-US" dirty="0">
                <a:latin typeface="Bookman Old Style" panose="02050604050505020204" pitchFamily="18" charset="0"/>
              </a:rPr>
              <a:t> lo ha </a:t>
            </a:r>
            <a:r>
              <a:rPr lang="en-US" b="1" dirty="0" err="1">
                <a:latin typeface="Bookman Old Style" panose="02050604050505020204" pitchFamily="18" charset="0"/>
              </a:rPr>
              <a:t>sometido</a:t>
            </a:r>
            <a:r>
              <a:rPr lang="en-US" b="1" dirty="0">
                <a:latin typeface="Bookman Old Style" panose="02050604050505020204" pitchFamily="18" charset="0"/>
              </a:rPr>
              <a:t> a </a:t>
            </a:r>
            <a:r>
              <a:rPr lang="en-US" b="1" dirty="0" err="1">
                <a:latin typeface="Bookman Old Style" panose="02050604050505020204" pitchFamily="18" charset="0"/>
              </a:rPr>
              <a:t>circunstancias</a:t>
            </a:r>
            <a:r>
              <a:rPr lang="en-US" b="1" dirty="0">
                <a:latin typeface="Bookman Old Style" panose="02050604050505020204" pitchFamily="18" charset="0"/>
              </a:rPr>
              <a:t> </a:t>
            </a:r>
            <a:r>
              <a:rPr lang="en-US" b="1" dirty="0" err="1">
                <a:latin typeface="Bookman Old Style" panose="02050604050505020204" pitchFamily="18" charset="0"/>
              </a:rPr>
              <a:t>agravadas</a:t>
            </a:r>
            <a:r>
              <a:rPr lang="en-US" b="1" dirty="0">
                <a:latin typeface="Bookman Old Style" panose="02050604050505020204" pitchFamily="18" charset="0"/>
              </a:rPr>
              <a:t>, </a:t>
            </a:r>
            <a:r>
              <a:rPr lang="en-US" b="1" dirty="0" err="1">
                <a:latin typeface="Bookman Old Style" panose="02050604050505020204" pitchFamily="18" charset="0"/>
              </a:rPr>
              <a:t>como</a:t>
            </a:r>
            <a:r>
              <a:rPr lang="en-US" b="1" dirty="0">
                <a:latin typeface="Bookman Old Style" panose="02050604050505020204" pitchFamily="18" charset="0"/>
              </a:rPr>
              <a:t> abandon, </a:t>
            </a:r>
            <a:r>
              <a:rPr lang="en-US" b="1" dirty="0" err="1">
                <a:latin typeface="Bookman Old Style" panose="02050604050505020204" pitchFamily="18" charset="0"/>
              </a:rPr>
              <a:t>tortura</a:t>
            </a:r>
            <a:r>
              <a:rPr lang="en-US" b="1" dirty="0">
                <a:latin typeface="Bookman Old Style" panose="02050604050505020204" pitchFamily="18" charset="0"/>
              </a:rPr>
              <a:t>, </a:t>
            </a:r>
            <a:r>
              <a:rPr lang="en-US" b="1" dirty="0" err="1">
                <a:latin typeface="Bookman Old Style" panose="02050604050505020204" pitchFamily="18" charset="0"/>
              </a:rPr>
              <a:t>maltrato</a:t>
            </a:r>
            <a:r>
              <a:rPr lang="en-US" b="1" dirty="0">
                <a:latin typeface="Bookman Old Style" panose="02050604050505020204" pitchFamily="18" charset="0"/>
              </a:rPr>
              <a:t> </a:t>
            </a:r>
            <a:r>
              <a:rPr lang="en-US" b="1" dirty="0" err="1">
                <a:latin typeface="Bookman Old Style" panose="02050604050505020204" pitchFamily="18" charset="0"/>
              </a:rPr>
              <a:t>crónico</a:t>
            </a:r>
            <a:r>
              <a:rPr lang="en-US" b="1" dirty="0">
                <a:latin typeface="Bookman Old Style" panose="02050604050505020204" pitchFamily="18" charset="0"/>
              </a:rPr>
              <a:t>, y </a:t>
            </a:r>
            <a:r>
              <a:rPr lang="en-US" b="1" dirty="0" err="1">
                <a:latin typeface="Bookman Old Style" panose="02050604050505020204" pitchFamily="18" charset="0"/>
              </a:rPr>
              <a:t>abuso</a:t>
            </a:r>
            <a:r>
              <a:rPr lang="en-US" b="1" dirty="0">
                <a:latin typeface="Bookman Old Style" panose="02050604050505020204" pitchFamily="18" charset="0"/>
              </a:rPr>
              <a:t> sexual.</a:t>
            </a:r>
          </a:p>
          <a:p>
            <a:pPr algn="just"/>
            <a:r>
              <a:rPr lang="en-US" dirty="0">
                <a:latin typeface="Bookman Old Style" panose="02050604050505020204" pitchFamily="18" charset="0"/>
              </a:rPr>
              <a:t>3)Cuando un padre, </a:t>
            </a:r>
            <a:r>
              <a:rPr lang="en-US" dirty="0" err="1">
                <a:latin typeface="Bookman Old Style" panose="02050604050505020204" pitchFamily="18" charset="0"/>
              </a:rPr>
              <a:t>una</a:t>
            </a:r>
            <a:r>
              <a:rPr lang="en-US" dirty="0">
                <a:latin typeface="Bookman Old Style" panose="02050604050505020204" pitchFamily="18" charset="0"/>
              </a:rPr>
              <a:t> madre, o persona </a:t>
            </a:r>
            <a:r>
              <a:rPr lang="en-US" dirty="0" err="1">
                <a:latin typeface="Bookman Old Style" panose="02050604050505020204" pitchFamily="18" charset="0"/>
              </a:rPr>
              <a:t>responsable</a:t>
            </a:r>
            <a:r>
              <a:rPr lang="en-US" dirty="0">
                <a:latin typeface="Bookman Old Style" panose="02050604050505020204" pitchFamily="18" charset="0"/>
              </a:rPr>
              <a:t> del </a:t>
            </a:r>
            <a:r>
              <a:rPr lang="en-US" dirty="0" err="1">
                <a:latin typeface="Bookman Old Style" panose="02050604050505020204" pitchFamily="18" charset="0"/>
              </a:rPr>
              <a:t>menor</a:t>
            </a:r>
            <a:r>
              <a:rPr lang="en-US" dirty="0">
                <a:latin typeface="Bookman Old Style" panose="02050604050505020204" pitchFamily="18" charset="0"/>
              </a:rPr>
              <a:t> ha </a:t>
            </a:r>
            <a:r>
              <a:rPr lang="en-US" b="1" dirty="0" err="1">
                <a:latin typeface="Bookman Old Style" panose="02050604050505020204" pitchFamily="18" charset="0"/>
              </a:rPr>
              <a:t>manifestado</a:t>
            </a:r>
            <a:r>
              <a:rPr lang="en-US" b="1" dirty="0">
                <a:latin typeface="Bookman Old Style" panose="02050604050505020204" pitchFamily="18" charset="0"/>
              </a:rPr>
              <a:t> no </a:t>
            </a:r>
            <a:r>
              <a:rPr lang="en-US" b="1" dirty="0" err="1">
                <a:latin typeface="Bookman Old Style" panose="02050604050505020204" pitchFamily="18" charset="0"/>
              </a:rPr>
              <a:t>tener</a:t>
            </a:r>
            <a:r>
              <a:rPr lang="en-US" b="1" dirty="0">
                <a:latin typeface="Bookman Old Style" panose="02050604050505020204" pitchFamily="18" charset="0"/>
              </a:rPr>
              <a:t> </a:t>
            </a:r>
            <a:r>
              <a:rPr lang="en-US" b="1" dirty="0" err="1">
                <a:latin typeface="Bookman Old Style" panose="02050604050505020204" pitchFamily="18" charset="0"/>
              </a:rPr>
              <a:t>interés</a:t>
            </a:r>
            <a:r>
              <a:rPr lang="en-US" b="1" dirty="0">
                <a:latin typeface="Bookman Old Style" panose="02050604050505020204" pitchFamily="18" charset="0"/>
              </a:rPr>
              <a:t> </a:t>
            </a:r>
            <a:r>
              <a:rPr lang="en-US" b="1" dirty="0" err="1">
                <a:latin typeface="Bookman Old Style" panose="02050604050505020204" pitchFamily="18" charset="0"/>
              </a:rPr>
              <a:t>en</a:t>
            </a:r>
            <a:r>
              <a:rPr lang="en-US" b="1" dirty="0">
                <a:latin typeface="Bookman Old Style" panose="02050604050505020204" pitchFamily="18" charset="0"/>
              </a:rPr>
              <a:t> la </a:t>
            </a:r>
            <a:r>
              <a:rPr lang="en-US" b="1" dirty="0" err="1">
                <a:latin typeface="Bookman Old Style" panose="02050604050505020204" pitchFamily="18" charset="0"/>
              </a:rPr>
              <a:t>reunificación</a:t>
            </a:r>
            <a:r>
              <a:rPr lang="en-US" b="1" dirty="0">
                <a:latin typeface="Bookman Old Style" panose="02050604050505020204" pitchFamily="18" charset="0"/>
              </a:rPr>
              <a:t> con </a:t>
            </a:r>
            <a:r>
              <a:rPr lang="en-US" b="1" dirty="0" err="1">
                <a:latin typeface="Bookman Old Style" panose="02050604050505020204" pitchFamily="18" charset="0"/>
              </a:rPr>
              <a:t>el</a:t>
            </a:r>
            <a:r>
              <a:rPr lang="en-US" b="1" dirty="0">
                <a:latin typeface="Bookman Old Style" panose="02050604050505020204" pitchFamily="18" charset="0"/>
              </a:rPr>
              <a:t> </a:t>
            </a:r>
            <a:r>
              <a:rPr lang="en-US" b="1" dirty="0" err="1">
                <a:latin typeface="Bookman Old Style" panose="02050604050505020204" pitchFamily="18" charset="0"/>
              </a:rPr>
              <a:t>menor</a:t>
            </a:r>
            <a:r>
              <a:rPr lang="en-US" b="1" dirty="0">
                <a:latin typeface="Bookman Old Style" panose="02050604050505020204" pitchFamily="18" charset="0"/>
              </a:rPr>
              <a:t>.</a:t>
            </a:r>
          </a:p>
          <a:p>
            <a:pPr algn="just"/>
            <a:r>
              <a:rPr lang="en-US" dirty="0">
                <a:latin typeface="Bookman Old Style" panose="02050604050505020204" pitchFamily="18" charset="0"/>
              </a:rPr>
              <a:t>4)</a:t>
            </a:r>
            <a:r>
              <a:rPr lang="en-US" b="1" dirty="0">
                <a:latin typeface="Bookman Old Style" panose="02050604050505020204" pitchFamily="18" charset="0"/>
              </a:rPr>
              <a:t>Cuando se </a:t>
            </a:r>
            <a:r>
              <a:rPr lang="en-US" b="1" dirty="0" err="1">
                <a:latin typeface="Bookman Old Style" panose="02050604050505020204" pitchFamily="18" charset="0"/>
              </a:rPr>
              <a:t>pruebe</a:t>
            </a:r>
            <a:r>
              <a:rPr lang="en-US" b="1" dirty="0">
                <a:latin typeface="Bookman Old Style" panose="02050604050505020204" pitchFamily="18" charset="0"/>
              </a:rPr>
              <a:t> </a:t>
            </a:r>
            <a:r>
              <a:rPr lang="en-US" b="1" dirty="0" err="1">
                <a:latin typeface="Bookman Old Style" panose="02050604050505020204" pitchFamily="18" charset="0"/>
              </a:rPr>
              <a:t>por</a:t>
            </a:r>
            <a:r>
              <a:rPr lang="en-US" b="1" dirty="0">
                <a:latin typeface="Bookman Old Style" panose="02050604050505020204" pitchFamily="18" charset="0"/>
              </a:rPr>
              <a:t> medio de </a:t>
            </a:r>
            <a:r>
              <a:rPr lang="en-US" b="1" dirty="0" err="1">
                <a:latin typeface="Bookman Old Style" panose="02050604050505020204" pitchFamily="18" charset="0"/>
              </a:rPr>
              <a:t>evidencia</a:t>
            </a:r>
            <a:r>
              <a:rPr lang="en-US" b="1" dirty="0">
                <a:latin typeface="Bookman Old Style" panose="02050604050505020204" pitchFamily="18" charset="0"/>
              </a:rPr>
              <a:t> </a:t>
            </a:r>
            <a:r>
              <a:rPr lang="en-US" dirty="0" err="1">
                <a:latin typeface="Bookman Old Style" panose="02050604050505020204" pitchFamily="18" charset="0"/>
              </a:rPr>
              <a:t>consistente</a:t>
            </a:r>
            <a:r>
              <a:rPr lang="en-US" dirty="0">
                <a:latin typeface="Bookman Old Style" panose="02050604050505020204" pitchFamily="18" charset="0"/>
              </a:rPr>
              <a:t> </a:t>
            </a:r>
            <a:r>
              <a:rPr lang="en-US" dirty="0" err="1">
                <a:latin typeface="Bookman Old Style" panose="02050604050505020204" pitchFamily="18" charset="0"/>
              </a:rPr>
              <a:t>en</a:t>
            </a:r>
            <a:r>
              <a:rPr lang="en-US" dirty="0">
                <a:latin typeface="Bookman Old Style" panose="02050604050505020204" pitchFamily="18" charset="0"/>
              </a:rPr>
              <a:t> </a:t>
            </a:r>
            <a:r>
              <a:rPr lang="en-US" dirty="0" err="1">
                <a:latin typeface="Bookman Old Style" panose="02050604050505020204" pitchFamily="18" charset="0"/>
              </a:rPr>
              <a:t>el</a:t>
            </a:r>
            <a:r>
              <a:rPr lang="en-US" dirty="0">
                <a:latin typeface="Bookman Old Style" panose="02050604050505020204" pitchFamily="18" charset="0"/>
              </a:rPr>
              <a:t> testimonio de un </a:t>
            </a:r>
            <a:r>
              <a:rPr lang="en-US" dirty="0" err="1">
                <a:latin typeface="Bookman Old Style" panose="02050604050505020204" pitchFamily="18" charset="0"/>
              </a:rPr>
              <a:t>profesional</a:t>
            </a:r>
            <a:r>
              <a:rPr lang="en-US" dirty="0">
                <a:latin typeface="Bookman Old Style" panose="02050604050505020204" pitchFamily="18" charset="0"/>
              </a:rPr>
              <a:t> de la </a:t>
            </a:r>
            <a:r>
              <a:rPr lang="en-US" dirty="0" err="1">
                <a:latin typeface="Bookman Old Style" panose="02050604050505020204" pitchFamily="18" charset="0"/>
              </a:rPr>
              <a:t>salud</a:t>
            </a:r>
            <a:r>
              <a:rPr lang="en-US" dirty="0">
                <a:latin typeface="Bookman Old Style" panose="02050604050505020204" pitchFamily="18" charset="0"/>
              </a:rPr>
              <a:t>, que </a:t>
            </a:r>
            <a:r>
              <a:rPr lang="en-US" dirty="0" err="1">
                <a:latin typeface="Bookman Old Style" panose="02050604050505020204" pitchFamily="18" charset="0"/>
              </a:rPr>
              <a:t>el</a:t>
            </a:r>
            <a:r>
              <a:rPr lang="en-US" dirty="0">
                <a:latin typeface="Bookman Old Style" panose="02050604050505020204" pitchFamily="18" charset="0"/>
              </a:rPr>
              <a:t> padre o persona </a:t>
            </a:r>
            <a:r>
              <a:rPr lang="en-US" dirty="0" err="1">
                <a:latin typeface="Bookman Old Style" panose="02050604050505020204" pitchFamily="18" charset="0"/>
              </a:rPr>
              <a:t>responsable</a:t>
            </a:r>
            <a:r>
              <a:rPr lang="en-US" dirty="0">
                <a:latin typeface="Bookman Old Style" panose="02050604050505020204" pitchFamily="18" charset="0"/>
              </a:rPr>
              <a:t> del </a:t>
            </a:r>
            <a:r>
              <a:rPr lang="en-US" dirty="0" err="1">
                <a:latin typeface="Bookman Old Style" panose="02050604050505020204" pitchFamily="18" charset="0"/>
              </a:rPr>
              <a:t>menor</a:t>
            </a:r>
            <a:r>
              <a:rPr lang="en-US" dirty="0">
                <a:latin typeface="Bookman Old Style" panose="02050604050505020204" pitchFamily="18" charset="0"/>
              </a:rPr>
              <a:t> </a:t>
            </a:r>
            <a:r>
              <a:rPr lang="en-US" b="1" dirty="0">
                <a:latin typeface="Bookman Old Style" panose="02050604050505020204" pitchFamily="18" charset="0"/>
              </a:rPr>
              <a:t>es </a:t>
            </a:r>
            <a:r>
              <a:rPr lang="en-US" b="1" dirty="0" err="1">
                <a:latin typeface="Bookman Old Style" panose="02050604050505020204" pitchFamily="18" charset="0"/>
              </a:rPr>
              <a:t>absoluta</a:t>
            </a:r>
            <a:r>
              <a:rPr lang="en-US" b="1" dirty="0">
                <a:latin typeface="Bookman Old Style" panose="02050604050505020204" pitchFamily="18" charset="0"/>
              </a:rPr>
              <a:t> o </a:t>
            </a:r>
            <a:r>
              <a:rPr lang="en-US" b="1" dirty="0" err="1">
                <a:latin typeface="Bookman Old Style" panose="02050604050505020204" pitchFamily="18" charset="0"/>
              </a:rPr>
              <a:t>parcialmente</a:t>
            </a:r>
            <a:r>
              <a:rPr lang="en-US" b="1" dirty="0">
                <a:latin typeface="Bookman Old Style" panose="02050604050505020204" pitchFamily="18" charset="0"/>
              </a:rPr>
              <a:t> </a:t>
            </a:r>
            <a:r>
              <a:rPr lang="en-US" b="1" dirty="0" err="1">
                <a:latin typeface="Bookman Old Style" panose="02050604050505020204" pitchFamily="18" charset="0"/>
              </a:rPr>
              <a:t>incapaz</a:t>
            </a:r>
            <a:r>
              <a:rPr lang="en-US" dirty="0">
                <a:latin typeface="Bookman Old Style" panose="02050604050505020204" pitchFamily="18" charset="0"/>
              </a:rPr>
              <a:t>, </a:t>
            </a:r>
            <a:r>
              <a:rPr lang="en-US" dirty="0" err="1">
                <a:latin typeface="Bookman Old Style" panose="02050604050505020204" pitchFamily="18" charset="0"/>
              </a:rPr>
              <a:t>según</a:t>
            </a:r>
            <a:r>
              <a:rPr lang="en-US" dirty="0">
                <a:latin typeface="Bookman Old Style" panose="02050604050505020204" pitchFamily="18" charset="0"/>
              </a:rPr>
              <a:t> se define </a:t>
            </a:r>
            <a:r>
              <a:rPr lang="en-US" dirty="0" err="1">
                <a:latin typeface="Bookman Old Style" panose="02050604050505020204" pitchFamily="18" charset="0"/>
              </a:rPr>
              <a:t>en</a:t>
            </a:r>
            <a:r>
              <a:rPr lang="en-US" dirty="0">
                <a:latin typeface="Bookman Old Style" panose="02050604050505020204" pitchFamily="18" charset="0"/>
              </a:rPr>
              <a:t> </a:t>
            </a:r>
            <a:r>
              <a:rPr lang="en-US" dirty="0" err="1">
                <a:latin typeface="Bookman Old Style" panose="02050604050505020204" pitchFamily="18" charset="0"/>
              </a:rPr>
              <a:t>los</a:t>
            </a:r>
            <a:r>
              <a:rPr lang="en-US" dirty="0">
                <a:latin typeface="Bookman Old Style" panose="02050604050505020204" pitchFamily="18" charset="0"/>
              </a:rPr>
              <a:t> </a:t>
            </a:r>
            <a:r>
              <a:rPr lang="en-US" dirty="0" err="1">
                <a:latin typeface="Bookman Old Style" panose="02050604050505020204" pitchFamily="18" charset="0"/>
              </a:rPr>
              <a:t>Artículos</a:t>
            </a:r>
            <a:r>
              <a:rPr lang="en-US" dirty="0">
                <a:latin typeface="Bookman Old Style" panose="02050604050505020204" pitchFamily="18" charset="0"/>
              </a:rPr>
              <a:t> 102 o 104 del Código Civil de Puerto Rico, </a:t>
            </a:r>
            <a:r>
              <a:rPr lang="en-US" b="1" dirty="0">
                <a:latin typeface="Bookman Old Style" panose="02050604050505020204" pitchFamily="18" charset="0"/>
              </a:rPr>
              <a:t>sin que sea </a:t>
            </a:r>
            <a:r>
              <a:rPr lang="en-US" b="1" dirty="0" err="1">
                <a:latin typeface="Bookman Old Style" panose="02050604050505020204" pitchFamily="18" charset="0"/>
              </a:rPr>
              <a:t>necesaria</a:t>
            </a:r>
            <a:r>
              <a:rPr lang="en-US" b="1" dirty="0">
                <a:latin typeface="Bookman Old Style" panose="02050604050505020204" pitchFamily="18" charset="0"/>
              </a:rPr>
              <a:t> la </a:t>
            </a:r>
            <a:r>
              <a:rPr lang="en-US" b="1" dirty="0" err="1">
                <a:latin typeface="Bookman Old Style" panose="02050604050505020204" pitchFamily="18" charset="0"/>
              </a:rPr>
              <a:t>determinación</a:t>
            </a:r>
            <a:r>
              <a:rPr lang="en-US" b="1" dirty="0">
                <a:latin typeface="Bookman Old Style" panose="02050604050505020204" pitchFamily="18" charset="0"/>
              </a:rPr>
              <a:t> previa de </a:t>
            </a:r>
            <a:r>
              <a:rPr lang="en-US" b="1" dirty="0" err="1">
                <a:latin typeface="Bookman Old Style" panose="02050604050505020204" pitchFamily="18" charset="0"/>
              </a:rPr>
              <a:t>incapacidad</a:t>
            </a:r>
            <a:r>
              <a:rPr lang="en-US" b="1" dirty="0">
                <a:latin typeface="Bookman Old Style" panose="02050604050505020204" pitchFamily="18" charset="0"/>
              </a:rPr>
              <a:t> </a:t>
            </a:r>
            <a:r>
              <a:rPr lang="en-US" b="1" dirty="0" err="1">
                <a:latin typeface="Bookman Old Style" panose="02050604050505020204" pitchFamily="18" charset="0"/>
              </a:rPr>
              <a:t>por</a:t>
            </a:r>
            <a:r>
              <a:rPr lang="en-US" b="1" dirty="0">
                <a:latin typeface="Bookman Old Style" panose="02050604050505020204" pitchFamily="18" charset="0"/>
              </a:rPr>
              <a:t> un tribunal</a:t>
            </a:r>
            <a:r>
              <a:rPr lang="en-US" dirty="0">
                <a:latin typeface="Bookman Old Style" panose="02050604050505020204" pitchFamily="18" charset="0"/>
              </a:rPr>
              <a:t>. </a:t>
            </a:r>
          </a:p>
          <a:p>
            <a:pPr algn="just"/>
            <a:endParaRPr lang="en-US" dirty="0"/>
          </a:p>
          <a:p>
            <a:pPr algn="just"/>
            <a:endParaRPr lang="en-US" dirty="0"/>
          </a:p>
          <a:p>
            <a:pPr algn="just"/>
            <a:endParaRPr lang="en-PR" dirty="0"/>
          </a:p>
        </p:txBody>
      </p:sp>
    </p:spTree>
    <p:extLst>
      <p:ext uri="{BB962C8B-B14F-4D97-AF65-F5344CB8AC3E}">
        <p14:creationId xmlns:p14="http://schemas.microsoft.com/office/powerpoint/2010/main" val="342176246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FF8A03-46B6-F284-5636-CFDF9E064543}"/>
              </a:ext>
            </a:extLst>
          </p:cNvPr>
          <p:cNvSpPr>
            <a:spLocks noGrp="1"/>
          </p:cNvSpPr>
          <p:nvPr>
            <p:ph type="title"/>
          </p:nvPr>
        </p:nvSpPr>
        <p:spPr/>
        <p:txBody>
          <a:bodyPr>
            <a:normAutofit fontScale="90000"/>
          </a:bodyPr>
          <a:lstStyle/>
          <a:p>
            <a:pPr algn="ctr"/>
            <a:r>
              <a:rPr lang="en-PR" dirty="0">
                <a:latin typeface="Bookman Old Style" panose="02050604050505020204" pitchFamily="18" charset="0"/>
              </a:rPr>
              <a:t>ESFUERZOS RAZONABLES</a:t>
            </a:r>
            <a:br>
              <a:rPr lang="en-PR" dirty="0">
                <a:latin typeface="Bookman Old Style" panose="02050604050505020204" pitchFamily="18" charset="0"/>
              </a:rPr>
            </a:br>
            <a:r>
              <a:rPr lang="es-ES" dirty="0">
                <a:latin typeface="Bookman Old Style" panose="02050604050505020204" pitchFamily="18" charset="0"/>
              </a:rPr>
              <a:t>¿</a:t>
            </a:r>
            <a:r>
              <a:rPr lang="en-PR" dirty="0">
                <a:latin typeface="Bookman Old Style" panose="02050604050505020204" pitchFamily="18" charset="0"/>
              </a:rPr>
              <a:t>Cuándo no hay que realizarlos?</a:t>
            </a:r>
            <a:br>
              <a:rPr lang="en-PR" dirty="0">
                <a:latin typeface="Bookman Old Style" panose="02050604050505020204" pitchFamily="18" charset="0"/>
              </a:rPr>
            </a:br>
            <a:r>
              <a:rPr lang="en-PR" dirty="0">
                <a:latin typeface="Bookman Old Style" panose="02050604050505020204" pitchFamily="18" charset="0"/>
              </a:rPr>
              <a:t>Artículo 44(f)</a:t>
            </a:r>
            <a:endParaRPr lang="en-PR" dirty="0"/>
          </a:p>
        </p:txBody>
      </p:sp>
      <p:sp>
        <p:nvSpPr>
          <p:cNvPr id="3" name="Content Placeholder 2">
            <a:extLst>
              <a:ext uri="{FF2B5EF4-FFF2-40B4-BE49-F238E27FC236}">
                <a16:creationId xmlns:a16="http://schemas.microsoft.com/office/drawing/2014/main" id="{C31F063D-FFB8-C815-1798-621E4595AC78}"/>
              </a:ext>
            </a:extLst>
          </p:cNvPr>
          <p:cNvSpPr>
            <a:spLocks noGrp="1"/>
          </p:cNvSpPr>
          <p:nvPr>
            <p:ph idx="1"/>
          </p:nvPr>
        </p:nvSpPr>
        <p:spPr>
          <a:xfrm>
            <a:off x="677334" y="2160589"/>
            <a:ext cx="8596668" cy="4226959"/>
          </a:xfrm>
        </p:spPr>
        <p:txBody>
          <a:bodyPr>
            <a:normAutofit fontScale="92500" lnSpcReduction="10000"/>
          </a:bodyPr>
          <a:lstStyle/>
          <a:p>
            <a:pPr algn="just"/>
            <a:r>
              <a:rPr lang="en-PR" dirty="0">
                <a:latin typeface="Bookman Old Style" panose="02050604050505020204" pitchFamily="18" charset="0"/>
              </a:rPr>
              <a:t>5.)</a:t>
            </a:r>
            <a:r>
              <a:rPr lang="en-US" dirty="0">
                <a:latin typeface="Bookman Old Style" panose="02050604050505020204" pitchFamily="18" charset="0"/>
              </a:rPr>
              <a:t> </a:t>
            </a:r>
            <a:r>
              <a:rPr lang="en-US" b="1" dirty="0">
                <a:latin typeface="Bookman Old Style" panose="02050604050505020204" pitchFamily="18" charset="0"/>
              </a:rPr>
              <a:t>El </a:t>
            </a:r>
            <a:r>
              <a:rPr lang="en-US" b="1" dirty="0" err="1">
                <a:latin typeface="Bookman Old Style" panose="02050604050505020204" pitchFamily="18" charset="0"/>
              </a:rPr>
              <a:t>menor</a:t>
            </a:r>
            <a:r>
              <a:rPr lang="en-US" b="1" dirty="0">
                <a:latin typeface="Bookman Old Style" panose="02050604050505020204" pitchFamily="18" charset="0"/>
              </a:rPr>
              <a:t> ha </a:t>
            </a:r>
            <a:r>
              <a:rPr lang="en-US" b="1" dirty="0" err="1">
                <a:latin typeface="Bookman Old Style" panose="02050604050505020204" pitchFamily="18" charset="0"/>
              </a:rPr>
              <a:t>sido</a:t>
            </a:r>
            <a:r>
              <a:rPr lang="en-US" b="1" dirty="0">
                <a:latin typeface="Bookman Old Style" panose="02050604050505020204" pitchFamily="18" charset="0"/>
              </a:rPr>
              <a:t> </a:t>
            </a:r>
            <a:r>
              <a:rPr lang="en-US" b="1" dirty="0" err="1">
                <a:latin typeface="Bookman Old Style" panose="02050604050505020204" pitchFamily="18" charset="0"/>
              </a:rPr>
              <a:t>removido</a:t>
            </a:r>
            <a:r>
              <a:rPr lang="en-US" b="1" dirty="0">
                <a:latin typeface="Bookman Old Style" panose="02050604050505020204" pitchFamily="18" charset="0"/>
              </a:rPr>
              <a:t> del </a:t>
            </a:r>
            <a:r>
              <a:rPr lang="en-US" b="1" dirty="0" err="1">
                <a:latin typeface="Bookman Old Style" panose="02050604050505020204" pitchFamily="18" charset="0"/>
              </a:rPr>
              <a:t>hogar</a:t>
            </a:r>
            <a:r>
              <a:rPr lang="en-US" b="1" dirty="0">
                <a:latin typeface="Bookman Old Style" panose="02050604050505020204" pitchFamily="18" charset="0"/>
              </a:rPr>
              <a:t> con </a:t>
            </a:r>
            <a:r>
              <a:rPr lang="en-US" b="1" dirty="0" err="1">
                <a:latin typeface="Bookman Old Style" panose="02050604050505020204" pitchFamily="18" charset="0"/>
              </a:rPr>
              <a:t>anterioridad</a:t>
            </a:r>
            <a:r>
              <a:rPr lang="en-US" b="1" dirty="0">
                <a:latin typeface="Bookman Old Style" panose="02050604050505020204" pitchFamily="18" charset="0"/>
              </a:rPr>
              <a:t> </a:t>
            </a:r>
            <a:r>
              <a:rPr lang="en-US" dirty="0">
                <a:latin typeface="Bookman Old Style" panose="02050604050505020204" pitchFamily="18" charset="0"/>
              </a:rPr>
              <a:t>y luego de </a:t>
            </a:r>
            <a:r>
              <a:rPr lang="en-US" dirty="0" err="1">
                <a:latin typeface="Bookman Old Style" panose="02050604050505020204" pitchFamily="18" charset="0"/>
              </a:rPr>
              <a:t>haberse</a:t>
            </a:r>
            <a:r>
              <a:rPr lang="en-US" dirty="0">
                <a:latin typeface="Bookman Old Style" panose="02050604050505020204" pitchFamily="18" charset="0"/>
              </a:rPr>
              <a:t> </a:t>
            </a:r>
            <a:r>
              <a:rPr lang="en-US" dirty="0" err="1">
                <a:latin typeface="Bookman Old Style" panose="02050604050505020204" pitchFamily="18" charset="0"/>
              </a:rPr>
              <a:t>adjudicado</a:t>
            </a:r>
            <a:r>
              <a:rPr lang="en-US" dirty="0">
                <a:latin typeface="Bookman Old Style" panose="02050604050505020204" pitchFamily="18" charset="0"/>
              </a:rPr>
              <a:t> la custodia del </a:t>
            </a:r>
            <a:r>
              <a:rPr lang="en-US" dirty="0" err="1">
                <a:latin typeface="Bookman Old Style" panose="02050604050505020204" pitchFamily="18" charset="0"/>
              </a:rPr>
              <a:t>menor</a:t>
            </a:r>
            <a:r>
              <a:rPr lang="en-US" dirty="0">
                <a:latin typeface="Bookman Old Style" panose="02050604050505020204" pitchFamily="18" charset="0"/>
              </a:rPr>
              <a:t> al padre o persona </a:t>
            </a:r>
            <a:r>
              <a:rPr lang="en-US" dirty="0" err="1">
                <a:latin typeface="Bookman Old Style" panose="02050604050505020204" pitchFamily="18" charset="0"/>
              </a:rPr>
              <a:t>responsable</a:t>
            </a:r>
            <a:r>
              <a:rPr lang="en-US" dirty="0">
                <a:latin typeface="Bookman Old Style" panose="02050604050505020204" pitchFamily="18" charset="0"/>
              </a:rPr>
              <a:t> de </a:t>
            </a:r>
            <a:r>
              <a:rPr lang="en-US" dirty="0" err="1">
                <a:latin typeface="Bookman Old Style" panose="02050604050505020204" pitchFamily="18" charset="0"/>
              </a:rPr>
              <a:t>este</a:t>
            </a:r>
            <a:r>
              <a:rPr lang="en-US" dirty="0">
                <a:latin typeface="Bookman Old Style" panose="02050604050505020204" pitchFamily="18" charset="0"/>
              </a:rPr>
              <a:t>, </a:t>
            </a:r>
            <a:r>
              <a:rPr lang="en-US" dirty="0" err="1">
                <a:latin typeface="Bookman Old Style" panose="02050604050505020204" pitchFamily="18" charset="0"/>
              </a:rPr>
              <a:t>el</a:t>
            </a:r>
            <a:r>
              <a:rPr lang="en-US" dirty="0">
                <a:latin typeface="Bookman Old Style" panose="02050604050505020204" pitchFamily="18" charset="0"/>
              </a:rPr>
              <a:t> </a:t>
            </a:r>
            <a:r>
              <a:rPr lang="en-US" dirty="0" err="1">
                <a:latin typeface="Bookman Old Style" panose="02050604050505020204" pitchFamily="18" charset="0"/>
              </a:rPr>
              <a:t>menor</a:t>
            </a:r>
            <a:r>
              <a:rPr lang="en-US" dirty="0">
                <a:latin typeface="Bookman Old Style" panose="02050604050505020204" pitchFamily="18" charset="0"/>
              </a:rPr>
              <a:t>, un </a:t>
            </a:r>
            <a:r>
              <a:rPr lang="en-US" dirty="0" err="1">
                <a:latin typeface="Bookman Old Style" panose="02050604050505020204" pitchFamily="18" charset="0"/>
              </a:rPr>
              <a:t>hermano</a:t>
            </a:r>
            <a:r>
              <a:rPr lang="en-US" dirty="0">
                <a:latin typeface="Bookman Old Style" panose="02050604050505020204" pitchFamily="18" charset="0"/>
              </a:rPr>
              <a:t> o </a:t>
            </a:r>
            <a:r>
              <a:rPr lang="en-US" dirty="0" err="1">
                <a:latin typeface="Bookman Old Style" panose="02050604050505020204" pitchFamily="18" charset="0"/>
              </a:rPr>
              <a:t>hermana</a:t>
            </a:r>
            <a:r>
              <a:rPr lang="en-US" dirty="0">
                <a:latin typeface="Bookman Old Style" panose="02050604050505020204" pitchFamily="18" charset="0"/>
              </a:rPr>
              <a:t>, o </a:t>
            </a:r>
            <a:r>
              <a:rPr lang="en-US" dirty="0" err="1">
                <a:latin typeface="Bookman Old Style" panose="02050604050505020204" pitchFamily="18" charset="0"/>
              </a:rPr>
              <a:t>cualquier</a:t>
            </a:r>
            <a:r>
              <a:rPr lang="en-US" dirty="0">
                <a:latin typeface="Bookman Old Style" panose="02050604050505020204" pitchFamily="18" charset="0"/>
              </a:rPr>
              <a:t> </a:t>
            </a:r>
            <a:r>
              <a:rPr lang="en-US" dirty="0" err="1">
                <a:latin typeface="Bookman Old Style" panose="02050604050505020204" pitchFamily="18" charset="0"/>
              </a:rPr>
              <a:t>otro</a:t>
            </a:r>
            <a:r>
              <a:rPr lang="en-US" dirty="0">
                <a:latin typeface="Bookman Old Style" panose="02050604050505020204" pitchFamily="18" charset="0"/>
              </a:rPr>
              <a:t> </a:t>
            </a:r>
            <a:r>
              <a:rPr lang="en-US" dirty="0" err="1">
                <a:latin typeface="Bookman Old Style" panose="02050604050505020204" pitchFamily="18" charset="0"/>
              </a:rPr>
              <a:t>integrante</a:t>
            </a:r>
            <a:r>
              <a:rPr lang="en-US" dirty="0">
                <a:latin typeface="Bookman Old Style" panose="02050604050505020204" pitchFamily="18" charset="0"/>
              </a:rPr>
              <a:t> del </a:t>
            </a:r>
            <a:r>
              <a:rPr lang="en-US" dirty="0" err="1">
                <a:latin typeface="Bookman Old Style" panose="02050604050505020204" pitchFamily="18" charset="0"/>
              </a:rPr>
              <a:t>nucleo</a:t>
            </a:r>
            <a:r>
              <a:rPr lang="en-US" dirty="0">
                <a:latin typeface="Bookman Old Style" panose="02050604050505020204" pitchFamily="18" charset="0"/>
              </a:rPr>
              <a:t> familiar es </a:t>
            </a:r>
            <a:r>
              <a:rPr lang="en-US" dirty="0" err="1">
                <a:latin typeface="Bookman Old Style" panose="02050604050505020204" pitchFamily="18" charset="0"/>
              </a:rPr>
              <a:t>nuevamente</a:t>
            </a:r>
            <a:r>
              <a:rPr lang="en-US" dirty="0">
                <a:latin typeface="Bookman Old Style" panose="02050604050505020204" pitchFamily="18" charset="0"/>
              </a:rPr>
              <a:t> </a:t>
            </a:r>
            <a:r>
              <a:rPr lang="en-US" dirty="0" err="1">
                <a:latin typeface="Bookman Old Style" panose="02050604050505020204" pitchFamily="18" charset="0"/>
              </a:rPr>
              <a:t>removido</a:t>
            </a:r>
            <a:r>
              <a:rPr lang="en-US" dirty="0">
                <a:latin typeface="Bookman Old Style" panose="02050604050505020204" pitchFamily="18" charset="0"/>
              </a:rPr>
              <a:t> </a:t>
            </a:r>
            <a:r>
              <a:rPr lang="en-US" dirty="0" err="1">
                <a:latin typeface="Bookman Old Style" panose="02050604050505020204" pitchFamily="18" charset="0"/>
              </a:rPr>
              <a:t>por</a:t>
            </a:r>
            <a:r>
              <a:rPr lang="en-US" dirty="0">
                <a:latin typeface="Bookman Old Style" panose="02050604050505020204" pitchFamily="18" charset="0"/>
              </a:rPr>
              <a:t> </a:t>
            </a:r>
            <a:r>
              <a:rPr lang="en-US" dirty="0" err="1">
                <a:latin typeface="Bookman Old Style" panose="02050604050505020204" pitchFamily="18" charset="0"/>
              </a:rPr>
              <a:t>haber</a:t>
            </a:r>
            <a:r>
              <a:rPr lang="en-US" dirty="0">
                <a:latin typeface="Bookman Old Style" panose="02050604050505020204" pitchFamily="18" charset="0"/>
              </a:rPr>
              <a:t> </a:t>
            </a:r>
            <a:r>
              <a:rPr lang="en-US" dirty="0" err="1">
                <a:latin typeface="Bookman Old Style" panose="02050604050505020204" pitchFamily="18" charset="0"/>
              </a:rPr>
              <a:t>sido</a:t>
            </a:r>
            <a:r>
              <a:rPr lang="en-US" dirty="0">
                <a:latin typeface="Bookman Old Style" panose="02050604050505020204" pitchFamily="18" charset="0"/>
              </a:rPr>
              <a:t> </a:t>
            </a:r>
            <a:r>
              <a:rPr lang="en-US" dirty="0" err="1">
                <a:latin typeface="Bookman Old Style" panose="02050604050505020204" pitchFamily="18" charset="0"/>
              </a:rPr>
              <a:t>víctima</a:t>
            </a:r>
            <a:r>
              <a:rPr lang="en-US" dirty="0">
                <a:latin typeface="Bookman Old Style" panose="02050604050505020204" pitchFamily="18" charset="0"/>
              </a:rPr>
              <a:t> de </a:t>
            </a:r>
            <a:r>
              <a:rPr lang="en-US" dirty="0" err="1">
                <a:latin typeface="Bookman Old Style" panose="02050604050505020204" pitchFamily="18" charset="0"/>
              </a:rPr>
              <a:t>maltrato</a:t>
            </a:r>
            <a:r>
              <a:rPr lang="en-US" dirty="0">
                <a:latin typeface="Bookman Old Style" panose="02050604050505020204" pitchFamily="18" charset="0"/>
              </a:rPr>
              <a:t> o </a:t>
            </a:r>
            <a:r>
              <a:rPr lang="en-US" dirty="0" err="1">
                <a:latin typeface="Bookman Old Style" panose="02050604050505020204" pitchFamily="18" charset="0"/>
              </a:rPr>
              <a:t>por</a:t>
            </a:r>
            <a:r>
              <a:rPr lang="en-US" dirty="0">
                <a:latin typeface="Bookman Old Style" panose="02050604050505020204" pitchFamily="18" charset="0"/>
              </a:rPr>
              <a:t> </a:t>
            </a:r>
            <a:r>
              <a:rPr lang="en-US" dirty="0" err="1">
                <a:latin typeface="Bookman Old Style" panose="02050604050505020204" pitchFamily="18" charset="0"/>
              </a:rPr>
              <a:t>negligencia</a:t>
            </a:r>
            <a:r>
              <a:rPr lang="en-US" dirty="0">
                <a:latin typeface="Bookman Old Style" panose="02050604050505020204" pitchFamily="18" charset="0"/>
              </a:rPr>
              <a:t>.</a:t>
            </a:r>
          </a:p>
          <a:p>
            <a:pPr algn="just"/>
            <a:r>
              <a:rPr lang="en-US" dirty="0">
                <a:latin typeface="Bookman Old Style" panose="02050604050505020204" pitchFamily="18" charset="0"/>
              </a:rPr>
              <a:t>6.)El padre y la madre </a:t>
            </a:r>
            <a:r>
              <a:rPr lang="en-US" dirty="0" err="1">
                <a:latin typeface="Bookman Old Style" panose="02050604050505020204" pitchFamily="18" charset="0"/>
              </a:rPr>
              <a:t>han</a:t>
            </a:r>
            <a:r>
              <a:rPr lang="en-US" dirty="0">
                <a:latin typeface="Bookman Old Style" panose="02050604050505020204" pitchFamily="18" charset="0"/>
              </a:rPr>
              <a:t> </a:t>
            </a:r>
            <a:r>
              <a:rPr lang="en-US" dirty="0" err="1">
                <a:latin typeface="Bookman Old Style" panose="02050604050505020204" pitchFamily="18" charset="0"/>
              </a:rPr>
              <a:t>sido</a:t>
            </a:r>
            <a:r>
              <a:rPr lang="en-US" dirty="0">
                <a:latin typeface="Bookman Old Style" panose="02050604050505020204" pitchFamily="18" charset="0"/>
              </a:rPr>
              <a:t> privados de la patria </a:t>
            </a:r>
            <a:r>
              <a:rPr lang="en-US" dirty="0" err="1">
                <a:latin typeface="Bookman Old Style" panose="02050604050505020204" pitchFamily="18" charset="0"/>
              </a:rPr>
              <a:t>potestad</a:t>
            </a:r>
            <a:r>
              <a:rPr lang="en-US" dirty="0">
                <a:latin typeface="Bookman Old Style" panose="02050604050505020204" pitchFamily="18" charset="0"/>
              </a:rPr>
              <a:t> </a:t>
            </a:r>
            <a:r>
              <a:rPr lang="en-US" dirty="0" err="1">
                <a:latin typeface="Bookman Old Style" panose="02050604050505020204" pitchFamily="18" charset="0"/>
              </a:rPr>
              <a:t>respecto</a:t>
            </a:r>
            <a:r>
              <a:rPr lang="en-US" dirty="0">
                <a:latin typeface="Bookman Old Style" panose="02050604050505020204" pitchFamily="18" charset="0"/>
              </a:rPr>
              <a:t> a </a:t>
            </a:r>
            <a:r>
              <a:rPr lang="en-US" dirty="0" err="1">
                <a:latin typeface="Bookman Old Style" panose="02050604050505020204" pitchFamily="18" charset="0"/>
              </a:rPr>
              <a:t>otros</a:t>
            </a:r>
            <a:r>
              <a:rPr lang="en-US" dirty="0">
                <a:latin typeface="Bookman Old Style" panose="02050604050505020204" pitchFamily="18" charset="0"/>
              </a:rPr>
              <a:t> de sus </a:t>
            </a:r>
            <a:r>
              <a:rPr lang="en-US" dirty="0" err="1">
                <a:latin typeface="Bookman Old Style" panose="02050604050505020204" pitchFamily="18" charset="0"/>
              </a:rPr>
              <a:t>hijos</a:t>
            </a:r>
            <a:r>
              <a:rPr lang="en-US" dirty="0">
                <a:latin typeface="Bookman Old Style" panose="02050604050505020204" pitchFamily="18" charset="0"/>
              </a:rPr>
              <a:t> y </a:t>
            </a:r>
            <a:r>
              <a:rPr lang="en-US" b="1" dirty="0">
                <a:latin typeface="Bookman Old Style" panose="02050604050505020204" pitchFamily="18" charset="0"/>
              </a:rPr>
              <a:t>no </a:t>
            </a:r>
            <a:r>
              <a:rPr lang="en-US" b="1" dirty="0" err="1">
                <a:latin typeface="Bookman Old Style" panose="02050604050505020204" pitchFamily="18" charset="0"/>
              </a:rPr>
              <a:t>han</a:t>
            </a:r>
            <a:r>
              <a:rPr lang="en-US" b="1" dirty="0">
                <a:latin typeface="Bookman Old Style" panose="02050604050505020204" pitchFamily="18" charset="0"/>
              </a:rPr>
              <a:t> </a:t>
            </a:r>
            <a:r>
              <a:rPr lang="en-US" b="1" dirty="0" err="1">
                <a:latin typeface="Bookman Old Style" panose="02050604050505020204" pitchFamily="18" charset="0"/>
              </a:rPr>
              <a:t>podido</a:t>
            </a:r>
            <a:r>
              <a:rPr lang="en-US" b="1" dirty="0">
                <a:latin typeface="Bookman Old Style" panose="02050604050505020204" pitchFamily="18" charset="0"/>
              </a:rPr>
              <a:t> resolver </a:t>
            </a:r>
            <a:r>
              <a:rPr lang="en-US" b="1" dirty="0" err="1">
                <a:latin typeface="Bookman Old Style" panose="02050604050505020204" pitchFamily="18" charset="0"/>
              </a:rPr>
              <a:t>los</a:t>
            </a:r>
            <a:r>
              <a:rPr lang="en-US" b="1" dirty="0">
                <a:latin typeface="Bookman Old Style" panose="02050604050505020204" pitchFamily="18" charset="0"/>
              </a:rPr>
              <a:t> </a:t>
            </a:r>
            <a:r>
              <a:rPr lang="en-US" b="1" dirty="0" err="1">
                <a:latin typeface="Bookman Old Style" panose="02050604050505020204" pitchFamily="18" charset="0"/>
              </a:rPr>
              <a:t>problemas</a:t>
            </a:r>
            <a:r>
              <a:rPr lang="en-US" b="1" dirty="0">
                <a:latin typeface="Bookman Old Style" panose="02050604050505020204" pitchFamily="18" charset="0"/>
              </a:rPr>
              <a:t> que </a:t>
            </a:r>
            <a:r>
              <a:rPr lang="en-US" b="1" dirty="0" err="1">
                <a:latin typeface="Bookman Old Style" panose="02050604050505020204" pitchFamily="18" charset="0"/>
              </a:rPr>
              <a:t>causaron</a:t>
            </a:r>
            <a:r>
              <a:rPr lang="en-US" b="1" dirty="0">
                <a:latin typeface="Bookman Old Style" panose="02050604050505020204" pitchFamily="18" charset="0"/>
              </a:rPr>
              <a:t> la </a:t>
            </a:r>
            <a:r>
              <a:rPr lang="en-US" b="1" dirty="0" err="1">
                <a:latin typeface="Bookman Old Style" panose="02050604050505020204" pitchFamily="18" charset="0"/>
              </a:rPr>
              <a:t>pérdida</a:t>
            </a:r>
            <a:r>
              <a:rPr lang="en-US" b="1" dirty="0">
                <a:latin typeface="Bookman Old Style" panose="02050604050505020204" pitchFamily="18" charset="0"/>
              </a:rPr>
              <a:t> de la patria </a:t>
            </a:r>
            <a:r>
              <a:rPr lang="en-US" b="1" dirty="0" err="1">
                <a:latin typeface="Bookman Old Style" panose="02050604050505020204" pitchFamily="18" charset="0"/>
              </a:rPr>
              <a:t>potestad</a:t>
            </a:r>
            <a:r>
              <a:rPr lang="en-US" dirty="0">
                <a:latin typeface="Bookman Old Style" panose="02050604050505020204" pitchFamily="18" charset="0"/>
              </a:rPr>
              <a:t>.</a:t>
            </a:r>
          </a:p>
          <a:p>
            <a:pPr algn="just"/>
            <a:r>
              <a:rPr lang="en-US" dirty="0">
                <a:latin typeface="Bookman Old Style" panose="02050604050505020204" pitchFamily="18" charset="0"/>
              </a:rPr>
              <a:t>7.)El padre o persona </a:t>
            </a:r>
            <a:r>
              <a:rPr lang="en-US" dirty="0" err="1">
                <a:latin typeface="Bookman Old Style" panose="02050604050505020204" pitchFamily="18" charset="0"/>
              </a:rPr>
              <a:t>responsable</a:t>
            </a:r>
            <a:r>
              <a:rPr lang="en-US" dirty="0">
                <a:latin typeface="Bookman Old Style" panose="02050604050505020204" pitchFamily="18" charset="0"/>
              </a:rPr>
              <a:t> del </a:t>
            </a:r>
            <a:r>
              <a:rPr lang="en-US" dirty="0" err="1">
                <a:latin typeface="Bookman Old Style" panose="02050604050505020204" pitchFamily="18" charset="0"/>
              </a:rPr>
              <a:t>menor</a:t>
            </a:r>
            <a:r>
              <a:rPr lang="en-US" dirty="0">
                <a:latin typeface="Bookman Old Style" panose="02050604050505020204" pitchFamily="18" charset="0"/>
              </a:rPr>
              <a:t> que </a:t>
            </a:r>
            <a:r>
              <a:rPr lang="en-US" b="1" dirty="0" err="1">
                <a:latin typeface="Bookman Old Style" panose="02050604050505020204" pitchFamily="18" charset="0"/>
              </a:rPr>
              <a:t>incurre</a:t>
            </a:r>
            <a:r>
              <a:rPr lang="en-US" b="1" dirty="0">
                <a:latin typeface="Bookman Old Style" panose="02050604050505020204" pitchFamily="18" charset="0"/>
              </a:rPr>
              <a:t> </a:t>
            </a:r>
            <a:r>
              <a:rPr lang="en-US" b="1" dirty="0" err="1">
                <a:latin typeface="Bookman Old Style" panose="02050604050505020204" pitchFamily="18" charset="0"/>
              </a:rPr>
              <a:t>en</a:t>
            </a:r>
            <a:r>
              <a:rPr lang="en-US" b="1" dirty="0">
                <a:latin typeface="Bookman Old Style" panose="02050604050505020204" pitchFamily="18" charset="0"/>
              </a:rPr>
              <a:t> la </a:t>
            </a:r>
            <a:r>
              <a:rPr lang="en-US" b="1" dirty="0" err="1">
                <a:latin typeface="Bookman Old Style" panose="02050604050505020204" pitchFamily="18" charset="0"/>
              </a:rPr>
              <a:t>conducta</a:t>
            </a:r>
            <a:r>
              <a:rPr lang="en-US" b="1" dirty="0">
                <a:latin typeface="Bookman Old Style" panose="02050604050505020204" pitchFamily="18" charset="0"/>
              </a:rPr>
              <a:t> de la </a:t>
            </a:r>
            <a:r>
              <a:rPr lang="en-US" b="1" dirty="0" err="1">
                <a:latin typeface="Bookman Old Style" panose="02050604050505020204" pitchFamily="18" charset="0"/>
              </a:rPr>
              <a:t>utilización</a:t>
            </a:r>
            <a:r>
              <a:rPr lang="en-US" b="1" dirty="0">
                <a:latin typeface="Bookman Old Style" panose="02050604050505020204" pitchFamily="18" charset="0"/>
              </a:rPr>
              <a:t> de un </a:t>
            </a:r>
            <a:r>
              <a:rPr lang="en-US" b="1" dirty="0" err="1">
                <a:latin typeface="Bookman Old Style" panose="02050604050505020204" pitchFamily="18" charset="0"/>
              </a:rPr>
              <a:t>menor</a:t>
            </a:r>
            <a:r>
              <a:rPr lang="en-US" b="1" dirty="0">
                <a:latin typeface="Bookman Old Style" panose="02050604050505020204" pitchFamily="18" charset="0"/>
              </a:rPr>
              <a:t> para la </a:t>
            </a:r>
            <a:r>
              <a:rPr lang="en-US" b="1" dirty="0" err="1">
                <a:latin typeface="Bookman Old Style" panose="02050604050505020204" pitchFamily="18" charset="0"/>
              </a:rPr>
              <a:t>comisión</a:t>
            </a:r>
            <a:r>
              <a:rPr lang="en-US" b="1" dirty="0">
                <a:latin typeface="Bookman Old Style" panose="02050604050505020204" pitchFamily="18" charset="0"/>
              </a:rPr>
              <a:t> del </a:t>
            </a:r>
            <a:r>
              <a:rPr lang="en-US" b="1" dirty="0" err="1">
                <a:latin typeface="Bookman Old Style" panose="02050604050505020204" pitchFamily="18" charset="0"/>
              </a:rPr>
              <a:t>delito</a:t>
            </a:r>
            <a:r>
              <a:rPr lang="en-US" b="1" dirty="0">
                <a:latin typeface="Bookman Old Style" panose="02050604050505020204" pitchFamily="18" charset="0"/>
              </a:rPr>
              <a:t> o </a:t>
            </a:r>
            <a:r>
              <a:rPr lang="en-US" b="1" dirty="0" err="1">
                <a:latin typeface="Bookman Old Style" panose="02050604050505020204" pitchFamily="18" charset="0"/>
              </a:rPr>
              <a:t>en</a:t>
            </a:r>
            <a:r>
              <a:rPr lang="en-US" b="1" dirty="0">
                <a:latin typeface="Bookman Old Style" panose="02050604050505020204" pitchFamily="18" charset="0"/>
              </a:rPr>
              <a:t> </a:t>
            </a:r>
            <a:r>
              <a:rPr lang="en-US" b="1" dirty="0" err="1">
                <a:latin typeface="Bookman Old Style" panose="02050604050505020204" pitchFamily="18" charset="0"/>
              </a:rPr>
              <a:t>conducta</a:t>
            </a:r>
            <a:r>
              <a:rPr lang="en-US" b="1" dirty="0">
                <a:latin typeface="Bookman Old Style" panose="02050604050505020204" pitchFamily="18" charset="0"/>
              </a:rPr>
              <a:t> o </a:t>
            </a:r>
            <a:r>
              <a:rPr lang="en-US" b="1" dirty="0" err="1">
                <a:latin typeface="Bookman Old Style" panose="02050604050505020204" pitchFamily="18" charset="0"/>
              </a:rPr>
              <a:t>conductas</a:t>
            </a:r>
            <a:r>
              <a:rPr lang="en-US" b="1" dirty="0">
                <a:latin typeface="Bookman Old Style" panose="02050604050505020204" pitchFamily="18" charset="0"/>
              </a:rPr>
              <a:t> que, de </a:t>
            </a:r>
            <a:r>
              <a:rPr lang="en-US" b="1" dirty="0" err="1">
                <a:latin typeface="Bookman Old Style" panose="02050604050505020204" pitchFamily="18" charset="0"/>
              </a:rPr>
              <a:t>procesarse</a:t>
            </a:r>
            <a:r>
              <a:rPr lang="en-US" b="1" dirty="0">
                <a:latin typeface="Bookman Old Style" panose="02050604050505020204" pitchFamily="18" charset="0"/>
              </a:rPr>
              <a:t> </a:t>
            </a:r>
            <a:r>
              <a:rPr lang="en-US" b="1" dirty="0" err="1">
                <a:latin typeface="Bookman Old Style" panose="02050604050505020204" pitchFamily="18" charset="0"/>
              </a:rPr>
              <a:t>por</a:t>
            </a:r>
            <a:r>
              <a:rPr lang="en-US" b="1" dirty="0">
                <a:latin typeface="Bookman Old Style" panose="02050604050505020204" pitchFamily="18" charset="0"/>
              </a:rPr>
              <a:t> la via criminal, </a:t>
            </a:r>
            <a:r>
              <a:rPr lang="en-US" b="1" dirty="0" err="1">
                <a:latin typeface="Bookman Old Style" panose="02050604050505020204" pitchFamily="18" charset="0"/>
              </a:rPr>
              <a:t>configuraría</a:t>
            </a:r>
            <a:r>
              <a:rPr lang="en-US" b="1" dirty="0">
                <a:latin typeface="Bookman Old Style" panose="02050604050505020204" pitchFamily="18" charset="0"/>
              </a:rPr>
              <a:t> </a:t>
            </a:r>
            <a:r>
              <a:rPr lang="en-US" b="1" dirty="0" err="1">
                <a:latin typeface="Bookman Old Style" panose="02050604050505020204" pitchFamily="18" charset="0"/>
              </a:rPr>
              <a:t>una</a:t>
            </a:r>
            <a:r>
              <a:rPr lang="en-US" b="1" dirty="0">
                <a:latin typeface="Bookman Old Style" panose="02050604050505020204" pitchFamily="18" charset="0"/>
              </a:rPr>
              <a:t> </a:t>
            </a:r>
            <a:r>
              <a:rPr lang="en-US" b="1" dirty="0" err="1">
                <a:latin typeface="Bookman Old Style" panose="02050604050505020204" pitchFamily="18" charset="0"/>
              </a:rPr>
              <a:t>serie</a:t>
            </a:r>
            <a:r>
              <a:rPr lang="en-US" b="1" dirty="0">
                <a:latin typeface="Bookman Old Style" panose="02050604050505020204" pitchFamily="18" charset="0"/>
              </a:rPr>
              <a:t> de </a:t>
            </a:r>
            <a:r>
              <a:rPr lang="en-US" b="1" dirty="0" err="1">
                <a:latin typeface="Bookman Old Style" panose="02050604050505020204" pitchFamily="18" charset="0"/>
              </a:rPr>
              <a:t>delitos</a:t>
            </a:r>
            <a:r>
              <a:rPr lang="en-US" dirty="0">
                <a:latin typeface="Bookman Old Style" panose="02050604050505020204" pitchFamily="18" charset="0"/>
              </a:rPr>
              <a:t> </a:t>
            </a:r>
            <a:r>
              <a:rPr lang="en-US" dirty="0" err="1">
                <a:latin typeface="Bookman Old Style" panose="02050604050505020204" pitchFamily="18" charset="0"/>
              </a:rPr>
              <a:t>enumerados</a:t>
            </a:r>
            <a:r>
              <a:rPr lang="en-US" dirty="0">
                <a:latin typeface="Bookman Old Style" panose="02050604050505020204" pitchFamily="18" charset="0"/>
              </a:rPr>
              <a:t> </a:t>
            </a:r>
            <a:r>
              <a:rPr lang="en-US" dirty="0" err="1">
                <a:latin typeface="Bookman Old Style" panose="02050604050505020204" pitchFamily="18" charset="0"/>
              </a:rPr>
              <a:t>en</a:t>
            </a:r>
            <a:r>
              <a:rPr lang="en-US" dirty="0">
                <a:latin typeface="Bookman Old Style" panose="02050604050505020204" pitchFamily="18" charset="0"/>
              </a:rPr>
              <a:t> </a:t>
            </a:r>
            <a:r>
              <a:rPr lang="en-US" dirty="0" err="1">
                <a:latin typeface="Bookman Old Style" panose="02050604050505020204" pitchFamily="18" charset="0"/>
              </a:rPr>
              <a:t>el</a:t>
            </a:r>
            <a:r>
              <a:rPr lang="en-US" dirty="0">
                <a:latin typeface="Bookman Old Style" panose="02050604050505020204" pitchFamily="18" charset="0"/>
              </a:rPr>
              <a:t> </a:t>
            </a:r>
            <a:r>
              <a:rPr lang="en-US" dirty="0" err="1">
                <a:latin typeface="Bookman Old Style" panose="02050604050505020204" pitchFamily="18" charset="0"/>
              </a:rPr>
              <a:t>inciso</a:t>
            </a:r>
            <a:r>
              <a:rPr lang="en-US" dirty="0">
                <a:latin typeface="Bookman Old Style" panose="02050604050505020204" pitchFamily="18" charset="0"/>
              </a:rPr>
              <a:t>. </a:t>
            </a:r>
          </a:p>
          <a:p>
            <a:pPr algn="just"/>
            <a:r>
              <a:rPr lang="en-US" dirty="0">
                <a:latin typeface="Bookman Old Style" panose="02050604050505020204" pitchFamily="18" charset="0"/>
              </a:rPr>
              <a:t>8.) El padre o persona </a:t>
            </a:r>
            <a:r>
              <a:rPr lang="en-US" dirty="0" err="1">
                <a:latin typeface="Bookman Old Style" panose="02050604050505020204" pitchFamily="18" charset="0"/>
              </a:rPr>
              <a:t>responsable</a:t>
            </a:r>
            <a:r>
              <a:rPr lang="en-US" dirty="0">
                <a:latin typeface="Bookman Old Style" panose="02050604050505020204" pitchFamily="18" charset="0"/>
              </a:rPr>
              <a:t> del </a:t>
            </a:r>
            <a:r>
              <a:rPr lang="en-US" dirty="0" err="1">
                <a:latin typeface="Bookman Old Style" panose="02050604050505020204" pitchFamily="18" charset="0"/>
              </a:rPr>
              <a:t>menor</a:t>
            </a:r>
            <a:r>
              <a:rPr lang="en-US" dirty="0">
                <a:latin typeface="Bookman Old Style" panose="02050604050505020204" pitchFamily="18" charset="0"/>
              </a:rPr>
              <a:t> </a:t>
            </a:r>
            <a:r>
              <a:rPr lang="en-US" b="1" dirty="0">
                <a:latin typeface="Bookman Old Style" panose="02050604050505020204" pitchFamily="18" charset="0"/>
              </a:rPr>
              <a:t>que </a:t>
            </a:r>
            <a:r>
              <a:rPr lang="en-US" b="1" dirty="0" err="1">
                <a:latin typeface="Bookman Old Style" panose="02050604050505020204" pitchFamily="18" charset="0"/>
              </a:rPr>
              <a:t>fuese</a:t>
            </a:r>
            <a:r>
              <a:rPr lang="en-US" b="1" dirty="0">
                <a:latin typeface="Bookman Old Style" panose="02050604050505020204" pitchFamily="18" charset="0"/>
              </a:rPr>
              <a:t> </a:t>
            </a:r>
            <a:r>
              <a:rPr lang="en-US" b="1" dirty="0" err="1">
                <a:latin typeface="Bookman Old Style" panose="02050604050505020204" pitchFamily="18" charset="0"/>
              </a:rPr>
              <a:t>autor</a:t>
            </a:r>
            <a:r>
              <a:rPr lang="en-US" b="1" dirty="0">
                <a:latin typeface="Bookman Old Style" panose="02050604050505020204" pitchFamily="18" charset="0"/>
              </a:rPr>
              <a:t>, </a:t>
            </a:r>
            <a:r>
              <a:rPr lang="en-US" b="1" dirty="0" err="1">
                <a:latin typeface="Bookman Old Style" panose="02050604050505020204" pitchFamily="18" charset="0"/>
              </a:rPr>
              <a:t>coautor</a:t>
            </a:r>
            <a:r>
              <a:rPr lang="en-US" b="1" dirty="0">
                <a:latin typeface="Bookman Old Style" panose="02050604050505020204" pitchFamily="18" charset="0"/>
              </a:rPr>
              <a:t>, </a:t>
            </a:r>
            <a:r>
              <a:rPr lang="en-US" b="1" dirty="0" err="1">
                <a:latin typeface="Bookman Old Style" panose="02050604050505020204" pitchFamily="18" charset="0"/>
              </a:rPr>
              <a:t>encubriere</a:t>
            </a:r>
            <a:r>
              <a:rPr lang="en-US" b="1" dirty="0">
                <a:latin typeface="Bookman Old Style" panose="02050604050505020204" pitchFamily="18" charset="0"/>
              </a:rPr>
              <a:t> o </a:t>
            </a:r>
            <a:r>
              <a:rPr lang="en-US" b="1" dirty="0" err="1">
                <a:latin typeface="Bookman Old Style" panose="02050604050505020204" pitchFamily="18" charset="0"/>
              </a:rPr>
              <a:t>conspirare</a:t>
            </a:r>
            <a:r>
              <a:rPr lang="en-US" b="1" dirty="0">
                <a:latin typeface="Bookman Old Style" panose="02050604050505020204" pitchFamily="18" charset="0"/>
              </a:rPr>
              <a:t> para </a:t>
            </a:r>
            <a:r>
              <a:rPr lang="en-US" b="1" dirty="0" err="1">
                <a:latin typeface="Bookman Old Style" panose="02050604050505020204" pitchFamily="18" charset="0"/>
              </a:rPr>
              <a:t>cometer</a:t>
            </a:r>
            <a:r>
              <a:rPr lang="en-US" b="1" dirty="0">
                <a:latin typeface="Bookman Old Style" panose="02050604050505020204" pitchFamily="18" charset="0"/>
              </a:rPr>
              <a:t> uno o </a:t>
            </a:r>
            <a:r>
              <a:rPr lang="en-US" b="1" dirty="0" err="1">
                <a:latin typeface="Bookman Old Style" panose="02050604050505020204" pitchFamily="18" charset="0"/>
              </a:rPr>
              <a:t>varios</a:t>
            </a:r>
            <a:r>
              <a:rPr lang="en-US" b="1" dirty="0">
                <a:latin typeface="Bookman Old Style" panose="02050604050505020204" pitchFamily="18" charset="0"/>
              </a:rPr>
              <a:t> de </a:t>
            </a:r>
            <a:r>
              <a:rPr lang="en-US" b="1" dirty="0" err="1">
                <a:latin typeface="Bookman Old Style" panose="02050604050505020204" pitchFamily="18" charset="0"/>
              </a:rPr>
              <a:t>los</a:t>
            </a:r>
            <a:r>
              <a:rPr lang="en-US" b="1" dirty="0">
                <a:latin typeface="Bookman Old Style" panose="02050604050505020204" pitchFamily="18" charset="0"/>
              </a:rPr>
              <a:t> </a:t>
            </a:r>
            <a:r>
              <a:rPr lang="en-US" b="1" dirty="0" err="1">
                <a:latin typeface="Bookman Old Style" panose="02050604050505020204" pitchFamily="18" charset="0"/>
              </a:rPr>
              <a:t>delitos</a:t>
            </a:r>
            <a:r>
              <a:rPr lang="en-US" b="1" dirty="0">
                <a:latin typeface="Bookman Old Style" panose="02050604050505020204" pitchFamily="18" charset="0"/>
              </a:rPr>
              <a:t> </a:t>
            </a:r>
            <a:r>
              <a:rPr lang="en-US" dirty="0" err="1">
                <a:latin typeface="Bookman Old Style" panose="02050604050505020204" pitchFamily="18" charset="0"/>
              </a:rPr>
              <a:t>enumerados</a:t>
            </a:r>
            <a:r>
              <a:rPr lang="en-US" dirty="0">
                <a:latin typeface="Bookman Old Style" panose="02050604050505020204" pitchFamily="18" charset="0"/>
              </a:rPr>
              <a:t> </a:t>
            </a:r>
            <a:r>
              <a:rPr lang="en-US" dirty="0" err="1">
                <a:latin typeface="Bookman Old Style" panose="02050604050505020204" pitchFamily="18" charset="0"/>
              </a:rPr>
              <a:t>en</a:t>
            </a:r>
            <a:r>
              <a:rPr lang="en-US" dirty="0">
                <a:latin typeface="Bookman Old Style" panose="02050604050505020204" pitchFamily="18" charset="0"/>
              </a:rPr>
              <a:t> </a:t>
            </a:r>
            <a:r>
              <a:rPr lang="en-US" dirty="0" err="1">
                <a:latin typeface="Bookman Old Style" panose="02050604050505020204" pitchFamily="18" charset="0"/>
              </a:rPr>
              <a:t>el</a:t>
            </a:r>
            <a:r>
              <a:rPr lang="en-US" dirty="0">
                <a:latin typeface="Bookman Old Style" panose="02050604050505020204" pitchFamily="18" charset="0"/>
              </a:rPr>
              <a:t> </a:t>
            </a:r>
            <a:r>
              <a:rPr lang="en-US" dirty="0" err="1">
                <a:latin typeface="Bookman Old Style" panose="02050604050505020204" pitchFamily="18" charset="0"/>
              </a:rPr>
              <a:t>inciso</a:t>
            </a:r>
            <a:r>
              <a:rPr lang="en-US" dirty="0">
                <a:latin typeface="Bookman Old Style" panose="02050604050505020204" pitchFamily="18" charset="0"/>
              </a:rPr>
              <a:t> </a:t>
            </a:r>
            <a:r>
              <a:rPr lang="en-US" dirty="0" err="1">
                <a:latin typeface="Bookman Old Style" panose="02050604050505020204" pitchFamily="18" charset="0"/>
              </a:rPr>
              <a:t>siete</a:t>
            </a:r>
            <a:r>
              <a:rPr lang="en-US" dirty="0">
                <a:latin typeface="Bookman Old Style" panose="02050604050505020204" pitchFamily="18" charset="0"/>
              </a:rPr>
              <a:t> (7) anterior.</a:t>
            </a:r>
            <a:endParaRPr lang="en-PR" dirty="0"/>
          </a:p>
        </p:txBody>
      </p:sp>
    </p:spTree>
    <p:extLst>
      <p:ext uri="{BB962C8B-B14F-4D97-AF65-F5344CB8AC3E}">
        <p14:creationId xmlns:p14="http://schemas.microsoft.com/office/powerpoint/2010/main" val="140892895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F4EA0-3F91-7D98-19B1-D2D20160DD78}"/>
              </a:ext>
            </a:extLst>
          </p:cNvPr>
          <p:cNvSpPr>
            <a:spLocks noGrp="1"/>
          </p:cNvSpPr>
          <p:nvPr>
            <p:ph type="title"/>
          </p:nvPr>
        </p:nvSpPr>
        <p:spPr/>
        <p:txBody>
          <a:bodyPr>
            <a:normAutofit fontScale="90000"/>
          </a:bodyPr>
          <a:lstStyle/>
          <a:p>
            <a:pPr algn="ctr"/>
            <a:r>
              <a:rPr lang="en-PR" dirty="0">
                <a:latin typeface="Bookman Old Style" panose="02050604050505020204" pitchFamily="18" charset="0"/>
              </a:rPr>
              <a:t>ESFUERZOS RAZONABLES</a:t>
            </a:r>
            <a:br>
              <a:rPr lang="en-PR" dirty="0">
                <a:latin typeface="Bookman Old Style" panose="02050604050505020204" pitchFamily="18" charset="0"/>
              </a:rPr>
            </a:br>
            <a:r>
              <a:rPr lang="es-ES" dirty="0">
                <a:latin typeface="Bookman Old Style" panose="02050604050505020204" pitchFamily="18" charset="0"/>
              </a:rPr>
              <a:t>¿</a:t>
            </a:r>
            <a:r>
              <a:rPr lang="en-PR" dirty="0">
                <a:latin typeface="Bookman Old Style" panose="02050604050505020204" pitchFamily="18" charset="0"/>
              </a:rPr>
              <a:t>Cuándo no hay que realizarlos?</a:t>
            </a:r>
            <a:br>
              <a:rPr lang="en-PR" dirty="0">
                <a:latin typeface="Bookman Old Style" panose="02050604050505020204" pitchFamily="18" charset="0"/>
              </a:rPr>
            </a:br>
            <a:r>
              <a:rPr lang="en-PR" dirty="0">
                <a:latin typeface="Bookman Old Style" panose="02050604050505020204" pitchFamily="18" charset="0"/>
              </a:rPr>
              <a:t>Artículo 44(f)</a:t>
            </a:r>
            <a:endParaRPr lang="en-PR" dirty="0"/>
          </a:p>
        </p:txBody>
      </p:sp>
      <p:sp>
        <p:nvSpPr>
          <p:cNvPr id="3" name="Content Placeholder 2">
            <a:extLst>
              <a:ext uri="{FF2B5EF4-FFF2-40B4-BE49-F238E27FC236}">
                <a16:creationId xmlns:a16="http://schemas.microsoft.com/office/drawing/2014/main" id="{C09964F7-52C6-5AA1-14F6-A735F597470F}"/>
              </a:ext>
            </a:extLst>
          </p:cNvPr>
          <p:cNvSpPr>
            <a:spLocks noGrp="1"/>
          </p:cNvSpPr>
          <p:nvPr>
            <p:ph idx="1"/>
          </p:nvPr>
        </p:nvSpPr>
        <p:spPr/>
        <p:txBody>
          <a:bodyPr>
            <a:normAutofit fontScale="92500" lnSpcReduction="20000"/>
          </a:bodyPr>
          <a:lstStyle/>
          <a:p>
            <a:pPr algn="just"/>
            <a:r>
              <a:rPr lang="en-PR" dirty="0">
                <a:latin typeface="Bookman Old Style" panose="02050604050505020204" pitchFamily="18" charset="0"/>
              </a:rPr>
              <a:t>9.)</a:t>
            </a:r>
            <a:r>
              <a:rPr lang="en-US" dirty="0">
                <a:latin typeface="Bookman Old Style" panose="02050604050505020204" pitchFamily="18" charset="0"/>
              </a:rPr>
              <a:t> El padre o persona </a:t>
            </a:r>
            <a:r>
              <a:rPr lang="en-US" dirty="0" err="1">
                <a:latin typeface="Bookman Old Style" panose="02050604050505020204" pitchFamily="18" charset="0"/>
              </a:rPr>
              <a:t>responsable</a:t>
            </a:r>
            <a:r>
              <a:rPr lang="en-US" dirty="0">
                <a:latin typeface="Bookman Old Style" panose="02050604050505020204" pitchFamily="18" charset="0"/>
              </a:rPr>
              <a:t> del </a:t>
            </a:r>
            <a:r>
              <a:rPr lang="en-US" dirty="0" err="1">
                <a:latin typeface="Bookman Old Style" panose="02050604050505020204" pitchFamily="18" charset="0"/>
              </a:rPr>
              <a:t>menor</a:t>
            </a:r>
            <a:r>
              <a:rPr lang="en-US" dirty="0">
                <a:latin typeface="Bookman Old Style" panose="02050604050505020204" pitchFamily="18" charset="0"/>
              </a:rPr>
              <a:t> </a:t>
            </a:r>
            <a:r>
              <a:rPr lang="en-US" b="1" dirty="0" err="1">
                <a:latin typeface="Bookman Old Style" panose="02050604050505020204" pitchFamily="18" charset="0"/>
              </a:rPr>
              <a:t>incurre</a:t>
            </a:r>
            <a:r>
              <a:rPr lang="en-US" b="1" dirty="0">
                <a:latin typeface="Bookman Old Style" panose="02050604050505020204" pitchFamily="18" charset="0"/>
              </a:rPr>
              <a:t> </a:t>
            </a:r>
            <a:r>
              <a:rPr lang="en-US" b="1" dirty="0" err="1">
                <a:latin typeface="Bookman Old Style" panose="02050604050505020204" pitchFamily="18" charset="0"/>
              </a:rPr>
              <a:t>en</a:t>
            </a:r>
            <a:r>
              <a:rPr lang="en-US" b="1" dirty="0">
                <a:latin typeface="Bookman Old Style" panose="02050604050505020204" pitchFamily="18" charset="0"/>
              </a:rPr>
              <a:t> </a:t>
            </a:r>
            <a:r>
              <a:rPr lang="en-US" b="1" dirty="0" err="1">
                <a:latin typeface="Bookman Old Style" panose="02050604050505020204" pitchFamily="18" charset="0"/>
              </a:rPr>
              <a:t>conducta</a:t>
            </a:r>
            <a:r>
              <a:rPr lang="en-US" b="1" dirty="0">
                <a:latin typeface="Bookman Old Style" panose="02050604050505020204" pitchFamily="18" charset="0"/>
              </a:rPr>
              <a:t> que, de </a:t>
            </a:r>
            <a:r>
              <a:rPr lang="en-US" b="1" dirty="0" err="1">
                <a:latin typeface="Bookman Old Style" panose="02050604050505020204" pitchFamily="18" charset="0"/>
              </a:rPr>
              <a:t>procesarse</a:t>
            </a:r>
            <a:r>
              <a:rPr lang="en-US" b="1" dirty="0">
                <a:latin typeface="Bookman Old Style" panose="02050604050505020204" pitchFamily="18" charset="0"/>
              </a:rPr>
              <a:t> </a:t>
            </a:r>
            <a:r>
              <a:rPr lang="en-US" b="1" dirty="0" err="1">
                <a:latin typeface="Bookman Old Style" panose="02050604050505020204" pitchFamily="18" charset="0"/>
              </a:rPr>
              <a:t>por</a:t>
            </a:r>
            <a:r>
              <a:rPr lang="en-US" b="1" dirty="0">
                <a:latin typeface="Bookman Old Style" panose="02050604050505020204" pitchFamily="18" charset="0"/>
              </a:rPr>
              <a:t> la via criminal, </a:t>
            </a:r>
            <a:r>
              <a:rPr lang="en-US" b="1" dirty="0" err="1">
                <a:latin typeface="Bookman Old Style" panose="02050604050505020204" pitchFamily="18" charset="0"/>
              </a:rPr>
              <a:t>constituiria</a:t>
            </a:r>
            <a:r>
              <a:rPr lang="en-US" b="1" dirty="0">
                <a:latin typeface="Bookman Old Style" panose="02050604050505020204" pitchFamily="18" charset="0"/>
              </a:rPr>
              <a:t> </a:t>
            </a:r>
            <a:r>
              <a:rPr lang="en-US" b="1" dirty="0" err="1">
                <a:latin typeface="Bookman Old Style" panose="02050604050505020204" pitchFamily="18" charset="0"/>
              </a:rPr>
              <a:t>delito</a:t>
            </a:r>
            <a:r>
              <a:rPr lang="en-US" dirty="0">
                <a:latin typeface="Bookman Old Style" panose="02050604050505020204" pitchFamily="18" charset="0"/>
              </a:rPr>
              <a:t> </a:t>
            </a:r>
            <a:r>
              <a:rPr lang="en-US" b="1" dirty="0">
                <a:latin typeface="Bookman Old Style" panose="02050604050505020204" pitchFamily="18" charset="0"/>
              </a:rPr>
              <a:t>que </a:t>
            </a:r>
            <a:r>
              <a:rPr lang="en-US" b="1" dirty="0" err="1">
                <a:latin typeface="Bookman Old Style" panose="02050604050505020204" pitchFamily="18" charset="0"/>
              </a:rPr>
              <a:t>atentan</a:t>
            </a:r>
            <a:r>
              <a:rPr lang="en-US" b="1" dirty="0">
                <a:latin typeface="Bookman Old Style" panose="02050604050505020204" pitchFamily="18" charset="0"/>
              </a:rPr>
              <a:t> contra la </a:t>
            </a:r>
            <a:r>
              <a:rPr lang="en-US" b="1" dirty="0" err="1">
                <a:latin typeface="Bookman Old Style" panose="02050604050505020204" pitchFamily="18" charset="0"/>
              </a:rPr>
              <a:t>salud</a:t>
            </a:r>
            <a:r>
              <a:rPr lang="en-US" b="1" dirty="0">
                <a:latin typeface="Bookman Old Style" panose="02050604050505020204" pitchFamily="18" charset="0"/>
              </a:rPr>
              <a:t> e </a:t>
            </a:r>
            <a:r>
              <a:rPr lang="en-US" b="1" dirty="0" err="1">
                <a:latin typeface="Bookman Old Style" panose="02050604050505020204" pitchFamily="18" charset="0"/>
              </a:rPr>
              <a:t>integridad</a:t>
            </a:r>
            <a:r>
              <a:rPr lang="en-US" b="1" dirty="0">
                <a:latin typeface="Bookman Old Style" panose="02050604050505020204" pitchFamily="18" charset="0"/>
              </a:rPr>
              <a:t> </a:t>
            </a:r>
            <a:r>
              <a:rPr lang="en-US" b="1" dirty="0" err="1">
                <a:latin typeface="Bookman Old Style" panose="02050604050505020204" pitchFamily="18" charset="0"/>
              </a:rPr>
              <a:t>fisica</a:t>
            </a:r>
            <a:r>
              <a:rPr lang="en-US" b="1" dirty="0">
                <a:latin typeface="Bookman Old Style" panose="02050604050505020204" pitchFamily="18" charset="0"/>
              </a:rPr>
              <a:t>, mental, y </a:t>
            </a:r>
            <a:r>
              <a:rPr lang="en-US" b="1" dirty="0" err="1">
                <a:latin typeface="Bookman Old Style" panose="02050604050505020204" pitchFamily="18" charset="0"/>
              </a:rPr>
              <a:t>emocional</a:t>
            </a:r>
            <a:r>
              <a:rPr lang="en-US" b="1" dirty="0">
                <a:latin typeface="Bookman Old Style" panose="02050604050505020204" pitchFamily="18" charset="0"/>
              </a:rPr>
              <a:t> del </a:t>
            </a:r>
            <a:r>
              <a:rPr lang="en-US" b="1" dirty="0" err="1">
                <a:latin typeface="Bookman Old Style" panose="02050604050505020204" pitchFamily="18" charset="0"/>
              </a:rPr>
              <a:t>menor</a:t>
            </a:r>
            <a:r>
              <a:rPr lang="en-US" dirty="0">
                <a:latin typeface="Bookman Old Style" panose="02050604050505020204" pitchFamily="18" charset="0"/>
              </a:rPr>
              <a:t>.</a:t>
            </a:r>
          </a:p>
          <a:p>
            <a:pPr algn="just"/>
            <a:r>
              <a:rPr lang="en-US" dirty="0">
                <a:latin typeface="Bookman Old Style" panose="02050604050505020204" pitchFamily="18" charset="0"/>
              </a:rPr>
              <a:t>10.) El padre o persona </a:t>
            </a:r>
            <a:r>
              <a:rPr lang="en-US" dirty="0" err="1">
                <a:latin typeface="Bookman Old Style" panose="02050604050505020204" pitchFamily="18" charset="0"/>
              </a:rPr>
              <a:t>responsable</a:t>
            </a:r>
            <a:r>
              <a:rPr lang="en-US" dirty="0">
                <a:latin typeface="Bookman Old Style" panose="02050604050505020204" pitchFamily="18" charset="0"/>
              </a:rPr>
              <a:t> del </a:t>
            </a:r>
            <a:r>
              <a:rPr lang="en-US" dirty="0" err="1">
                <a:latin typeface="Bookman Old Style" panose="02050604050505020204" pitchFamily="18" charset="0"/>
              </a:rPr>
              <a:t>menor</a:t>
            </a:r>
            <a:r>
              <a:rPr lang="en-US" dirty="0">
                <a:latin typeface="Bookman Old Style" panose="02050604050505020204" pitchFamily="18" charset="0"/>
              </a:rPr>
              <a:t> </a:t>
            </a:r>
            <a:r>
              <a:rPr lang="en-US" b="1" dirty="0" err="1">
                <a:latin typeface="Bookman Old Style" panose="02050604050505020204" pitchFamily="18" charset="0"/>
              </a:rPr>
              <a:t>utiliza</a:t>
            </a:r>
            <a:r>
              <a:rPr lang="en-US" b="1" dirty="0">
                <a:latin typeface="Bookman Old Style" panose="02050604050505020204" pitchFamily="18" charset="0"/>
              </a:rPr>
              <a:t> o insta al </a:t>
            </a:r>
            <a:r>
              <a:rPr lang="en-US" b="1" dirty="0" err="1">
                <a:latin typeface="Bookman Old Style" panose="02050604050505020204" pitchFamily="18" charset="0"/>
              </a:rPr>
              <a:t>menor</a:t>
            </a:r>
            <a:r>
              <a:rPr lang="en-US" b="1" dirty="0">
                <a:latin typeface="Bookman Old Style" panose="02050604050505020204" pitchFamily="18" charset="0"/>
              </a:rPr>
              <a:t> para que </a:t>
            </a:r>
            <a:r>
              <a:rPr lang="en-US" b="1" dirty="0" err="1">
                <a:latin typeface="Bookman Old Style" panose="02050604050505020204" pitchFamily="18" charset="0"/>
              </a:rPr>
              <a:t>incurra</a:t>
            </a:r>
            <a:r>
              <a:rPr lang="en-US" b="1" dirty="0">
                <a:latin typeface="Bookman Old Style" panose="02050604050505020204" pitchFamily="18" charset="0"/>
              </a:rPr>
              <a:t> </a:t>
            </a:r>
            <a:r>
              <a:rPr lang="en-US" b="1" dirty="0" err="1">
                <a:latin typeface="Bookman Old Style" panose="02050604050505020204" pitchFamily="18" charset="0"/>
              </a:rPr>
              <a:t>en</a:t>
            </a:r>
            <a:r>
              <a:rPr lang="en-US" b="1" dirty="0">
                <a:latin typeface="Bookman Old Style" panose="02050604050505020204" pitchFamily="18" charset="0"/>
              </a:rPr>
              <a:t> </a:t>
            </a:r>
            <a:r>
              <a:rPr lang="en-US" b="1" dirty="0" err="1">
                <a:latin typeface="Bookman Old Style" panose="02050604050505020204" pitchFamily="18" charset="0"/>
              </a:rPr>
              <a:t>conducta</a:t>
            </a:r>
            <a:r>
              <a:rPr lang="en-US" b="1" dirty="0">
                <a:latin typeface="Bookman Old Style" panose="02050604050505020204" pitchFamily="18" charset="0"/>
              </a:rPr>
              <a:t> que, de </a:t>
            </a:r>
            <a:r>
              <a:rPr lang="en-US" b="1" dirty="0" err="1">
                <a:latin typeface="Bookman Old Style" panose="02050604050505020204" pitchFamily="18" charset="0"/>
              </a:rPr>
              <a:t>procesarse</a:t>
            </a:r>
            <a:r>
              <a:rPr lang="en-US" b="1" dirty="0">
                <a:latin typeface="Bookman Old Style" panose="02050604050505020204" pitchFamily="18" charset="0"/>
              </a:rPr>
              <a:t> </a:t>
            </a:r>
            <a:r>
              <a:rPr lang="en-US" b="1" dirty="0" err="1">
                <a:latin typeface="Bookman Old Style" panose="02050604050505020204" pitchFamily="18" charset="0"/>
              </a:rPr>
              <a:t>por</a:t>
            </a:r>
            <a:r>
              <a:rPr lang="en-US" b="1" dirty="0">
                <a:latin typeface="Bookman Old Style" panose="02050604050505020204" pitchFamily="18" charset="0"/>
              </a:rPr>
              <a:t> la via criminal, </a:t>
            </a:r>
            <a:r>
              <a:rPr lang="en-US" b="1" dirty="0" err="1">
                <a:latin typeface="Bookman Old Style" panose="02050604050505020204" pitchFamily="18" charset="0"/>
              </a:rPr>
              <a:t>constituiria</a:t>
            </a:r>
            <a:r>
              <a:rPr lang="en-US" b="1" dirty="0">
                <a:latin typeface="Bookman Old Style" panose="02050604050505020204" pitchFamily="18" charset="0"/>
              </a:rPr>
              <a:t> </a:t>
            </a:r>
            <a:r>
              <a:rPr lang="en-US" b="1" dirty="0" err="1">
                <a:latin typeface="Bookman Old Style" panose="02050604050505020204" pitchFamily="18" charset="0"/>
              </a:rPr>
              <a:t>delito</a:t>
            </a:r>
            <a:r>
              <a:rPr lang="en-US" dirty="0">
                <a:latin typeface="Bookman Old Style" panose="02050604050505020204" pitchFamily="18" charset="0"/>
              </a:rPr>
              <a:t>.</a:t>
            </a:r>
          </a:p>
          <a:p>
            <a:pPr algn="just"/>
            <a:r>
              <a:rPr lang="en-US" dirty="0">
                <a:latin typeface="Bookman Old Style" panose="02050604050505020204" pitchFamily="18" charset="0"/>
              </a:rPr>
              <a:t>11.) El padre o persona </a:t>
            </a:r>
            <a:r>
              <a:rPr lang="en-US" dirty="0" err="1">
                <a:latin typeface="Bookman Old Style" panose="02050604050505020204" pitchFamily="18" charset="0"/>
              </a:rPr>
              <a:t>responsable</a:t>
            </a:r>
            <a:r>
              <a:rPr lang="en-US" dirty="0">
                <a:latin typeface="Bookman Old Style" panose="02050604050505020204" pitchFamily="18" charset="0"/>
              </a:rPr>
              <a:t> del </a:t>
            </a:r>
            <a:r>
              <a:rPr lang="en-US" dirty="0" err="1">
                <a:latin typeface="Bookman Old Style" panose="02050604050505020204" pitchFamily="18" charset="0"/>
              </a:rPr>
              <a:t>menor</a:t>
            </a:r>
            <a:r>
              <a:rPr lang="en-US" dirty="0">
                <a:latin typeface="Bookman Old Style" panose="02050604050505020204" pitchFamily="18" charset="0"/>
              </a:rPr>
              <a:t> </a:t>
            </a:r>
            <a:r>
              <a:rPr lang="en-US" b="1" dirty="0" err="1">
                <a:latin typeface="Bookman Old Style" panose="02050604050505020204" pitchFamily="18" charset="0"/>
              </a:rPr>
              <a:t>incurre</a:t>
            </a:r>
            <a:r>
              <a:rPr lang="en-US" b="1" dirty="0">
                <a:latin typeface="Bookman Old Style" panose="02050604050505020204" pitchFamily="18" charset="0"/>
              </a:rPr>
              <a:t> </a:t>
            </a:r>
            <a:r>
              <a:rPr lang="en-US" b="1" dirty="0" err="1">
                <a:latin typeface="Bookman Old Style" panose="02050604050505020204" pitchFamily="18" charset="0"/>
              </a:rPr>
              <a:t>en</a:t>
            </a:r>
            <a:r>
              <a:rPr lang="en-US" b="1" dirty="0">
                <a:latin typeface="Bookman Old Style" panose="02050604050505020204" pitchFamily="18" charset="0"/>
              </a:rPr>
              <a:t> </a:t>
            </a:r>
            <a:r>
              <a:rPr lang="en-US" b="1" dirty="0" err="1">
                <a:latin typeface="Bookman Old Style" panose="02050604050505020204" pitchFamily="18" charset="0"/>
              </a:rPr>
              <a:t>conducta</a:t>
            </a:r>
            <a:r>
              <a:rPr lang="en-US" b="1" dirty="0">
                <a:latin typeface="Bookman Old Style" panose="02050604050505020204" pitchFamily="18" charset="0"/>
              </a:rPr>
              <a:t> </a:t>
            </a:r>
            <a:r>
              <a:rPr lang="en-US" b="1" dirty="0" err="1">
                <a:latin typeface="Bookman Old Style" panose="02050604050505020204" pitchFamily="18" charset="0"/>
              </a:rPr>
              <a:t>obscena</a:t>
            </a:r>
            <a:r>
              <a:rPr lang="en-US" b="1" dirty="0">
                <a:latin typeface="Bookman Old Style" panose="02050604050505020204" pitchFamily="18" charset="0"/>
              </a:rPr>
              <a:t> </a:t>
            </a:r>
            <a:r>
              <a:rPr lang="en-US" dirty="0" err="1">
                <a:latin typeface="Bookman Old Style" panose="02050604050505020204" pitchFamily="18" charset="0"/>
              </a:rPr>
              <a:t>según</a:t>
            </a:r>
            <a:r>
              <a:rPr lang="en-US" dirty="0">
                <a:latin typeface="Bookman Old Style" panose="02050604050505020204" pitchFamily="18" charset="0"/>
              </a:rPr>
              <a:t> </a:t>
            </a:r>
            <a:r>
              <a:rPr lang="en-US" dirty="0" err="1">
                <a:latin typeface="Bookman Old Style" panose="02050604050505020204" pitchFamily="18" charset="0"/>
              </a:rPr>
              <a:t>definida</a:t>
            </a:r>
            <a:r>
              <a:rPr lang="en-US" dirty="0">
                <a:latin typeface="Bookman Old Style" panose="02050604050505020204" pitchFamily="18" charset="0"/>
              </a:rPr>
              <a:t> </a:t>
            </a:r>
            <a:r>
              <a:rPr lang="en-US" dirty="0" err="1">
                <a:latin typeface="Bookman Old Style" panose="02050604050505020204" pitchFamily="18" charset="0"/>
              </a:rPr>
              <a:t>en</a:t>
            </a:r>
            <a:r>
              <a:rPr lang="en-US" dirty="0">
                <a:latin typeface="Bookman Old Style" panose="02050604050505020204" pitchFamily="18" charset="0"/>
              </a:rPr>
              <a:t> </a:t>
            </a:r>
            <a:r>
              <a:rPr lang="en-US" dirty="0" err="1">
                <a:latin typeface="Bookman Old Style" panose="02050604050505020204" pitchFamily="18" charset="0"/>
              </a:rPr>
              <a:t>el</a:t>
            </a:r>
            <a:r>
              <a:rPr lang="en-US" dirty="0">
                <a:latin typeface="Bookman Old Style" panose="02050604050505020204" pitchFamily="18" charset="0"/>
              </a:rPr>
              <a:t> Código Penal de Puerto Rico.</a:t>
            </a:r>
          </a:p>
          <a:p>
            <a:pPr algn="just"/>
            <a:r>
              <a:rPr lang="en-US" dirty="0">
                <a:latin typeface="Bookman Old Style" panose="02050604050505020204" pitchFamily="18" charset="0"/>
              </a:rPr>
              <a:t>12.) Cuando se </a:t>
            </a:r>
            <a:r>
              <a:rPr lang="en-US" dirty="0" err="1">
                <a:latin typeface="Bookman Old Style" panose="02050604050505020204" pitchFamily="18" charset="0"/>
              </a:rPr>
              <a:t>certifique</a:t>
            </a:r>
            <a:r>
              <a:rPr lang="en-US" dirty="0">
                <a:latin typeface="Bookman Old Style" panose="02050604050505020204" pitchFamily="18" charset="0"/>
              </a:rPr>
              <a:t> </a:t>
            </a:r>
            <a:r>
              <a:rPr lang="en-US" dirty="0" err="1">
                <a:latin typeface="Bookman Old Style" panose="02050604050505020204" pitchFamily="18" charset="0"/>
              </a:rPr>
              <a:t>por</a:t>
            </a:r>
            <a:r>
              <a:rPr lang="en-US" dirty="0">
                <a:latin typeface="Bookman Old Style" panose="02050604050505020204" pitchFamily="18" charset="0"/>
              </a:rPr>
              <a:t> un </a:t>
            </a:r>
            <a:r>
              <a:rPr lang="en-US" dirty="0" err="1">
                <a:latin typeface="Bookman Old Style" panose="02050604050505020204" pitchFamily="18" charset="0"/>
              </a:rPr>
              <a:t>profesional</a:t>
            </a:r>
            <a:r>
              <a:rPr lang="en-US" dirty="0">
                <a:latin typeface="Bookman Old Style" panose="02050604050505020204" pitchFamily="18" charset="0"/>
              </a:rPr>
              <a:t> de la </a:t>
            </a:r>
            <a:r>
              <a:rPr lang="en-US" dirty="0" err="1">
                <a:latin typeface="Bookman Old Style" panose="02050604050505020204" pitchFamily="18" charset="0"/>
              </a:rPr>
              <a:t>salud</a:t>
            </a:r>
            <a:r>
              <a:rPr lang="en-US" dirty="0">
                <a:latin typeface="Bookman Old Style" panose="02050604050505020204" pitchFamily="18" charset="0"/>
              </a:rPr>
              <a:t> que </a:t>
            </a:r>
            <a:r>
              <a:rPr lang="en-US" dirty="0" err="1">
                <a:latin typeface="Bookman Old Style" panose="02050604050505020204" pitchFamily="18" charset="0"/>
              </a:rPr>
              <a:t>el</a:t>
            </a:r>
            <a:r>
              <a:rPr lang="en-US" dirty="0">
                <a:latin typeface="Bookman Old Style" panose="02050604050505020204" pitchFamily="18" charset="0"/>
              </a:rPr>
              <a:t> padre o persona </a:t>
            </a:r>
            <a:r>
              <a:rPr lang="en-US" dirty="0" err="1">
                <a:latin typeface="Bookman Old Style" panose="02050604050505020204" pitchFamily="18" charset="0"/>
              </a:rPr>
              <a:t>responsable</a:t>
            </a:r>
            <a:r>
              <a:rPr lang="en-US" dirty="0">
                <a:latin typeface="Bookman Old Style" panose="02050604050505020204" pitchFamily="18" charset="0"/>
              </a:rPr>
              <a:t> del </a:t>
            </a:r>
            <a:r>
              <a:rPr lang="en-US" dirty="0" err="1">
                <a:latin typeface="Bookman Old Style" panose="02050604050505020204" pitchFamily="18" charset="0"/>
              </a:rPr>
              <a:t>menor</a:t>
            </a:r>
            <a:r>
              <a:rPr lang="en-US" dirty="0">
                <a:latin typeface="Bookman Old Style" panose="02050604050505020204" pitchFamily="18" charset="0"/>
              </a:rPr>
              <a:t> </a:t>
            </a:r>
            <a:r>
              <a:rPr lang="en-US" b="1" dirty="0" err="1">
                <a:latin typeface="Bookman Old Style" panose="02050604050505020204" pitchFamily="18" charset="0"/>
              </a:rPr>
              <a:t>padece</a:t>
            </a:r>
            <a:r>
              <a:rPr lang="en-US" b="1" dirty="0">
                <a:latin typeface="Bookman Old Style" panose="02050604050505020204" pitchFamily="18" charset="0"/>
              </a:rPr>
              <a:t> de un </a:t>
            </a:r>
            <a:r>
              <a:rPr lang="en-US" b="1" dirty="0" err="1">
                <a:latin typeface="Bookman Old Style" panose="02050604050505020204" pitchFamily="18" charset="0"/>
              </a:rPr>
              <a:t>problema</a:t>
            </a:r>
            <a:r>
              <a:rPr lang="en-US" b="1" dirty="0">
                <a:latin typeface="Bookman Old Style" panose="02050604050505020204" pitchFamily="18" charset="0"/>
              </a:rPr>
              <a:t> </a:t>
            </a:r>
            <a:r>
              <a:rPr lang="en-US" b="1" dirty="0" err="1">
                <a:latin typeface="Bookman Old Style" panose="02050604050505020204" pitchFamily="18" charset="0"/>
              </a:rPr>
              <a:t>crónico</a:t>
            </a:r>
            <a:r>
              <a:rPr lang="en-US" b="1" dirty="0">
                <a:latin typeface="Bookman Old Style" panose="02050604050505020204" pitchFamily="18" charset="0"/>
              </a:rPr>
              <a:t> de </a:t>
            </a:r>
            <a:r>
              <a:rPr lang="en-US" b="1" dirty="0" err="1">
                <a:latin typeface="Bookman Old Style" panose="02050604050505020204" pitchFamily="18" charset="0"/>
              </a:rPr>
              <a:t>abuso</a:t>
            </a:r>
            <a:r>
              <a:rPr lang="en-US" b="1" dirty="0">
                <a:latin typeface="Bookman Old Style" panose="02050604050505020204" pitchFamily="18" charset="0"/>
              </a:rPr>
              <a:t> de </a:t>
            </a:r>
            <a:r>
              <a:rPr lang="en-US" b="1" dirty="0" err="1">
                <a:latin typeface="Bookman Old Style" panose="02050604050505020204" pitchFamily="18" charset="0"/>
              </a:rPr>
              <a:t>sustancias</a:t>
            </a:r>
            <a:r>
              <a:rPr lang="en-US" b="1" dirty="0">
                <a:latin typeface="Bookman Old Style" panose="02050604050505020204" pitchFamily="18" charset="0"/>
              </a:rPr>
              <a:t> </a:t>
            </a:r>
            <a:r>
              <a:rPr lang="en-US" b="1" dirty="0" err="1">
                <a:latin typeface="Bookman Old Style" panose="02050604050505020204" pitchFamily="18" charset="0"/>
              </a:rPr>
              <a:t>controladas</a:t>
            </a:r>
            <a:r>
              <a:rPr lang="en-US" b="1" dirty="0">
                <a:latin typeface="Bookman Old Style" panose="02050604050505020204" pitchFamily="18" charset="0"/>
              </a:rPr>
              <a:t> o de </a:t>
            </a:r>
            <a:r>
              <a:rPr lang="en-US" b="1" dirty="0" err="1">
                <a:latin typeface="Bookman Old Style" panose="02050604050505020204" pitchFamily="18" charset="0"/>
              </a:rPr>
              <a:t>bebidas</a:t>
            </a:r>
            <a:r>
              <a:rPr lang="en-US" b="1" dirty="0">
                <a:latin typeface="Bookman Old Style" panose="02050604050505020204" pitchFamily="18" charset="0"/>
              </a:rPr>
              <a:t> </a:t>
            </a:r>
            <a:r>
              <a:rPr lang="en-US" b="1" dirty="0" err="1">
                <a:latin typeface="Bookman Old Style" panose="02050604050505020204" pitchFamily="18" charset="0"/>
              </a:rPr>
              <a:t>alcohólicas</a:t>
            </a:r>
            <a:r>
              <a:rPr lang="en-US" b="1" dirty="0">
                <a:latin typeface="Bookman Old Style" panose="02050604050505020204" pitchFamily="18" charset="0"/>
              </a:rPr>
              <a:t>, y que </a:t>
            </a:r>
            <a:r>
              <a:rPr lang="en-US" b="1" dirty="0" err="1">
                <a:latin typeface="Bookman Old Style" panose="02050604050505020204" pitchFamily="18" charset="0"/>
              </a:rPr>
              <a:t>habiendo</a:t>
            </a:r>
            <a:r>
              <a:rPr lang="en-US" b="1" dirty="0">
                <a:latin typeface="Bookman Old Style" panose="02050604050505020204" pitchFamily="18" charset="0"/>
              </a:rPr>
              <a:t> </a:t>
            </a:r>
            <a:r>
              <a:rPr lang="en-US" b="1" dirty="0" err="1">
                <a:latin typeface="Bookman Old Style" panose="02050604050505020204" pitchFamily="18" charset="0"/>
              </a:rPr>
              <a:t>pasado</a:t>
            </a:r>
            <a:r>
              <a:rPr lang="en-US" b="1" dirty="0">
                <a:latin typeface="Bookman Old Style" panose="02050604050505020204" pitchFamily="18" charset="0"/>
              </a:rPr>
              <a:t> un </a:t>
            </a:r>
            <a:r>
              <a:rPr lang="en-US" b="1" dirty="0" err="1">
                <a:latin typeface="Bookman Old Style" panose="02050604050505020204" pitchFamily="18" charset="0"/>
              </a:rPr>
              <a:t>periodo</a:t>
            </a:r>
            <a:r>
              <a:rPr lang="en-US" b="1" dirty="0">
                <a:latin typeface="Bookman Old Style" panose="02050604050505020204" pitchFamily="18" charset="0"/>
              </a:rPr>
              <a:t> de </a:t>
            </a:r>
            <a:r>
              <a:rPr lang="en-US" b="1" dirty="0" err="1">
                <a:latin typeface="Bookman Old Style" panose="02050604050505020204" pitchFamily="18" charset="0"/>
              </a:rPr>
              <a:t>doce</a:t>
            </a:r>
            <a:r>
              <a:rPr lang="en-US" b="1" dirty="0">
                <a:latin typeface="Bookman Old Style" panose="02050604050505020204" pitchFamily="18" charset="0"/>
              </a:rPr>
              <a:t> (12) meses</a:t>
            </a:r>
            <a:r>
              <a:rPr lang="en-US" dirty="0">
                <a:latin typeface="Bookman Old Style" panose="02050604050505020204" pitchFamily="18" charset="0"/>
              </a:rPr>
              <a:t> de </a:t>
            </a:r>
            <a:r>
              <a:rPr lang="en-US" dirty="0" err="1">
                <a:latin typeface="Bookman Old Style" panose="02050604050505020204" pitchFamily="18" charset="0"/>
              </a:rPr>
              <a:t>haberse</a:t>
            </a:r>
            <a:r>
              <a:rPr lang="en-US" dirty="0">
                <a:latin typeface="Bookman Old Style" panose="02050604050505020204" pitchFamily="18" charset="0"/>
              </a:rPr>
              <a:t> </a:t>
            </a:r>
            <a:r>
              <a:rPr lang="en-US" dirty="0" err="1">
                <a:latin typeface="Bookman Old Style" panose="02050604050505020204" pitchFamily="18" charset="0"/>
              </a:rPr>
              <a:t>iniciado</a:t>
            </a:r>
            <a:r>
              <a:rPr lang="en-US" dirty="0">
                <a:latin typeface="Bookman Old Style" panose="02050604050505020204" pitchFamily="18" charset="0"/>
              </a:rPr>
              <a:t> </a:t>
            </a:r>
            <a:r>
              <a:rPr lang="en-US" dirty="0" err="1">
                <a:latin typeface="Bookman Old Style" panose="02050604050505020204" pitchFamily="18" charset="0"/>
              </a:rPr>
              <a:t>los</a:t>
            </a:r>
            <a:r>
              <a:rPr lang="en-US" dirty="0">
                <a:latin typeface="Bookman Old Style" panose="02050604050505020204" pitchFamily="18" charset="0"/>
              </a:rPr>
              <a:t> </a:t>
            </a:r>
            <a:r>
              <a:rPr lang="en-US" dirty="0" err="1">
                <a:latin typeface="Bookman Old Style" panose="02050604050505020204" pitchFamily="18" charset="0"/>
              </a:rPr>
              <a:t>procedimientos</a:t>
            </a:r>
            <a:r>
              <a:rPr lang="en-US" dirty="0">
                <a:latin typeface="Bookman Old Style" panose="02050604050505020204" pitchFamily="18" charset="0"/>
              </a:rPr>
              <a:t> de </a:t>
            </a:r>
            <a:r>
              <a:rPr lang="en-US" dirty="0" err="1">
                <a:latin typeface="Bookman Old Style" panose="02050604050505020204" pitchFamily="18" charset="0"/>
              </a:rPr>
              <a:t>remoción</a:t>
            </a:r>
            <a:r>
              <a:rPr lang="en-US" dirty="0">
                <a:latin typeface="Bookman Old Style" panose="02050604050505020204" pitchFamily="18" charset="0"/>
              </a:rPr>
              <a:t> del </a:t>
            </a:r>
            <a:r>
              <a:rPr lang="en-US" dirty="0" err="1">
                <a:latin typeface="Bookman Old Style" panose="02050604050505020204" pitchFamily="18" charset="0"/>
              </a:rPr>
              <a:t>menor</a:t>
            </a:r>
            <a:r>
              <a:rPr lang="en-US" dirty="0">
                <a:latin typeface="Bookman Old Style" panose="02050604050505020204" pitchFamily="18" charset="0"/>
              </a:rPr>
              <a:t> de </a:t>
            </a:r>
            <a:r>
              <a:rPr lang="en-US" dirty="0" err="1">
                <a:latin typeface="Bookman Old Style" panose="02050604050505020204" pitchFamily="18" charset="0"/>
              </a:rPr>
              <a:t>su</a:t>
            </a:r>
            <a:r>
              <a:rPr lang="en-US" dirty="0">
                <a:latin typeface="Bookman Old Style" panose="02050604050505020204" pitchFamily="18" charset="0"/>
              </a:rPr>
              <a:t> </a:t>
            </a:r>
            <a:r>
              <a:rPr lang="en-US" dirty="0" err="1">
                <a:latin typeface="Bookman Old Style" panose="02050604050505020204" pitchFamily="18" charset="0"/>
              </a:rPr>
              <a:t>hogar</a:t>
            </a:r>
            <a:r>
              <a:rPr lang="en-US" dirty="0">
                <a:latin typeface="Bookman Old Style" panose="02050604050505020204" pitchFamily="18" charset="0"/>
              </a:rPr>
              <a:t>, </a:t>
            </a:r>
            <a:r>
              <a:rPr lang="en-US" b="1" dirty="0" err="1">
                <a:latin typeface="Bookman Old Style" panose="02050604050505020204" pitchFamily="18" charset="0"/>
              </a:rPr>
              <a:t>estos</a:t>
            </a:r>
            <a:r>
              <a:rPr lang="en-US" b="1" dirty="0">
                <a:latin typeface="Bookman Old Style" panose="02050604050505020204" pitchFamily="18" charset="0"/>
              </a:rPr>
              <a:t> no </a:t>
            </a:r>
            <a:r>
              <a:rPr lang="en-US" b="1" dirty="0" err="1">
                <a:latin typeface="Bookman Old Style" panose="02050604050505020204" pitchFamily="18" charset="0"/>
              </a:rPr>
              <a:t>han</a:t>
            </a:r>
            <a:r>
              <a:rPr lang="en-US" b="1" dirty="0">
                <a:latin typeface="Bookman Old Style" panose="02050604050505020204" pitchFamily="18" charset="0"/>
              </a:rPr>
              <a:t> </a:t>
            </a:r>
            <a:r>
              <a:rPr lang="en-US" b="1" dirty="0" err="1">
                <a:latin typeface="Bookman Old Style" panose="02050604050505020204" pitchFamily="18" charset="0"/>
              </a:rPr>
              <a:t>completado</a:t>
            </a:r>
            <a:r>
              <a:rPr lang="en-US" b="1" dirty="0">
                <a:latin typeface="Bookman Old Style" panose="02050604050505020204" pitchFamily="18" charset="0"/>
              </a:rPr>
              <a:t> </a:t>
            </a:r>
            <a:r>
              <a:rPr lang="en-US" b="1" dirty="0" err="1">
                <a:latin typeface="Bookman Old Style" panose="02050604050505020204" pitchFamily="18" charset="0"/>
              </a:rPr>
              <a:t>satisfactoriamente</a:t>
            </a:r>
            <a:r>
              <a:rPr lang="en-US" b="1" dirty="0">
                <a:latin typeface="Bookman Old Style" panose="02050604050505020204" pitchFamily="18" charset="0"/>
              </a:rPr>
              <a:t> </a:t>
            </a:r>
            <a:r>
              <a:rPr lang="en-US" b="1" dirty="0" err="1">
                <a:latin typeface="Bookman Old Style" panose="02050604050505020204" pitchFamily="18" charset="0"/>
              </a:rPr>
              <a:t>programas</a:t>
            </a:r>
            <a:r>
              <a:rPr lang="en-US" b="1" dirty="0">
                <a:latin typeface="Bookman Old Style" panose="02050604050505020204" pitchFamily="18" charset="0"/>
              </a:rPr>
              <a:t> de </a:t>
            </a:r>
            <a:r>
              <a:rPr lang="en-US" b="1" dirty="0" err="1">
                <a:latin typeface="Bookman Old Style" panose="02050604050505020204" pitchFamily="18" charset="0"/>
              </a:rPr>
              <a:t>tratamiento</a:t>
            </a:r>
            <a:r>
              <a:rPr lang="en-US" b="1" dirty="0">
                <a:latin typeface="Bookman Old Style" panose="02050604050505020204" pitchFamily="18" charset="0"/>
              </a:rPr>
              <a:t> contra la </a:t>
            </a:r>
            <a:r>
              <a:rPr lang="en-US" b="1" dirty="0" err="1">
                <a:latin typeface="Bookman Old Style" panose="02050604050505020204" pitchFamily="18" charset="0"/>
              </a:rPr>
              <a:t>adicción</a:t>
            </a:r>
            <a:r>
              <a:rPr lang="en-US" b="1" dirty="0">
                <a:latin typeface="Bookman Old Style" panose="02050604050505020204" pitchFamily="18" charset="0"/>
              </a:rPr>
              <a:t> </a:t>
            </a:r>
            <a:r>
              <a:rPr lang="en-US" dirty="0">
                <a:latin typeface="Bookman Old Style" panose="02050604050505020204" pitchFamily="18" charset="0"/>
              </a:rPr>
              <a:t>a </a:t>
            </a:r>
            <a:r>
              <a:rPr lang="en-US" dirty="0" err="1">
                <a:latin typeface="Bookman Old Style" panose="02050604050505020204" pitchFamily="18" charset="0"/>
              </a:rPr>
              <a:t>sustancias</a:t>
            </a:r>
            <a:r>
              <a:rPr lang="en-US" dirty="0">
                <a:latin typeface="Bookman Old Style" panose="02050604050505020204" pitchFamily="18" charset="0"/>
              </a:rPr>
              <a:t> </a:t>
            </a:r>
            <a:r>
              <a:rPr lang="en-US" dirty="0" err="1">
                <a:latin typeface="Bookman Old Style" panose="02050604050505020204" pitchFamily="18" charset="0"/>
              </a:rPr>
              <a:t>controladas</a:t>
            </a:r>
            <a:r>
              <a:rPr lang="en-US" dirty="0">
                <a:latin typeface="Bookman Old Style" panose="02050604050505020204" pitchFamily="18" charset="0"/>
              </a:rPr>
              <a:t> o de Bebidas </a:t>
            </a:r>
            <a:r>
              <a:rPr lang="en-US" dirty="0" err="1">
                <a:latin typeface="Bookman Old Style" panose="02050604050505020204" pitchFamily="18" charset="0"/>
              </a:rPr>
              <a:t>alcoholicas</a:t>
            </a:r>
            <a:r>
              <a:rPr lang="en-US" dirty="0">
                <a:latin typeface="Bookman Old Style" panose="02050604050505020204" pitchFamily="18" charset="0"/>
              </a:rPr>
              <a:t>.</a:t>
            </a:r>
            <a:endParaRPr lang="en-PR" dirty="0">
              <a:latin typeface="Bookman Old Style" panose="02050604050505020204" pitchFamily="18" charset="0"/>
            </a:endParaRPr>
          </a:p>
        </p:txBody>
      </p:sp>
    </p:spTree>
    <p:extLst>
      <p:ext uri="{BB962C8B-B14F-4D97-AF65-F5344CB8AC3E}">
        <p14:creationId xmlns:p14="http://schemas.microsoft.com/office/powerpoint/2010/main" val="29156753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7FA54F-137B-A495-F88F-2B647413A514}"/>
              </a:ext>
            </a:extLst>
          </p:cNvPr>
          <p:cNvSpPr>
            <a:spLocks noGrp="1"/>
          </p:cNvSpPr>
          <p:nvPr>
            <p:ph type="title"/>
          </p:nvPr>
        </p:nvSpPr>
        <p:spPr/>
        <p:txBody>
          <a:bodyPr>
            <a:normAutofit fontScale="90000"/>
          </a:bodyPr>
          <a:lstStyle/>
          <a:p>
            <a:pPr algn="ctr"/>
            <a:r>
              <a:rPr lang="en-PR" dirty="0">
                <a:latin typeface="Bookman Old Style" panose="02050604050505020204" pitchFamily="18" charset="0"/>
              </a:rPr>
              <a:t>ESFUERZOS RAZONABLES</a:t>
            </a:r>
            <a:br>
              <a:rPr lang="en-PR" dirty="0">
                <a:latin typeface="Bookman Old Style" panose="02050604050505020204" pitchFamily="18" charset="0"/>
              </a:rPr>
            </a:br>
            <a:r>
              <a:rPr lang="es-ES" dirty="0">
                <a:latin typeface="Bookman Old Style" panose="02050604050505020204" pitchFamily="18" charset="0"/>
              </a:rPr>
              <a:t>¿</a:t>
            </a:r>
            <a:r>
              <a:rPr lang="en-PR" dirty="0">
                <a:latin typeface="Bookman Old Style" panose="02050604050505020204" pitchFamily="18" charset="0"/>
              </a:rPr>
              <a:t>Cuándo no hay que realizarlos?</a:t>
            </a:r>
            <a:br>
              <a:rPr lang="en-PR" dirty="0">
                <a:latin typeface="Bookman Old Style" panose="02050604050505020204" pitchFamily="18" charset="0"/>
              </a:rPr>
            </a:br>
            <a:r>
              <a:rPr lang="en-PR" dirty="0">
                <a:latin typeface="Bookman Old Style" panose="02050604050505020204" pitchFamily="18" charset="0"/>
              </a:rPr>
              <a:t>Artículo 44(f) y 44(g)</a:t>
            </a:r>
            <a:endParaRPr lang="en-PR" dirty="0"/>
          </a:p>
        </p:txBody>
      </p:sp>
      <p:sp>
        <p:nvSpPr>
          <p:cNvPr id="3" name="Content Placeholder 2">
            <a:extLst>
              <a:ext uri="{FF2B5EF4-FFF2-40B4-BE49-F238E27FC236}">
                <a16:creationId xmlns:a16="http://schemas.microsoft.com/office/drawing/2014/main" id="{2B384FBB-CB48-F334-3E02-C5EB247911EB}"/>
              </a:ext>
            </a:extLst>
          </p:cNvPr>
          <p:cNvSpPr>
            <a:spLocks noGrp="1"/>
          </p:cNvSpPr>
          <p:nvPr>
            <p:ph idx="1"/>
          </p:nvPr>
        </p:nvSpPr>
        <p:spPr/>
        <p:txBody>
          <a:bodyPr/>
          <a:lstStyle/>
          <a:p>
            <a:pPr algn="just">
              <a:buNone/>
            </a:pPr>
            <a:r>
              <a:rPr lang="en-US" dirty="0">
                <a:solidFill>
                  <a:srgbClr val="000000"/>
                </a:solidFill>
                <a:effectLst/>
                <a:latin typeface="Bookman Old Style" panose="02050604050505020204" pitchFamily="18" charset="0"/>
              </a:rPr>
              <a:t>(13) Cuando a la luz de la </a:t>
            </a:r>
            <a:r>
              <a:rPr lang="en-US" dirty="0" err="1">
                <a:solidFill>
                  <a:srgbClr val="000000"/>
                </a:solidFill>
                <a:effectLst/>
                <a:latin typeface="Bookman Old Style" panose="02050604050505020204" pitchFamily="18" charset="0"/>
              </a:rPr>
              <a:t>totalidad</a:t>
            </a:r>
            <a:r>
              <a:rPr lang="en-US" dirty="0">
                <a:solidFill>
                  <a:srgbClr val="000000"/>
                </a:solidFill>
                <a:effectLst/>
                <a:latin typeface="Bookman Old Style" panose="02050604050505020204" pitchFamily="18" charset="0"/>
              </a:rPr>
              <a:t> de las </a:t>
            </a:r>
            <a:r>
              <a:rPr lang="en-US" dirty="0" err="1">
                <a:solidFill>
                  <a:srgbClr val="000000"/>
                </a:solidFill>
                <a:effectLst/>
                <a:latin typeface="Bookman Old Style" panose="02050604050505020204" pitchFamily="18" charset="0"/>
              </a:rPr>
              <a:t>circunstancias</a:t>
            </a:r>
            <a:r>
              <a:rPr lang="en-US" dirty="0">
                <a:solidFill>
                  <a:srgbClr val="000000"/>
                </a:solidFill>
                <a:latin typeface="Bookman Old Style" panose="02050604050505020204" pitchFamily="18" charset="0"/>
              </a:rPr>
              <a:t>,</a:t>
            </a:r>
            <a:r>
              <a:rPr lang="en-US" dirty="0">
                <a:solidFill>
                  <a:srgbClr val="000000"/>
                </a:solidFill>
                <a:effectLst/>
                <a:latin typeface="Bookman Old Style" panose="02050604050505020204" pitchFamily="18" charset="0"/>
              </a:rPr>
              <a:t> </a:t>
            </a:r>
            <a:r>
              <a:rPr lang="en-US" dirty="0" err="1">
                <a:solidFill>
                  <a:srgbClr val="000000"/>
                </a:solidFill>
                <a:effectLst/>
                <a:latin typeface="Bookman Old Style" panose="02050604050505020204" pitchFamily="18" charset="0"/>
              </a:rPr>
              <a:t>el</a:t>
            </a:r>
            <a:r>
              <a:rPr lang="en-US" dirty="0">
                <a:solidFill>
                  <a:srgbClr val="000000"/>
                </a:solidFill>
                <a:effectLst/>
                <a:latin typeface="Bookman Old Style" panose="02050604050505020204" pitchFamily="18" charset="0"/>
              </a:rPr>
              <a:t> tribunal determine que la </a:t>
            </a:r>
            <a:r>
              <a:rPr lang="en-US" dirty="0" err="1">
                <a:solidFill>
                  <a:srgbClr val="000000"/>
                </a:solidFill>
                <a:effectLst/>
                <a:latin typeface="Bookman Old Style" panose="02050604050505020204" pitchFamily="18" charset="0"/>
              </a:rPr>
              <a:t>reunificación</a:t>
            </a:r>
            <a:r>
              <a:rPr lang="en-US" dirty="0">
                <a:solidFill>
                  <a:srgbClr val="000000"/>
                </a:solidFill>
                <a:effectLst/>
                <a:latin typeface="Bookman Old Style" panose="02050604050505020204" pitchFamily="18" charset="0"/>
              </a:rPr>
              <a:t> familiar no </a:t>
            </a:r>
            <a:r>
              <a:rPr lang="en-US" dirty="0" err="1">
                <a:solidFill>
                  <a:srgbClr val="000000"/>
                </a:solidFill>
                <a:effectLst/>
                <a:latin typeface="Bookman Old Style" panose="02050604050505020204" pitchFamily="18" charset="0"/>
              </a:rPr>
              <a:t>resultará</a:t>
            </a:r>
            <a:r>
              <a:rPr lang="en-US" dirty="0">
                <a:solidFill>
                  <a:srgbClr val="000000"/>
                </a:solidFill>
                <a:effectLst/>
                <a:latin typeface="Bookman Old Style" panose="02050604050505020204" pitchFamily="18" charset="0"/>
              </a:rPr>
              <a:t> </a:t>
            </a:r>
            <a:r>
              <a:rPr lang="en-US" dirty="0" err="1">
                <a:solidFill>
                  <a:srgbClr val="000000"/>
                </a:solidFill>
                <a:effectLst/>
                <a:latin typeface="Bookman Old Style" panose="02050604050505020204" pitchFamily="18" charset="0"/>
              </a:rPr>
              <a:t>en</a:t>
            </a:r>
            <a:r>
              <a:rPr lang="en-US" dirty="0">
                <a:solidFill>
                  <a:srgbClr val="000000"/>
                </a:solidFill>
                <a:effectLst/>
                <a:latin typeface="Bookman Old Style" panose="02050604050505020204" pitchFamily="18" charset="0"/>
              </a:rPr>
              <a:t> </a:t>
            </a:r>
            <a:r>
              <a:rPr lang="en-US" dirty="0" err="1">
                <a:solidFill>
                  <a:srgbClr val="000000"/>
                </a:solidFill>
                <a:effectLst/>
                <a:latin typeface="Bookman Old Style" panose="02050604050505020204" pitchFamily="18" charset="0"/>
              </a:rPr>
              <a:t>el</a:t>
            </a:r>
            <a:r>
              <a:rPr lang="en-US" dirty="0">
                <a:solidFill>
                  <a:srgbClr val="000000"/>
                </a:solidFill>
                <a:effectLst/>
                <a:latin typeface="Bookman Old Style" panose="02050604050505020204" pitchFamily="18" charset="0"/>
              </a:rPr>
              <a:t> </a:t>
            </a:r>
            <a:r>
              <a:rPr lang="en-US" dirty="0" err="1">
                <a:solidFill>
                  <a:srgbClr val="000000"/>
                </a:solidFill>
                <a:effectLst/>
                <a:latin typeface="Bookman Old Style" panose="02050604050505020204" pitchFamily="18" charset="0"/>
              </a:rPr>
              <a:t>mejor</a:t>
            </a:r>
            <a:r>
              <a:rPr lang="en-US" dirty="0">
                <a:solidFill>
                  <a:srgbClr val="000000"/>
                </a:solidFill>
                <a:effectLst/>
                <a:latin typeface="Bookman Old Style" panose="02050604050505020204" pitchFamily="18" charset="0"/>
              </a:rPr>
              <a:t> </a:t>
            </a:r>
            <a:r>
              <a:rPr lang="en-US" dirty="0" err="1">
                <a:solidFill>
                  <a:srgbClr val="000000"/>
                </a:solidFill>
                <a:effectLst/>
                <a:latin typeface="Bookman Old Style" panose="02050604050505020204" pitchFamily="18" charset="0"/>
              </a:rPr>
              <a:t>bienestar</a:t>
            </a:r>
            <a:r>
              <a:rPr lang="en-US" dirty="0">
                <a:solidFill>
                  <a:srgbClr val="000000"/>
                </a:solidFill>
                <a:effectLst/>
                <a:latin typeface="Bookman Old Style" panose="02050604050505020204" pitchFamily="18" charset="0"/>
              </a:rPr>
              <a:t>, </a:t>
            </a:r>
            <a:r>
              <a:rPr lang="en-US" dirty="0" err="1">
                <a:solidFill>
                  <a:srgbClr val="000000"/>
                </a:solidFill>
                <a:effectLst/>
                <a:latin typeface="Bookman Old Style" panose="02050604050505020204" pitchFamily="18" charset="0"/>
              </a:rPr>
              <a:t>salud</a:t>
            </a:r>
            <a:r>
              <a:rPr lang="en-US" dirty="0">
                <a:solidFill>
                  <a:srgbClr val="000000"/>
                </a:solidFill>
                <a:latin typeface="Bookman Old Style" panose="02050604050505020204" pitchFamily="18" charset="0"/>
              </a:rPr>
              <a:t>,</a:t>
            </a:r>
            <a:r>
              <a:rPr lang="en-US" dirty="0">
                <a:solidFill>
                  <a:srgbClr val="000000"/>
                </a:solidFill>
                <a:effectLst/>
                <a:latin typeface="Bookman Old Style" panose="02050604050505020204" pitchFamily="18" charset="0"/>
              </a:rPr>
              <a:t> y </a:t>
            </a:r>
            <a:r>
              <a:rPr lang="en-US" dirty="0" err="1">
                <a:solidFill>
                  <a:srgbClr val="000000"/>
                </a:solidFill>
                <a:effectLst/>
                <a:latin typeface="Bookman Old Style" panose="02050604050505020204" pitchFamily="18" charset="0"/>
              </a:rPr>
              <a:t>seguridad</a:t>
            </a:r>
            <a:r>
              <a:rPr lang="en-US" dirty="0">
                <a:solidFill>
                  <a:srgbClr val="000000"/>
                </a:solidFill>
                <a:effectLst/>
                <a:latin typeface="Bookman Old Style" panose="02050604050505020204" pitchFamily="18" charset="0"/>
              </a:rPr>
              <a:t> para </a:t>
            </a:r>
            <a:r>
              <a:rPr lang="en-US" dirty="0" err="1">
                <a:solidFill>
                  <a:srgbClr val="000000"/>
                </a:solidFill>
                <a:effectLst/>
                <a:latin typeface="Bookman Old Style" panose="02050604050505020204" pitchFamily="18" charset="0"/>
              </a:rPr>
              <a:t>el</a:t>
            </a:r>
            <a:r>
              <a:rPr lang="en-US" dirty="0">
                <a:solidFill>
                  <a:srgbClr val="000000"/>
                </a:solidFill>
                <a:effectLst/>
                <a:latin typeface="Bookman Old Style" panose="02050604050505020204" pitchFamily="18" charset="0"/>
              </a:rPr>
              <a:t> </a:t>
            </a:r>
            <a:r>
              <a:rPr lang="en-US" dirty="0" err="1">
                <a:solidFill>
                  <a:srgbClr val="000000"/>
                </a:solidFill>
                <a:effectLst/>
                <a:latin typeface="Bookman Old Style" panose="02050604050505020204" pitchFamily="18" charset="0"/>
              </a:rPr>
              <a:t>menor</a:t>
            </a:r>
            <a:r>
              <a:rPr lang="en-US" dirty="0">
                <a:solidFill>
                  <a:srgbClr val="000000"/>
                </a:solidFill>
                <a:effectLst/>
                <a:latin typeface="Bookman Old Style" panose="02050604050505020204" pitchFamily="18" charset="0"/>
              </a:rPr>
              <a:t>.</a:t>
            </a:r>
          </a:p>
          <a:p>
            <a:pPr marL="0" indent="0">
              <a:buNone/>
            </a:pPr>
            <a:endParaRPr lang="en-US" dirty="0">
              <a:latin typeface="Bookman Old Style" panose="02050604050505020204" pitchFamily="18" charset="0"/>
            </a:endParaRPr>
          </a:p>
          <a:p>
            <a:pPr marL="0" indent="0" algn="just">
              <a:buNone/>
            </a:pPr>
            <a:r>
              <a:rPr lang="en-US" dirty="0">
                <a:latin typeface="Bookman Old Style" panose="02050604050505020204" pitchFamily="18" charset="0"/>
              </a:rPr>
              <a:t>(g) En </a:t>
            </a:r>
            <a:r>
              <a:rPr lang="en-US" dirty="0" err="1">
                <a:latin typeface="Bookman Old Style" panose="02050604050505020204" pitchFamily="18" charset="0"/>
              </a:rPr>
              <a:t>los</a:t>
            </a:r>
            <a:r>
              <a:rPr lang="en-US" dirty="0">
                <a:latin typeface="Bookman Old Style" panose="02050604050505020204" pitchFamily="18" charset="0"/>
              </a:rPr>
              <a:t> </a:t>
            </a:r>
            <a:r>
              <a:rPr lang="en-US" dirty="0" err="1">
                <a:latin typeface="Bookman Old Style" panose="02050604050505020204" pitchFamily="18" charset="0"/>
              </a:rPr>
              <a:t>casos</a:t>
            </a:r>
            <a:r>
              <a:rPr lang="en-US" dirty="0">
                <a:latin typeface="Bookman Old Style" panose="02050604050505020204" pitchFamily="18" charset="0"/>
              </a:rPr>
              <a:t> </a:t>
            </a:r>
            <a:r>
              <a:rPr lang="en-US" dirty="0" err="1">
                <a:latin typeface="Bookman Old Style" panose="02050604050505020204" pitchFamily="18" charset="0"/>
              </a:rPr>
              <a:t>donde</a:t>
            </a:r>
            <a:r>
              <a:rPr lang="en-US" dirty="0">
                <a:latin typeface="Bookman Old Style" panose="02050604050505020204" pitchFamily="18" charset="0"/>
              </a:rPr>
              <a:t> la </a:t>
            </a:r>
            <a:r>
              <a:rPr lang="en-US" dirty="0" err="1">
                <a:latin typeface="Bookman Old Style" panose="02050604050505020204" pitchFamily="18" charset="0"/>
              </a:rPr>
              <a:t>determinación</a:t>
            </a:r>
            <a:r>
              <a:rPr lang="en-US" dirty="0">
                <a:latin typeface="Bookman Old Style" panose="02050604050505020204" pitchFamily="18" charset="0"/>
              </a:rPr>
              <a:t> del tribunal sea </a:t>
            </a:r>
            <a:r>
              <a:rPr lang="en-US" dirty="0" err="1">
                <a:latin typeface="Bookman Old Style" panose="02050604050505020204" pitchFamily="18" charset="0"/>
              </a:rPr>
              <a:t>relevar</a:t>
            </a:r>
            <a:r>
              <a:rPr lang="en-US" dirty="0">
                <a:latin typeface="Bookman Old Style" panose="02050604050505020204" pitchFamily="18" charset="0"/>
              </a:rPr>
              <a:t> al Departamento de </a:t>
            </a:r>
            <a:r>
              <a:rPr lang="en-US" dirty="0" err="1">
                <a:latin typeface="Bookman Old Style" panose="02050604050505020204" pitchFamily="18" charset="0"/>
              </a:rPr>
              <a:t>realizar</a:t>
            </a:r>
            <a:r>
              <a:rPr lang="en-US" dirty="0">
                <a:latin typeface="Bookman Old Style" panose="02050604050505020204" pitchFamily="18" charset="0"/>
              </a:rPr>
              <a:t> </a:t>
            </a:r>
            <a:r>
              <a:rPr lang="en-US" dirty="0" err="1">
                <a:latin typeface="Bookman Old Style" panose="02050604050505020204" pitchFamily="18" charset="0"/>
              </a:rPr>
              <a:t>esfuerzos</a:t>
            </a:r>
            <a:r>
              <a:rPr lang="en-US" dirty="0">
                <a:latin typeface="Bookman Old Style" panose="02050604050505020204" pitchFamily="18" charset="0"/>
              </a:rPr>
              <a:t> </a:t>
            </a:r>
            <a:r>
              <a:rPr lang="en-US" dirty="0" err="1">
                <a:latin typeface="Bookman Old Style" panose="02050604050505020204" pitchFamily="18" charset="0"/>
              </a:rPr>
              <a:t>razonables</a:t>
            </a:r>
            <a:r>
              <a:rPr lang="en-US" dirty="0">
                <a:latin typeface="Bookman Old Style" panose="02050604050505020204" pitchFamily="18" charset="0"/>
              </a:rPr>
              <a:t> de </a:t>
            </a:r>
            <a:r>
              <a:rPr lang="en-US" dirty="0" err="1">
                <a:latin typeface="Bookman Old Style" panose="02050604050505020204" pitchFamily="18" charset="0"/>
              </a:rPr>
              <a:t>reunificación</a:t>
            </a:r>
            <a:r>
              <a:rPr lang="en-US" dirty="0">
                <a:latin typeface="Bookman Old Style" panose="02050604050505020204" pitchFamily="18" charset="0"/>
              </a:rPr>
              <a:t>, </a:t>
            </a:r>
            <a:r>
              <a:rPr lang="en-US" dirty="0" err="1">
                <a:latin typeface="Bookman Old Style" panose="02050604050505020204" pitchFamily="18" charset="0"/>
              </a:rPr>
              <a:t>simultáneamente</a:t>
            </a:r>
            <a:r>
              <a:rPr lang="en-US" dirty="0">
                <a:latin typeface="Bookman Old Style" panose="02050604050505020204" pitchFamily="18" charset="0"/>
              </a:rPr>
              <a:t>, </a:t>
            </a:r>
            <a:r>
              <a:rPr lang="en-US" dirty="0" err="1">
                <a:latin typeface="Bookman Old Style" panose="02050604050505020204" pitchFamily="18" charset="0"/>
              </a:rPr>
              <a:t>privará</a:t>
            </a:r>
            <a:r>
              <a:rPr lang="en-US" dirty="0">
                <a:latin typeface="Bookman Old Style" panose="02050604050505020204" pitchFamily="18" charset="0"/>
              </a:rPr>
              <a:t> de patria </a:t>
            </a:r>
            <a:r>
              <a:rPr lang="en-US" dirty="0" err="1">
                <a:latin typeface="Bookman Old Style" panose="02050604050505020204" pitchFamily="18" charset="0"/>
              </a:rPr>
              <a:t>potestad</a:t>
            </a:r>
            <a:r>
              <a:rPr lang="en-US" dirty="0">
                <a:latin typeface="Bookman Old Style" panose="02050604050505020204" pitchFamily="18" charset="0"/>
              </a:rPr>
              <a:t> a </a:t>
            </a:r>
            <a:r>
              <a:rPr lang="en-US" dirty="0" err="1">
                <a:latin typeface="Bookman Old Style" panose="02050604050505020204" pitchFamily="18" charset="0"/>
              </a:rPr>
              <a:t>los</a:t>
            </a:r>
            <a:r>
              <a:rPr lang="en-US" dirty="0">
                <a:latin typeface="Bookman Old Style" panose="02050604050505020204" pitchFamily="18" charset="0"/>
              </a:rPr>
              <a:t> padres o personas que la </a:t>
            </a:r>
            <a:r>
              <a:rPr lang="en-US" dirty="0" err="1">
                <a:latin typeface="Bookman Old Style" panose="02050604050505020204" pitchFamily="18" charset="0"/>
              </a:rPr>
              <a:t>ostenten</a:t>
            </a:r>
            <a:r>
              <a:rPr lang="en-US" dirty="0">
                <a:latin typeface="Bookman Old Style" panose="02050604050505020204" pitchFamily="18" charset="0"/>
              </a:rPr>
              <a:t>.</a:t>
            </a:r>
            <a:endParaRPr lang="en-PR" dirty="0">
              <a:latin typeface="Bookman Old Style" panose="02050604050505020204" pitchFamily="18" charset="0"/>
            </a:endParaRPr>
          </a:p>
        </p:txBody>
      </p:sp>
    </p:spTree>
    <p:extLst>
      <p:ext uri="{BB962C8B-B14F-4D97-AF65-F5344CB8AC3E}">
        <p14:creationId xmlns:p14="http://schemas.microsoft.com/office/powerpoint/2010/main" val="108193501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E900B7-3101-694E-7B49-D9D3BBF181B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0D8C8FB-B94E-94FA-DAF3-0CD97086E5F3}"/>
              </a:ext>
            </a:extLst>
          </p:cNvPr>
          <p:cNvSpPr>
            <a:spLocks noGrp="1"/>
          </p:cNvSpPr>
          <p:nvPr>
            <p:ph type="title"/>
          </p:nvPr>
        </p:nvSpPr>
        <p:spPr/>
        <p:txBody>
          <a:bodyPr>
            <a:noAutofit/>
          </a:bodyPr>
          <a:lstStyle/>
          <a:p>
            <a:pPr algn="ctr"/>
            <a:r>
              <a:rPr lang="en-PR" sz="2800" dirty="0">
                <a:latin typeface="Bookman Old Style" panose="02050604050505020204" pitchFamily="18" charset="0"/>
              </a:rPr>
              <a:t>ESFUERZOS RAZONABLES</a:t>
            </a:r>
            <a:br>
              <a:rPr lang="en-PR" sz="2800" dirty="0">
                <a:latin typeface="Bookman Old Style" panose="02050604050505020204" pitchFamily="18" charset="0"/>
              </a:rPr>
            </a:br>
            <a:r>
              <a:rPr lang="es-ES" sz="2800" dirty="0">
                <a:latin typeface="Bookman Old Style" panose="02050604050505020204" pitchFamily="18" charset="0"/>
              </a:rPr>
              <a:t>¿</a:t>
            </a:r>
            <a:r>
              <a:rPr lang="en-PR" sz="2800" dirty="0">
                <a:latin typeface="Bookman Old Style" panose="02050604050505020204" pitchFamily="18" charset="0"/>
              </a:rPr>
              <a:t>Cuándo no hay que realizarlos?</a:t>
            </a:r>
            <a:br>
              <a:rPr lang="en-PR" sz="2800" dirty="0">
                <a:latin typeface="Bookman Old Style" panose="02050604050505020204" pitchFamily="18" charset="0"/>
              </a:rPr>
            </a:br>
            <a:r>
              <a:rPr lang="en-PR" sz="2800" dirty="0">
                <a:latin typeface="Bookman Old Style" panose="02050604050505020204" pitchFamily="18" charset="0"/>
              </a:rPr>
              <a:t>RESUMEN</a:t>
            </a:r>
            <a:endParaRPr lang="en-PR" sz="2800" dirty="0"/>
          </a:p>
        </p:txBody>
      </p:sp>
      <p:sp>
        <p:nvSpPr>
          <p:cNvPr id="3" name="Content Placeholder 2">
            <a:extLst>
              <a:ext uri="{FF2B5EF4-FFF2-40B4-BE49-F238E27FC236}">
                <a16:creationId xmlns:a16="http://schemas.microsoft.com/office/drawing/2014/main" id="{C2987EFB-FF1F-C2DA-5ACC-25D0B97685A7}"/>
              </a:ext>
            </a:extLst>
          </p:cNvPr>
          <p:cNvSpPr>
            <a:spLocks noGrp="1"/>
          </p:cNvSpPr>
          <p:nvPr>
            <p:ph idx="1"/>
          </p:nvPr>
        </p:nvSpPr>
        <p:spPr>
          <a:xfrm>
            <a:off x="677334" y="1930400"/>
            <a:ext cx="8596668" cy="4679406"/>
          </a:xfrm>
        </p:spPr>
        <p:txBody>
          <a:bodyPr>
            <a:noAutofit/>
          </a:bodyPr>
          <a:lstStyle/>
          <a:p>
            <a:pPr algn="just">
              <a:buNone/>
            </a:pPr>
            <a:r>
              <a:rPr lang="en-US" sz="2400" dirty="0">
                <a:solidFill>
                  <a:srgbClr val="000000"/>
                </a:solidFill>
                <a:latin typeface="Bookman Old Style" panose="02050604050505020204" pitchFamily="18" charset="0"/>
              </a:rPr>
              <a:t>Cuando </a:t>
            </a:r>
            <a:r>
              <a:rPr lang="en-US" sz="2400" dirty="0" err="1">
                <a:solidFill>
                  <a:srgbClr val="000000"/>
                </a:solidFill>
                <a:latin typeface="Bookman Old Style" panose="02050604050505020204" pitchFamily="18" charset="0"/>
              </a:rPr>
              <a:t>ocurren</a:t>
            </a:r>
            <a:r>
              <a:rPr lang="en-US" sz="2400" dirty="0">
                <a:solidFill>
                  <a:srgbClr val="000000"/>
                </a:solidFill>
                <a:latin typeface="Bookman Old Style" panose="02050604050505020204" pitchFamily="18" charset="0"/>
              </a:rPr>
              <a:t> </a:t>
            </a:r>
            <a:r>
              <a:rPr lang="en-US" sz="2400" dirty="0" err="1">
                <a:solidFill>
                  <a:srgbClr val="000000"/>
                </a:solidFill>
                <a:latin typeface="Bookman Old Style" panose="02050604050505020204" pitchFamily="18" charset="0"/>
              </a:rPr>
              <a:t>circunstancias</a:t>
            </a:r>
            <a:r>
              <a:rPr lang="en-US" sz="2400" dirty="0">
                <a:solidFill>
                  <a:srgbClr val="000000"/>
                </a:solidFill>
                <a:latin typeface="Bookman Old Style" panose="02050604050505020204" pitchFamily="18" charset="0"/>
              </a:rPr>
              <a:t> graves:</a:t>
            </a:r>
          </a:p>
          <a:p>
            <a:pPr algn="just"/>
            <a:r>
              <a:rPr lang="en-US" sz="2400" dirty="0" err="1">
                <a:solidFill>
                  <a:srgbClr val="000000"/>
                </a:solidFill>
                <a:latin typeface="Bookman Old Style" panose="02050604050505020204" pitchFamily="18" charset="0"/>
              </a:rPr>
              <a:t>Abandono</a:t>
            </a:r>
            <a:r>
              <a:rPr lang="en-US" sz="2400" dirty="0">
                <a:solidFill>
                  <a:srgbClr val="000000"/>
                </a:solidFill>
                <a:latin typeface="Bookman Old Style" panose="02050604050505020204" pitchFamily="18" charset="0"/>
              </a:rPr>
              <a:t>,</a:t>
            </a:r>
          </a:p>
          <a:p>
            <a:pPr algn="just"/>
            <a:r>
              <a:rPr lang="en-US" sz="2400" dirty="0" err="1">
                <a:solidFill>
                  <a:srgbClr val="000000"/>
                </a:solidFill>
                <a:latin typeface="Bookman Old Style" panose="02050604050505020204" pitchFamily="18" charset="0"/>
              </a:rPr>
              <a:t>Tortura</a:t>
            </a:r>
            <a:r>
              <a:rPr lang="en-US" sz="2400" dirty="0">
                <a:solidFill>
                  <a:srgbClr val="000000"/>
                </a:solidFill>
                <a:latin typeface="Bookman Old Style" panose="02050604050505020204" pitchFamily="18" charset="0"/>
              </a:rPr>
              <a:t>’</a:t>
            </a:r>
          </a:p>
          <a:p>
            <a:pPr algn="just"/>
            <a:r>
              <a:rPr lang="en-US" sz="2400" dirty="0" err="1">
                <a:solidFill>
                  <a:srgbClr val="000000"/>
                </a:solidFill>
                <a:latin typeface="Bookman Old Style" panose="02050604050505020204" pitchFamily="18" charset="0"/>
              </a:rPr>
              <a:t>Abuso</a:t>
            </a:r>
            <a:r>
              <a:rPr lang="en-US" sz="2400" dirty="0">
                <a:solidFill>
                  <a:srgbClr val="000000"/>
                </a:solidFill>
                <a:latin typeface="Bookman Old Style" panose="02050604050505020204" pitchFamily="18" charset="0"/>
              </a:rPr>
              <a:t> </a:t>
            </a:r>
            <a:r>
              <a:rPr lang="en-US" sz="2400" dirty="0" err="1">
                <a:solidFill>
                  <a:srgbClr val="000000"/>
                </a:solidFill>
                <a:latin typeface="Bookman Old Style" panose="02050604050505020204" pitchFamily="18" charset="0"/>
              </a:rPr>
              <a:t>crónico</a:t>
            </a:r>
            <a:r>
              <a:rPr lang="en-US" sz="2400" dirty="0">
                <a:solidFill>
                  <a:srgbClr val="000000"/>
                </a:solidFill>
                <a:latin typeface="Bookman Old Style" panose="02050604050505020204" pitchFamily="18" charset="0"/>
              </a:rPr>
              <a:t>,</a:t>
            </a:r>
          </a:p>
          <a:p>
            <a:pPr algn="just"/>
            <a:r>
              <a:rPr lang="en-US" sz="2400" dirty="0" err="1">
                <a:solidFill>
                  <a:srgbClr val="000000"/>
                </a:solidFill>
                <a:latin typeface="Bookman Old Style" panose="02050604050505020204" pitchFamily="18" charset="0"/>
              </a:rPr>
              <a:t>Abuso</a:t>
            </a:r>
            <a:r>
              <a:rPr lang="en-US" sz="2400" dirty="0">
                <a:solidFill>
                  <a:srgbClr val="000000"/>
                </a:solidFill>
                <a:latin typeface="Bookman Old Style" panose="02050604050505020204" pitchFamily="18" charset="0"/>
              </a:rPr>
              <a:t> sexual,</a:t>
            </a:r>
          </a:p>
          <a:p>
            <a:pPr algn="just"/>
            <a:r>
              <a:rPr lang="en-US" sz="2400" dirty="0">
                <a:solidFill>
                  <a:srgbClr val="000000"/>
                </a:solidFill>
                <a:latin typeface="Bookman Old Style" panose="02050604050505020204" pitchFamily="18" charset="0"/>
              </a:rPr>
              <a:t>El padre o la madre ha </a:t>
            </a:r>
            <a:r>
              <a:rPr lang="en-US" sz="2400" dirty="0" err="1">
                <a:solidFill>
                  <a:srgbClr val="000000"/>
                </a:solidFill>
                <a:latin typeface="Bookman Old Style" panose="02050604050505020204" pitchFamily="18" charset="0"/>
              </a:rPr>
              <a:t>sido</a:t>
            </a:r>
            <a:r>
              <a:rPr lang="en-US" sz="2400" dirty="0">
                <a:solidFill>
                  <a:srgbClr val="000000"/>
                </a:solidFill>
                <a:latin typeface="Bookman Old Style" panose="02050604050505020204" pitchFamily="18" charset="0"/>
              </a:rPr>
              <a:t> </a:t>
            </a:r>
            <a:r>
              <a:rPr lang="en-US" sz="2400" dirty="0" err="1">
                <a:solidFill>
                  <a:srgbClr val="000000"/>
                </a:solidFill>
                <a:latin typeface="Bookman Old Style" panose="02050604050505020204" pitchFamily="18" charset="0"/>
              </a:rPr>
              <a:t>convicto</a:t>
            </a:r>
            <a:r>
              <a:rPr lang="en-US" sz="2400" dirty="0">
                <a:solidFill>
                  <a:srgbClr val="000000"/>
                </a:solidFill>
                <a:latin typeface="Bookman Old Style" panose="02050604050505020204" pitchFamily="18" charset="0"/>
              </a:rPr>
              <a:t> de </a:t>
            </a:r>
            <a:r>
              <a:rPr lang="en-US" sz="2400" dirty="0" err="1">
                <a:solidFill>
                  <a:srgbClr val="000000"/>
                </a:solidFill>
                <a:latin typeface="Bookman Old Style" panose="02050604050505020204" pitchFamily="18" charset="0"/>
              </a:rPr>
              <a:t>asesinato</a:t>
            </a:r>
            <a:r>
              <a:rPr lang="en-US" sz="2400" dirty="0">
                <a:solidFill>
                  <a:srgbClr val="000000"/>
                </a:solidFill>
                <a:latin typeface="Bookman Old Style" panose="02050604050505020204" pitchFamily="18" charset="0"/>
              </a:rPr>
              <a:t>, </a:t>
            </a:r>
            <a:r>
              <a:rPr lang="en-US" sz="2400" dirty="0" err="1">
                <a:solidFill>
                  <a:srgbClr val="000000"/>
                </a:solidFill>
                <a:latin typeface="Bookman Old Style" panose="02050604050505020204" pitchFamily="18" charset="0"/>
              </a:rPr>
              <a:t>asesinato</a:t>
            </a:r>
            <a:r>
              <a:rPr lang="en-US" sz="2400" dirty="0">
                <a:solidFill>
                  <a:srgbClr val="000000"/>
                </a:solidFill>
                <a:latin typeface="Bookman Old Style" panose="02050604050505020204" pitchFamily="18" charset="0"/>
              </a:rPr>
              <a:t> </a:t>
            </a:r>
            <a:r>
              <a:rPr lang="en-US" sz="2400" dirty="0" err="1">
                <a:solidFill>
                  <a:srgbClr val="000000"/>
                </a:solidFill>
                <a:latin typeface="Bookman Old Style" panose="02050604050505020204" pitchFamily="18" charset="0"/>
              </a:rPr>
              <a:t>atenuado</a:t>
            </a:r>
            <a:r>
              <a:rPr lang="en-US" sz="2400" dirty="0">
                <a:solidFill>
                  <a:srgbClr val="000000"/>
                </a:solidFill>
                <a:latin typeface="Bookman Old Style" panose="02050604050505020204" pitchFamily="18" charset="0"/>
              </a:rPr>
              <a:t>, </a:t>
            </a:r>
            <a:r>
              <a:rPr lang="en-US" sz="2400" dirty="0" err="1">
                <a:solidFill>
                  <a:srgbClr val="000000"/>
                </a:solidFill>
                <a:latin typeface="Bookman Old Style" panose="02050604050505020204" pitchFamily="18" charset="0"/>
              </a:rPr>
              <a:t>ayudar</a:t>
            </a:r>
            <a:r>
              <a:rPr lang="en-US" sz="2400" dirty="0">
                <a:solidFill>
                  <a:srgbClr val="000000"/>
                </a:solidFill>
                <a:latin typeface="Bookman Old Style" panose="02050604050505020204" pitchFamily="18" charset="0"/>
              </a:rPr>
              <a:t> o </a:t>
            </a:r>
            <a:r>
              <a:rPr lang="en-US" sz="2400" dirty="0" err="1">
                <a:solidFill>
                  <a:srgbClr val="000000"/>
                </a:solidFill>
                <a:latin typeface="Bookman Old Style" panose="02050604050505020204" pitchFamily="18" charset="0"/>
              </a:rPr>
              <a:t>inciar</a:t>
            </a:r>
            <a:r>
              <a:rPr lang="en-US" sz="2400" dirty="0">
                <a:solidFill>
                  <a:srgbClr val="000000"/>
                </a:solidFill>
                <a:latin typeface="Bookman Old Style" panose="02050604050505020204" pitchFamily="18" charset="0"/>
              </a:rPr>
              <a:t>, </a:t>
            </a:r>
            <a:r>
              <a:rPr lang="en-US" sz="2400" dirty="0" err="1">
                <a:solidFill>
                  <a:srgbClr val="000000"/>
                </a:solidFill>
                <a:latin typeface="Bookman Old Style" panose="02050604050505020204" pitchFamily="18" charset="0"/>
              </a:rPr>
              <a:t>intentar</a:t>
            </a:r>
            <a:r>
              <a:rPr lang="en-US" sz="2400" dirty="0">
                <a:solidFill>
                  <a:srgbClr val="000000"/>
                </a:solidFill>
                <a:latin typeface="Bookman Old Style" panose="02050604050505020204" pitchFamily="18" charset="0"/>
              </a:rPr>
              <a:t>, conspirer o </a:t>
            </a:r>
            <a:r>
              <a:rPr lang="en-US" sz="2400" dirty="0" err="1">
                <a:solidFill>
                  <a:srgbClr val="000000"/>
                </a:solidFill>
                <a:latin typeface="Bookman Old Style" panose="02050604050505020204" pitchFamily="18" charset="0"/>
              </a:rPr>
              <a:t>solicitar</a:t>
            </a:r>
            <a:r>
              <a:rPr lang="en-US" sz="2400" dirty="0">
                <a:solidFill>
                  <a:srgbClr val="000000"/>
                </a:solidFill>
                <a:latin typeface="Bookman Old Style" panose="02050604050505020204" pitchFamily="18" charset="0"/>
              </a:rPr>
              <a:t> para </a:t>
            </a:r>
            <a:r>
              <a:rPr lang="en-US" sz="2400" dirty="0" err="1">
                <a:solidFill>
                  <a:srgbClr val="000000"/>
                </a:solidFill>
                <a:latin typeface="Bookman Old Style" panose="02050604050505020204" pitchFamily="18" charset="0"/>
              </a:rPr>
              <a:t>cometer</a:t>
            </a:r>
            <a:r>
              <a:rPr lang="en-US" sz="2400" dirty="0">
                <a:solidFill>
                  <a:srgbClr val="000000"/>
                </a:solidFill>
                <a:latin typeface="Bookman Old Style" panose="02050604050505020204" pitchFamily="18" charset="0"/>
              </a:rPr>
              <a:t> </a:t>
            </a:r>
            <a:r>
              <a:rPr lang="en-US" sz="2400" dirty="0" err="1">
                <a:solidFill>
                  <a:srgbClr val="000000"/>
                </a:solidFill>
                <a:latin typeface="Bookman Old Style" panose="02050604050505020204" pitchFamily="18" charset="0"/>
              </a:rPr>
              <a:t>dicho</a:t>
            </a:r>
            <a:r>
              <a:rPr lang="en-US" sz="2400" dirty="0">
                <a:solidFill>
                  <a:srgbClr val="000000"/>
                </a:solidFill>
                <a:latin typeface="Bookman Old Style" panose="02050604050505020204" pitchFamily="18" charset="0"/>
              </a:rPr>
              <a:t> </a:t>
            </a:r>
            <a:r>
              <a:rPr lang="en-US" sz="2400" dirty="0" err="1">
                <a:solidFill>
                  <a:srgbClr val="000000"/>
                </a:solidFill>
                <a:latin typeface="Bookman Old Style" panose="02050604050505020204" pitchFamily="18" charset="0"/>
              </a:rPr>
              <a:t>asesinato</a:t>
            </a:r>
            <a:r>
              <a:rPr lang="en-US" sz="2400" dirty="0">
                <a:solidFill>
                  <a:srgbClr val="000000"/>
                </a:solidFill>
                <a:latin typeface="Bookman Old Style" panose="02050604050505020204" pitchFamily="18" charset="0"/>
              </a:rPr>
              <a:t> o </a:t>
            </a:r>
            <a:r>
              <a:rPr lang="en-US" sz="2400" dirty="0" err="1">
                <a:solidFill>
                  <a:srgbClr val="000000"/>
                </a:solidFill>
                <a:latin typeface="Bookman Old Style" panose="02050604050505020204" pitchFamily="18" charset="0"/>
              </a:rPr>
              <a:t>asesinato</a:t>
            </a:r>
            <a:r>
              <a:rPr lang="en-US" sz="2400" dirty="0">
                <a:solidFill>
                  <a:srgbClr val="000000"/>
                </a:solidFill>
                <a:latin typeface="Bookman Old Style" panose="02050604050505020204" pitchFamily="18" charset="0"/>
              </a:rPr>
              <a:t> </a:t>
            </a:r>
            <a:r>
              <a:rPr lang="en-US" sz="2400" dirty="0" err="1">
                <a:solidFill>
                  <a:srgbClr val="000000"/>
                </a:solidFill>
                <a:latin typeface="Bookman Old Style" panose="02050604050505020204" pitchFamily="18" charset="0"/>
              </a:rPr>
              <a:t>atenuado</a:t>
            </a:r>
            <a:r>
              <a:rPr lang="en-US" sz="2400" dirty="0">
                <a:solidFill>
                  <a:srgbClr val="000000"/>
                </a:solidFill>
                <a:latin typeface="Bookman Old Style" panose="02050604050505020204" pitchFamily="18" charset="0"/>
              </a:rPr>
              <a:t>, o </a:t>
            </a:r>
            <a:r>
              <a:rPr lang="en-US" sz="2400" dirty="0" err="1">
                <a:solidFill>
                  <a:srgbClr val="000000"/>
                </a:solidFill>
                <a:latin typeface="Bookman Old Style" panose="02050604050505020204" pitchFamily="18" charset="0"/>
              </a:rPr>
              <a:t>agresieon</a:t>
            </a:r>
            <a:r>
              <a:rPr lang="en-US" sz="2400" dirty="0">
                <a:solidFill>
                  <a:srgbClr val="000000"/>
                </a:solidFill>
                <a:latin typeface="Bookman Old Style" panose="02050604050505020204" pitchFamily="18" charset="0"/>
              </a:rPr>
              <a:t> grave del </a:t>
            </a:r>
            <a:r>
              <a:rPr lang="en-US" sz="2400" dirty="0" err="1">
                <a:solidFill>
                  <a:srgbClr val="000000"/>
                </a:solidFill>
                <a:latin typeface="Bookman Old Style" panose="02050604050505020204" pitchFamily="18" charset="0"/>
              </a:rPr>
              <a:t>menor</a:t>
            </a:r>
            <a:r>
              <a:rPr lang="en-US" sz="2400" dirty="0">
                <a:solidFill>
                  <a:srgbClr val="000000"/>
                </a:solidFill>
                <a:latin typeface="Bookman Old Style" panose="02050604050505020204" pitchFamily="18" charset="0"/>
              </a:rPr>
              <a:t> o de </a:t>
            </a:r>
            <a:r>
              <a:rPr lang="en-US" sz="2400" dirty="0" err="1">
                <a:solidFill>
                  <a:srgbClr val="000000"/>
                </a:solidFill>
                <a:latin typeface="Bookman Old Style" panose="02050604050505020204" pitchFamily="18" charset="0"/>
              </a:rPr>
              <a:t>otro</a:t>
            </a:r>
            <a:r>
              <a:rPr lang="en-US" sz="2400" dirty="0">
                <a:solidFill>
                  <a:srgbClr val="000000"/>
                </a:solidFill>
                <a:latin typeface="Bookman Old Style" panose="02050604050505020204" pitchFamily="18" charset="0"/>
              </a:rPr>
              <a:t> </a:t>
            </a:r>
            <a:r>
              <a:rPr lang="en-US" sz="2400" dirty="0" err="1">
                <a:solidFill>
                  <a:srgbClr val="000000"/>
                </a:solidFill>
                <a:latin typeface="Bookman Old Style" panose="02050604050505020204" pitchFamily="18" charset="0"/>
              </a:rPr>
              <a:t>menor</a:t>
            </a:r>
            <a:r>
              <a:rPr lang="en-US" sz="2400" dirty="0">
                <a:solidFill>
                  <a:srgbClr val="000000"/>
                </a:solidFill>
                <a:latin typeface="Bookman Old Style" panose="02050604050505020204" pitchFamily="18" charset="0"/>
              </a:rPr>
              <a:t>.</a:t>
            </a:r>
            <a:endParaRPr lang="en-PR" sz="2400" dirty="0">
              <a:latin typeface="Bookman Old Style" panose="02050604050505020204" pitchFamily="18" charset="0"/>
            </a:endParaRPr>
          </a:p>
        </p:txBody>
      </p:sp>
    </p:spTree>
    <p:extLst>
      <p:ext uri="{BB962C8B-B14F-4D97-AF65-F5344CB8AC3E}">
        <p14:creationId xmlns:p14="http://schemas.microsoft.com/office/powerpoint/2010/main" val="149957025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3CEA29-90BD-6783-2B07-298000BCCEDB}"/>
              </a:ext>
            </a:extLst>
          </p:cNvPr>
          <p:cNvSpPr>
            <a:spLocks noGrp="1"/>
          </p:cNvSpPr>
          <p:nvPr>
            <p:ph type="title"/>
          </p:nvPr>
        </p:nvSpPr>
        <p:spPr/>
        <p:txBody>
          <a:bodyPr>
            <a:normAutofit/>
          </a:bodyPr>
          <a:lstStyle/>
          <a:p>
            <a:pPr algn="ctr"/>
            <a:r>
              <a:rPr lang="en-PR" sz="3000" dirty="0">
                <a:latin typeface="Bookman Old Style" panose="02050604050505020204" pitchFamily="18" charset="0"/>
              </a:rPr>
              <a:t>Jurisprudencia sobre esfuerzos razonables</a:t>
            </a:r>
          </a:p>
        </p:txBody>
      </p:sp>
      <p:sp>
        <p:nvSpPr>
          <p:cNvPr id="3" name="Content Placeholder 2">
            <a:extLst>
              <a:ext uri="{FF2B5EF4-FFF2-40B4-BE49-F238E27FC236}">
                <a16:creationId xmlns:a16="http://schemas.microsoft.com/office/drawing/2014/main" id="{35C0781A-3F7D-F5BF-D94E-8D37DDFDDF40}"/>
              </a:ext>
            </a:extLst>
          </p:cNvPr>
          <p:cNvSpPr>
            <a:spLocks noGrp="1"/>
          </p:cNvSpPr>
          <p:nvPr>
            <p:ph idx="1"/>
          </p:nvPr>
        </p:nvSpPr>
        <p:spPr>
          <a:xfrm>
            <a:off x="677334" y="1417983"/>
            <a:ext cx="8596668" cy="4623379"/>
          </a:xfrm>
        </p:spPr>
        <p:txBody>
          <a:bodyPr/>
          <a:lstStyle/>
          <a:p>
            <a:r>
              <a:rPr lang="en-PR" sz="2000" dirty="0">
                <a:latin typeface="Bookman Old Style" panose="02050604050505020204" pitchFamily="18" charset="0"/>
              </a:rPr>
              <a:t>En DF vs Ana Cacho González, 188 DPR 773 el TSPR expresó:</a:t>
            </a:r>
          </a:p>
          <a:p>
            <a:pPr algn="just"/>
            <a:r>
              <a:rPr lang="es-ES_tradnl" sz="2000" i="1" dirty="0">
                <a:effectLst/>
                <a:latin typeface="Bookman Old Style" panose="02050604050505020204" pitchFamily="18" charset="0"/>
                <a:ea typeface="Times New Roman" panose="02020603050405020304" pitchFamily="18" charset="0"/>
                <a:cs typeface="Tahoma" panose="020B0604030504040204" pitchFamily="34" charset="0"/>
              </a:rPr>
              <a:t>“Esto está en armonía con nuestros pronunciamientos sobre los esfuerzos que debe realizar el Estado para facilitar la reunificación familiar: </a:t>
            </a:r>
            <a:r>
              <a:rPr lang="es-ES_tradnl" sz="2000" b="1" i="1" dirty="0">
                <a:effectLst/>
                <a:latin typeface="Bookman Old Style" panose="02050604050505020204" pitchFamily="18" charset="0"/>
                <a:ea typeface="Times New Roman" panose="02020603050405020304" pitchFamily="18" charset="0"/>
                <a:cs typeface="Tahoma" panose="020B0604030504040204" pitchFamily="34" charset="0"/>
              </a:rPr>
              <a:t>el “poder de parens patriae debe dirigirse, en su máxima plenitud a fomentar la integridad de la familia</a:t>
            </a:r>
            <a:r>
              <a:rPr lang="es-ES_tradnl" sz="2000" i="1" dirty="0">
                <a:effectLst/>
                <a:latin typeface="Bookman Old Style" panose="02050604050505020204" pitchFamily="18" charset="0"/>
                <a:ea typeface="Times New Roman" panose="02020603050405020304" pitchFamily="18" charset="0"/>
                <a:cs typeface="Tahoma" panose="020B0604030504040204" pitchFamily="34" charset="0"/>
              </a:rPr>
              <a:t>, propiciando aquellos sentimientos de amor, de seguridad y de existencia feliz que fluyen naturalmente en el hogar donde se nace”. García Santiago v. Acosta, supra, págs. 324-325; Rivera Báez, Ex parte, supra, pág. 715. Es evidente, pues, </a:t>
            </a:r>
            <a:r>
              <a:rPr lang="es-ES_tradnl" sz="2000" b="1" i="1" dirty="0">
                <a:effectLst/>
                <a:latin typeface="Bookman Old Style" panose="02050604050505020204" pitchFamily="18" charset="0"/>
                <a:ea typeface="Times New Roman" panose="02020603050405020304" pitchFamily="18" charset="0"/>
                <a:cs typeface="Tahoma" panose="020B0604030504040204" pitchFamily="34" charset="0"/>
              </a:rPr>
              <a:t>la política a favor de la reunificación familiar y de la realización de esfuerzos razonables tendentes a este fin, limitada en todo caso por el bienestar y los mejores intereses de los menores</a:t>
            </a:r>
            <a:r>
              <a:rPr lang="es-ES_tradnl" sz="2000" i="1" dirty="0">
                <a:effectLst/>
                <a:latin typeface="Bookman Old Style" panose="02050604050505020204" pitchFamily="18" charset="0"/>
                <a:ea typeface="Times New Roman" panose="02020603050405020304" pitchFamily="18" charset="0"/>
                <a:cs typeface="Tahoma" panose="020B0604030504040204" pitchFamily="34" charset="0"/>
              </a:rPr>
              <a:t>. Estrella v. Figueroa, 170 D.P.R. 644, 661-662 (2007). </a:t>
            </a:r>
            <a:endParaRPr lang="en-PR" sz="2000" dirty="0">
              <a:effectLst/>
              <a:latin typeface="Bookman Old Style" panose="02050604050505020204" pitchFamily="18" charset="0"/>
              <a:ea typeface="Times New Roman" panose="02020603050405020304" pitchFamily="18" charset="0"/>
            </a:endParaRPr>
          </a:p>
          <a:p>
            <a:endParaRPr lang="en-PR" b="1" dirty="0"/>
          </a:p>
        </p:txBody>
      </p:sp>
    </p:spTree>
    <p:extLst>
      <p:ext uri="{BB962C8B-B14F-4D97-AF65-F5344CB8AC3E}">
        <p14:creationId xmlns:p14="http://schemas.microsoft.com/office/powerpoint/2010/main" val="173340162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6B97A6-A5E7-1BBC-6DE4-09CED476607E}"/>
              </a:ext>
            </a:extLst>
          </p:cNvPr>
          <p:cNvSpPr>
            <a:spLocks noGrp="1"/>
          </p:cNvSpPr>
          <p:nvPr>
            <p:ph type="title"/>
          </p:nvPr>
        </p:nvSpPr>
        <p:spPr/>
        <p:txBody>
          <a:bodyPr>
            <a:normAutofit/>
          </a:bodyPr>
          <a:lstStyle/>
          <a:p>
            <a:pPr algn="ctr"/>
            <a:r>
              <a:rPr lang="en-PR" sz="3000" dirty="0">
                <a:latin typeface="Bookman Old Style" panose="02050604050505020204" pitchFamily="18" charset="0"/>
              </a:rPr>
              <a:t>Jurisprudencia sobre esfuerzos razonables</a:t>
            </a:r>
          </a:p>
        </p:txBody>
      </p:sp>
      <p:sp>
        <p:nvSpPr>
          <p:cNvPr id="3" name="Content Placeholder 2">
            <a:extLst>
              <a:ext uri="{FF2B5EF4-FFF2-40B4-BE49-F238E27FC236}">
                <a16:creationId xmlns:a16="http://schemas.microsoft.com/office/drawing/2014/main" id="{ABA0548D-978E-1495-15B1-A25E332788D4}"/>
              </a:ext>
            </a:extLst>
          </p:cNvPr>
          <p:cNvSpPr>
            <a:spLocks noGrp="1"/>
          </p:cNvSpPr>
          <p:nvPr>
            <p:ph idx="1"/>
          </p:nvPr>
        </p:nvSpPr>
        <p:spPr>
          <a:xfrm>
            <a:off x="677334" y="1325217"/>
            <a:ext cx="8596668" cy="4923183"/>
          </a:xfrm>
        </p:spPr>
        <p:txBody>
          <a:bodyPr>
            <a:noAutofit/>
          </a:bodyPr>
          <a:lstStyle/>
          <a:p>
            <a:pPr algn="just"/>
            <a:r>
              <a:rPr lang="es-ES_tradnl" sz="2400" i="1" dirty="0">
                <a:effectLst/>
                <a:latin typeface="Bookman Old Style" panose="02050604050505020204" pitchFamily="18" charset="0"/>
                <a:ea typeface="Times New Roman" panose="02020603050405020304" pitchFamily="18" charset="0"/>
                <a:cs typeface="Tahoma" panose="020B0604030504040204" pitchFamily="34" charset="0"/>
              </a:rPr>
              <a:t>La exigencia de llevar a cabo esfuerzos razonables estriba en que: </a:t>
            </a:r>
            <a:r>
              <a:rPr lang="es-ES_tradnl" sz="2400" b="1" i="1" dirty="0">
                <a:effectLst/>
                <a:latin typeface="Bookman Old Style" panose="02050604050505020204" pitchFamily="18" charset="0"/>
                <a:ea typeface="Times New Roman" panose="02020603050405020304" pitchFamily="18" charset="0"/>
                <a:cs typeface="Tahoma" panose="020B0604030504040204" pitchFamily="34" charset="0"/>
              </a:rPr>
              <a:t>“[el derecho fundamental a que los padres se relacionen con sus hijos] se continúa reconociendo incluso cuando a los padres se les priva temporalmente de la custodia de sus hijos y cuando éstos no son del todo aptos para cuidar de los menores”</a:t>
            </a:r>
            <a:r>
              <a:rPr lang="es-ES_tradnl" sz="2400" i="1" dirty="0">
                <a:effectLst/>
                <a:latin typeface="Bookman Old Style" panose="02050604050505020204" pitchFamily="18" charset="0"/>
                <a:ea typeface="Times New Roman" panose="02020603050405020304" pitchFamily="18" charset="0"/>
                <a:cs typeface="Tahoma" panose="020B0604030504040204" pitchFamily="34" charset="0"/>
              </a:rPr>
              <a:t>. Rexach v. Ramírez, supra, pág. 146. Sin embargo, </a:t>
            </a:r>
            <a:r>
              <a:rPr lang="es-ES_tradnl" sz="2400" b="1" i="1" dirty="0">
                <a:effectLst/>
                <a:latin typeface="Bookman Old Style" panose="02050604050505020204" pitchFamily="18" charset="0"/>
                <a:ea typeface="Times New Roman" panose="02020603050405020304" pitchFamily="18" charset="0"/>
                <a:cs typeface="Tahoma" panose="020B0604030504040204" pitchFamily="34" charset="0"/>
              </a:rPr>
              <a:t>esta exigencia no puede ser llevada al extremo, por lo que el Departamento no está obligado a realizar esfuerzos razonables de forma indefinida y tampoco debe retener la custodia legal del menor por un largo período de tiempo. </a:t>
            </a:r>
            <a:r>
              <a:rPr lang="es-ES_tradnl" sz="2400" i="1" dirty="0">
                <a:effectLst/>
                <a:latin typeface="Bookman Old Style" panose="02050604050505020204" pitchFamily="18" charset="0"/>
                <a:ea typeface="Times New Roman" panose="02020603050405020304" pitchFamily="18" charset="0"/>
                <a:cs typeface="Tahoma" panose="020B0604030504040204" pitchFamily="34" charset="0"/>
              </a:rPr>
              <a:t>Rivera Báez, Ex parte, supra.</a:t>
            </a:r>
            <a:endParaRPr lang="en-PR"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9359522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35C276-38D6-A260-61AF-6D0B08F7F935}"/>
              </a:ext>
            </a:extLst>
          </p:cNvPr>
          <p:cNvSpPr>
            <a:spLocks noGrp="1"/>
          </p:cNvSpPr>
          <p:nvPr>
            <p:ph type="title"/>
          </p:nvPr>
        </p:nvSpPr>
        <p:spPr/>
        <p:txBody>
          <a:bodyPr>
            <a:normAutofit/>
          </a:bodyPr>
          <a:lstStyle/>
          <a:p>
            <a:pPr algn="ctr"/>
            <a:r>
              <a:rPr lang="en-PR" sz="3000" dirty="0">
                <a:latin typeface="Bookman Old Style" panose="02050604050505020204" pitchFamily="18" charset="0"/>
              </a:rPr>
              <a:t>Jurisprudencia sobre esfuerzos razonables</a:t>
            </a:r>
          </a:p>
        </p:txBody>
      </p:sp>
      <p:sp>
        <p:nvSpPr>
          <p:cNvPr id="3" name="Content Placeholder 2">
            <a:extLst>
              <a:ext uri="{FF2B5EF4-FFF2-40B4-BE49-F238E27FC236}">
                <a16:creationId xmlns:a16="http://schemas.microsoft.com/office/drawing/2014/main" id="{336A2F5E-0AD5-4495-A818-7337F882C167}"/>
              </a:ext>
            </a:extLst>
          </p:cNvPr>
          <p:cNvSpPr>
            <a:spLocks noGrp="1"/>
          </p:cNvSpPr>
          <p:nvPr>
            <p:ph idx="1"/>
          </p:nvPr>
        </p:nvSpPr>
        <p:spPr>
          <a:xfrm>
            <a:off x="677334" y="1245705"/>
            <a:ext cx="8596668" cy="4795658"/>
          </a:xfrm>
        </p:spPr>
        <p:txBody>
          <a:bodyPr>
            <a:normAutofit fontScale="92500" lnSpcReduction="10000"/>
          </a:bodyPr>
          <a:lstStyle/>
          <a:p>
            <a:r>
              <a:rPr lang="es-ES_tradnl" sz="2400" b="1" dirty="0">
                <a:effectLst/>
                <a:latin typeface="Bookman Old Style" panose="02050604050505020204" pitchFamily="18" charset="0"/>
                <a:ea typeface="Times New Roman" panose="02020603050405020304" pitchFamily="18" charset="0"/>
                <a:cs typeface="Tahoma" panose="020B0604030504040204" pitchFamily="34" charset="0"/>
              </a:rPr>
              <a:t>En 170 D.P.R. 644	Estrella, Monge v. Figueroa Guerra </a:t>
            </a:r>
            <a:r>
              <a:rPr lang="es-ES_tradnl" sz="2400" dirty="0">
                <a:effectLst/>
                <a:latin typeface="Bookman Old Style" panose="02050604050505020204" pitchFamily="18" charset="0"/>
                <a:ea typeface="Times New Roman" panose="02020603050405020304" pitchFamily="18" charset="0"/>
                <a:cs typeface="Tahoma" panose="020B0604030504040204" pitchFamily="34" charset="0"/>
              </a:rPr>
              <a:t>El Tribunal Supremo menciona a</a:t>
            </a:r>
            <a:r>
              <a:rPr lang="es-ES_tradnl" sz="2400" i="1" dirty="0">
                <a:effectLst/>
                <a:latin typeface="Bookman Old Style" panose="02050604050505020204" pitchFamily="18" charset="0"/>
                <a:ea typeface="Times New Roman" panose="02020603050405020304" pitchFamily="18" charset="0"/>
                <a:cs typeface="Tahoma" panose="020B0604030504040204" pitchFamily="34" charset="0"/>
              </a:rPr>
              <a:t> Santosky v. Kramer, 455 U.S. 745, 753 (1981) donde se señaló lo siguiente:</a:t>
            </a:r>
            <a:endParaRPr lang="en-PR" sz="2400" dirty="0">
              <a:effectLst/>
              <a:latin typeface="Bookman Old Style" panose="02050604050505020204" pitchFamily="18" charset="0"/>
              <a:ea typeface="Times New Roman" panose="02020603050405020304" pitchFamily="18" charset="0"/>
            </a:endParaRPr>
          </a:p>
          <a:p>
            <a:pPr algn="just"/>
            <a:r>
              <a:rPr lang="es-ES_tradnl" sz="2400" i="1" dirty="0">
                <a:effectLst/>
                <a:latin typeface="Bookman Old Style" panose="02050604050505020204" pitchFamily="18" charset="0"/>
                <a:ea typeface="Times New Roman" panose="02020603050405020304" pitchFamily="18" charset="0"/>
                <a:cs typeface="Tahoma" panose="020B0604030504040204" pitchFamily="34" charset="0"/>
              </a:rPr>
              <a:t>La ausencia de controversia refleja el reconocimiento por esta Corte a través de la historia de que la libertad de tomar decisiones personales en cuestiones de la vida familiar es un interés libertario fundamental protegido por la decimocuarta enmienda… </a:t>
            </a:r>
            <a:r>
              <a:rPr lang="es-ES_tradnl" sz="2400" b="1" i="1" dirty="0">
                <a:effectLst/>
                <a:latin typeface="Bookman Old Style" panose="02050604050505020204" pitchFamily="18" charset="0"/>
                <a:ea typeface="Times New Roman" panose="02020603050405020304" pitchFamily="18" charset="0"/>
                <a:cs typeface="Tahoma" panose="020B0604030504040204" pitchFamily="34" charset="0"/>
              </a:rPr>
              <a:t>El interés libertario fundamental de los padres biológicos en el cuidado, custodia y manejo de sus hijos no se evapora sencillamente porque no han sido padres modelos o han perdido la custodia de sus hijos temporeramente en beneficio del Estado</a:t>
            </a:r>
            <a:r>
              <a:rPr lang="es-ES_tradnl" sz="2400" i="1" dirty="0">
                <a:effectLst/>
                <a:latin typeface="Bookman Old Style" panose="02050604050505020204" pitchFamily="18" charset="0"/>
                <a:ea typeface="Times New Roman" panose="02020603050405020304" pitchFamily="18" charset="0"/>
                <a:cs typeface="Tahoma" panose="020B0604030504040204" pitchFamily="34" charset="0"/>
              </a:rPr>
              <a:t>. Aun cuando las relaciones de sangre sean tirantes, los padres retienen un interés vital en prevenir la destrucción irremediable de su vida familiar.</a:t>
            </a:r>
            <a:endParaRPr lang="en-PR" sz="2400" dirty="0">
              <a:effectLst/>
              <a:latin typeface="Bookman Old Style" panose="02050604050505020204" pitchFamily="18" charset="0"/>
              <a:ea typeface="Times New Roman" panose="02020603050405020304" pitchFamily="18" charset="0"/>
            </a:endParaRPr>
          </a:p>
          <a:p>
            <a:endParaRPr lang="en-PR" sz="1800" dirty="0">
              <a:effectLst/>
              <a:latin typeface="Times New Roman" panose="02020603050405020304" pitchFamily="18" charset="0"/>
              <a:ea typeface="Times New Roman" panose="02020603050405020304" pitchFamily="18" charset="0"/>
            </a:endParaRPr>
          </a:p>
          <a:p>
            <a:endParaRPr lang="en-PR" dirty="0"/>
          </a:p>
        </p:txBody>
      </p:sp>
    </p:spTree>
    <p:extLst>
      <p:ext uri="{BB962C8B-B14F-4D97-AF65-F5344CB8AC3E}">
        <p14:creationId xmlns:p14="http://schemas.microsoft.com/office/powerpoint/2010/main" val="348040349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AF8B02-1CE2-A1C3-224F-886FA9AFE06D}"/>
              </a:ext>
            </a:extLst>
          </p:cNvPr>
          <p:cNvSpPr>
            <a:spLocks noGrp="1"/>
          </p:cNvSpPr>
          <p:nvPr>
            <p:ph type="title"/>
          </p:nvPr>
        </p:nvSpPr>
        <p:spPr/>
        <p:txBody>
          <a:bodyPr>
            <a:normAutofit/>
          </a:bodyPr>
          <a:lstStyle/>
          <a:p>
            <a:pPr algn="ctr"/>
            <a:r>
              <a:rPr lang="en-PR" sz="2800" dirty="0">
                <a:latin typeface="Bookman Old Style" panose="02050604050505020204" pitchFamily="18" charset="0"/>
              </a:rPr>
              <a:t>Sentencias del Tribunal de Apelaciones</a:t>
            </a:r>
            <a:br>
              <a:rPr lang="en-PR" sz="2800" dirty="0">
                <a:latin typeface="Bookman Old Style" panose="02050604050505020204" pitchFamily="18" charset="0"/>
              </a:rPr>
            </a:br>
            <a:r>
              <a:rPr lang="en-PR" sz="2800" dirty="0">
                <a:latin typeface="Bookman Old Style" panose="02050604050505020204" pitchFamily="18" charset="0"/>
              </a:rPr>
              <a:t>DF v. Nawilda Bonet Torres, KLCE201400430</a:t>
            </a:r>
            <a:endParaRPr lang="en-PR" sz="2800" dirty="0"/>
          </a:p>
        </p:txBody>
      </p:sp>
      <p:sp>
        <p:nvSpPr>
          <p:cNvPr id="3" name="Content Placeholder 2">
            <a:extLst>
              <a:ext uri="{FF2B5EF4-FFF2-40B4-BE49-F238E27FC236}">
                <a16:creationId xmlns:a16="http://schemas.microsoft.com/office/drawing/2014/main" id="{10DC0D99-BAAF-CE4C-7926-00FBBA47FD8C}"/>
              </a:ext>
            </a:extLst>
          </p:cNvPr>
          <p:cNvSpPr>
            <a:spLocks noGrp="1"/>
          </p:cNvSpPr>
          <p:nvPr>
            <p:ph idx="1"/>
          </p:nvPr>
        </p:nvSpPr>
        <p:spPr>
          <a:xfrm>
            <a:off x="677334" y="1749287"/>
            <a:ext cx="8596668" cy="4731026"/>
          </a:xfrm>
        </p:spPr>
        <p:txBody>
          <a:bodyPr>
            <a:normAutofit fontScale="92500" lnSpcReduction="20000"/>
          </a:bodyPr>
          <a:lstStyle/>
          <a:p>
            <a:pPr algn="just"/>
            <a:r>
              <a:rPr lang="en-PR" sz="2400" dirty="0">
                <a:latin typeface="Bookman Old Style" panose="02050604050505020204" pitchFamily="18" charset="0"/>
              </a:rPr>
              <a:t>Revocó la sentencia del TPI de cesar esfuerzos y se instruye al DF para que continue el Plan de Servicios.</a:t>
            </a:r>
          </a:p>
          <a:p>
            <a:pPr algn="just"/>
            <a:r>
              <a:rPr lang="en-PR" sz="2400" dirty="0">
                <a:latin typeface="Bookman Old Style" panose="02050604050505020204" pitchFamily="18" charset="0"/>
              </a:rPr>
              <a:t>TA indica: </a:t>
            </a:r>
            <a:r>
              <a:rPr lang="en-PR" sz="2400" i="1" dirty="0">
                <a:latin typeface="Bookman Old Style" panose="02050604050505020204" pitchFamily="18" charset="0"/>
              </a:rPr>
              <a:t>“El requisito de hacer esfuerzos razonables se base en el hecho de que: “[el derecho fundamental de los padres a interactuar con sus hijos] sigue siendo reconocido incluso cuando los padres se ven privados temporalmente de la custodia de sus hijos y cuando no lo son, son pleanmente capaces de cuidar a los menores”” . Citando a DF v. Ana Cacho González, supra, Rexach v. Rexach, 162 DPR 130.</a:t>
            </a:r>
          </a:p>
          <a:p>
            <a:pPr algn="just"/>
            <a:r>
              <a:rPr lang="en-PR" sz="2400" b="1" i="1" dirty="0">
                <a:latin typeface="Bookman Old Style" panose="02050604050505020204" pitchFamily="18" charset="0"/>
              </a:rPr>
              <a:t>Aunque se reconoce la facultad del Estado de privar, restringir o suspender la patria potestad o la custodia de sus hijos, esta facultad debe ejercerse con cautela y prudencia, ya que la relación padre e hijos está protegida constitucionalmente. </a:t>
            </a:r>
            <a:r>
              <a:rPr lang="en-PR" sz="2400" i="1" dirty="0">
                <a:latin typeface="Bookman Old Style" panose="02050604050505020204" pitchFamily="18" charset="0"/>
              </a:rPr>
              <a:t>Rivera v. Morales, 167 DPR280; Rexach v. Rexach, supra</a:t>
            </a:r>
            <a:r>
              <a:rPr lang="en-PR" i="1" dirty="0">
                <a:latin typeface="Bookman Old Style" panose="02050604050505020204" pitchFamily="18" charset="0"/>
              </a:rPr>
              <a:t>.</a:t>
            </a:r>
            <a:endParaRPr lang="en-PR" dirty="0">
              <a:latin typeface="Bookman Old Style" panose="02050604050505020204" pitchFamily="18" charset="0"/>
            </a:endParaRPr>
          </a:p>
        </p:txBody>
      </p:sp>
    </p:spTree>
    <p:extLst>
      <p:ext uri="{BB962C8B-B14F-4D97-AF65-F5344CB8AC3E}">
        <p14:creationId xmlns:p14="http://schemas.microsoft.com/office/powerpoint/2010/main" val="26114595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F55262-74AE-440F-F808-4B0D620F0873}"/>
              </a:ext>
            </a:extLst>
          </p:cNvPr>
          <p:cNvSpPr>
            <a:spLocks noGrp="1"/>
          </p:cNvSpPr>
          <p:nvPr>
            <p:ph type="title"/>
          </p:nvPr>
        </p:nvSpPr>
        <p:spPr/>
        <p:txBody>
          <a:bodyPr>
            <a:normAutofit/>
          </a:bodyPr>
          <a:lstStyle/>
          <a:p>
            <a:pPr algn="ctr"/>
            <a:r>
              <a:rPr lang="es-ES_tradnl" sz="3200" b="1" i="1" u="sng" dirty="0">
                <a:effectLst/>
                <a:latin typeface="Bookman Old Style" panose="02050604050505020204" pitchFamily="18" charset="0"/>
                <a:ea typeface="Aptos" panose="020B0004020202020204" pitchFamily="34" charset="0"/>
                <a:cs typeface="Tahoma" panose="020B0604030504040204" pitchFamily="34" charset="0"/>
              </a:rPr>
              <a:t>Ley núm. 75, 1980</a:t>
            </a:r>
            <a:r>
              <a:rPr lang="en-PR" sz="3200" dirty="0">
                <a:effectLst/>
                <a:latin typeface="Bookman Old Style" panose="02050604050505020204" pitchFamily="18" charset="0"/>
              </a:rPr>
              <a:t> </a:t>
            </a:r>
            <a:br>
              <a:rPr lang="en-PR" sz="3200" dirty="0">
                <a:effectLst/>
                <a:latin typeface="Bookman Old Style" panose="02050604050505020204" pitchFamily="18" charset="0"/>
              </a:rPr>
            </a:br>
            <a:r>
              <a:rPr lang="en-US" sz="3200" b="1" i="1" u="sng" dirty="0">
                <a:latin typeface="Bookman Old Style" panose="02050604050505020204" pitchFamily="18" charset="0"/>
                <a:cs typeface="Tahoma" panose="020B0604030504040204" pitchFamily="34" charset="0"/>
              </a:rPr>
              <a:t>"Ley de </a:t>
            </a:r>
            <a:r>
              <a:rPr lang="en-US" sz="3200" b="1" i="1" u="sng" dirty="0" err="1">
                <a:latin typeface="Bookman Old Style" panose="02050604050505020204" pitchFamily="18" charset="0"/>
                <a:cs typeface="Tahoma" panose="020B0604030504040204" pitchFamily="34" charset="0"/>
              </a:rPr>
              <a:t>Protección</a:t>
            </a:r>
            <a:r>
              <a:rPr lang="en-US" sz="3200" b="1" i="1" u="sng" dirty="0">
                <a:latin typeface="Bookman Old Style" panose="02050604050505020204" pitchFamily="18" charset="0"/>
                <a:cs typeface="Tahoma" panose="020B0604030504040204" pitchFamily="34" charset="0"/>
              </a:rPr>
              <a:t> a </a:t>
            </a:r>
            <a:r>
              <a:rPr lang="en-US" sz="3200" b="1" i="1" u="sng" dirty="0" err="1">
                <a:latin typeface="Bookman Old Style" panose="02050604050505020204" pitchFamily="18" charset="0"/>
                <a:cs typeface="Tahoma" panose="020B0604030504040204" pitchFamily="34" charset="0"/>
              </a:rPr>
              <a:t>Menores</a:t>
            </a:r>
            <a:r>
              <a:rPr lang="en-US" sz="3200" b="1" i="1" u="sng" dirty="0">
                <a:latin typeface="Bookman Old Style" panose="02050604050505020204" pitchFamily="18" charset="0"/>
                <a:cs typeface="Tahoma" panose="020B0604030504040204" pitchFamily="34" charset="0"/>
              </a:rPr>
              <a:t>"</a:t>
            </a:r>
            <a:endParaRPr lang="en-PR" sz="3200" b="1" i="1" u="sng" dirty="0">
              <a:latin typeface="Bookman Old Style" panose="02050604050505020204" pitchFamily="18" charset="0"/>
              <a:cs typeface="Tahoma" panose="020B0604030504040204" pitchFamily="34" charset="0"/>
            </a:endParaRPr>
          </a:p>
        </p:txBody>
      </p:sp>
      <p:sp>
        <p:nvSpPr>
          <p:cNvPr id="3" name="Content Placeholder 2">
            <a:extLst>
              <a:ext uri="{FF2B5EF4-FFF2-40B4-BE49-F238E27FC236}">
                <a16:creationId xmlns:a16="http://schemas.microsoft.com/office/drawing/2014/main" id="{2EBEC98E-D651-105C-DE68-E1537D8CFC55}"/>
              </a:ext>
            </a:extLst>
          </p:cNvPr>
          <p:cNvSpPr>
            <a:spLocks noGrp="1"/>
          </p:cNvSpPr>
          <p:nvPr>
            <p:ph idx="1"/>
          </p:nvPr>
        </p:nvSpPr>
        <p:spPr/>
        <p:txBody>
          <a:bodyPr/>
          <a:lstStyle/>
          <a:p>
            <a:pPr algn="just"/>
            <a:r>
              <a:rPr lang="es-ES_tradnl" b="1" i="1" dirty="0">
                <a:latin typeface="Bookman Old Style" panose="02050604050505020204" pitchFamily="18" charset="0"/>
                <a:ea typeface="Aptos" panose="020B0004020202020204" pitchFamily="34" charset="0"/>
                <a:cs typeface="Tahoma" panose="020B0604030504040204" pitchFamily="34" charset="0"/>
              </a:rPr>
              <a:t>L</a:t>
            </a:r>
            <a:r>
              <a:rPr lang="es-ES_tradnl" sz="1800" b="1" i="1" dirty="0">
                <a:effectLst/>
                <a:latin typeface="Bookman Old Style" panose="02050604050505020204" pitchFamily="18" charset="0"/>
                <a:ea typeface="Aptos" panose="020B0004020202020204" pitchFamily="34" charset="0"/>
                <a:cs typeface="Tahoma" panose="020B0604030504040204" pitchFamily="34" charset="0"/>
              </a:rPr>
              <a:t>e impuso al Estado la responsabilidad de implantar programas conducentes a fortalecer los lazos familiares</a:t>
            </a:r>
            <a:r>
              <a:rPr lang="es-ES_tradnl" sz="1800" i="1" dirty="0">
                <a:effectLst/>
                <a:latin typeface="Bookman Old Style" panose="02050604050505020204" pitchFamily="18" charset="0"/>
                <a:ea typeface="Aptos" panose="020B0004020202020204" pitchFamily="34" charset="0"/>
                <a:cs typeface="Tahoma" panose="020B0604030504040204" pitchFamily="34" charset="0"/>
              </a:rPr>
              <a:t>.  </a:t>
            </a:r>
            <a:r>
              <a:rPr lang="es-ES_tradnl" sz="1800" b="1" i="1" dirty="0">
                <a:effectLst/>
                <a:latin typeface="Bookman Old Style" panose="02050604050505020204" pitchFamily="18" charset="0"/>
                <a:ea typeface="Aptos" panose="020B0004020202020204" pitchFamily="34" charset="0"/>
                <a:cs typeface="Tahoma" panose="020B0604030504040204" pitchFamily="34" charset="0"/>
              </a:rPr>
              <a:t>Según dicho esquema estatutario, sólo cuando fuese imposible proveer un hogar seguro para los menores de edad y luego de haber provisto los servicios adecuados, procedía remover al menor de su familia biológica. </a:t>
            </a:r>
            <a:r>
              <a:rPr lang="es-ES_tradnl" sz="1800" i="1" dirty="0">
                <a:effectLst/>
                <a:latin typeface="Bookman Old Style" panose="02050604050505020204" pitchFamily="18" charset="0"/>
                <a:ea typeface="Aptos" panose="020B0004020202020204" pitchFamily="34" charset="0"/>
                <a:cs typeface="Tahoma" panose="020B0604030504040204" pitchFamily="34" charset="0"/>
              </a:rPr>
              <a:t> Id.  Véase además,  Pueblo en interés menores R.P.S. et al., 134 D.P.R. 123, 133 (1993).  </a:t>
            </a:r>
            <a:r>
              <a:rPr lang="es-ES_tradnl" sz="1800" b="1" i="1" dirty="0">
                <a:effectLst/>
                <a:latin typeface="Bookman Old Style" panose="02050604050505020204" pitchFamily="18" charset="0"/>
                <a:ea typeface="Aptos" panose="020B0004020202020204" pitchFamily="34" charset="0"/>
                <a:cs typeface="Tahoma" panose="020B0604030504040204" pitchFamily="34" charset="0"/>
              </a:rPr>
              <a:t>Bajo el palio de dicha ley, nuestra política pública enfatizaba que el hogar era el lugar ideal para el desarrollo de los menores de edad. </a:t>
            </a:r>
            <a:r>
              <a:rPr lang="es-ES_tradnl" sz="1800" i="1" dirty="0">
                <a:effectLst/>
                <a:latin typeface="Bookman Old Style" panose="02050604050505020204" pitchFamily="18" charset="0"/>
                <a:ea typeface="Aptos" panose="020B0004020202020204" pitchFamily="34" charset="0"/>
                <a:cs typeface="Tahoma" panose="020B0604030504040204" pitchFamily="34" charset="0"/>
              </a:rPr>
              <a:t> Pérez Ex Parte v. Depto. de la Familia, 147 D.P.R. 556, 563 (1999) (citas omitidas). </a:t>
            </a:r>
            <a:endParaRPr lang="en-PR" dirty="0"/>
          </a:p>
        </p:txBody>
      </p:sp>
    </p:spTree>
    <p:extLst>
      <p:ext uri="{BB962C8B-B14F-4D97-AF65-F5344CB8AC3E}">
        <p14:creationId xmlns:p14="http://schemas.microsoft.com/office/powerpoint/2010/main" val="30970276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61E414-2D99-2B61-3518-5512B434BA5C}"/>
              </a:ext>
            </a:extLst>
          </p:cNvPr>
          <p:cNvSpPr>
            <a:spLocks noGrp="1"/>
          </p:cNvSpPr>
          <p:nvPr>
            <p:ph type="title"/>
          </p:nvPr>
        </p:nvSpPr>
        <p:spPr/>
        <p:txBody>
          <a:bodyPr>
            <a:normAutofit/>
          </a:bodyPr>
          <a:lstStyle/>
          <a:p>
            <a:pPr algn="ctr"/>
            <a:r>
              <a:rPr lang="en-PR" sz="3200" dirty="0">
                <a:latin typeface="Bookman Old Style" panose="02050604050505020204" pitchFamily="18" charset="0"/>
              </a:rPr>
              <a:t>Quantum de prueba</a:t>
            </a:r>
          </a:p>
        </p:txBody>
      </p:sp>
      <p:sp>
        <p:nvSpPr>
          <p:cNvPr id="3" name="Content Placeholder 2">
            <a:extLst>
              <a:ext uri="{FF2B5EF4-FFF2-40B4-BE49-F238E27FC236}">
                <a16:creationId xmlns:a16="http://schemas.microsoft.com/office/drawing/2014/main" id="{A2177C8E-5739-147A-577B-61A33BFB6727}"/>
              </a:ext>
            </a:extLst>
          </p:cNvPr>
          <p:cNvSpPr>
            <a:spLocks noGrp="1"/>
          </p:cNvSpPr>
          <p:nvPr>
            <p:ph idx="1"/>
          </p:nvPr>
        </p:nvSpPr>
        <p:spPr>
          <a:xfrm>
            <a:off x="677334" y="1561069"/>
            <a:ext cx="8596668" cy="4892740"/>
          </a:xfrm>
        </p:spPr>
        <p:txBody>
          <a:bodyPr>
            <a:normAutofit fontScale="77500" lnSpcReduction="20000"/>
          </a:bodyPr>
          <a:lstStyle/>
          <a:p>
            <a:pPr algn="just"/>
            <a:r>
              <a:rPr lang="es-ES_tradnl" sz="3100" b="1" i="1" dirty="0">
                <a:latin typeface="Bookman Old Style" panose="02050604050505020204" pitchFamily="18" charset="0"/>
                <a:ea typeface="Times New Roman" panose="02020603050405020304" pitchFamily="18" charset="0"/>
                <a:cs typeface="Tahoma" panose="020B0604030504040204" pitchFamily="34" charset="0"/>
              </a:rPr>
              <a:t>L</a:t>
            </a:r>
            <a:r>
              <a:rPr lang="es-ES_tradnl" sz="3100" b="1" i="1" dirty="0">
                <a:effectLst/>
                <a:latin typeface="Bookman Old Style" panose="02050604050505020204" pitchFamily="18" charset="0"/>
                <a:ea typeface="Times New Roman" panose="02020603050405020304" pitchFamily="18" charset="0"/>
                <a:cs typeface="Tahoma" panose="020B0604030504040204" pitchFamily="34" charset="0"/>
              </a:rPr>
              <a:t>os procedimientos </a:t>
            </a:r>
            <a:r>
              <a:rPr lang="es-ES_tradnl" sz="3100" i="1" dirty="0">
                <a:effectLst/>
                <a:latin typeface="Bookman Old Style" panose="02050604050505020204" pitchFamily="18" charset="0"/>
                <a:ea typeface="Times New Roman" panose="02020603050405020304" pitchFamily="18" charset="0"/>
                <a:cs typeface="Tahoma" panose="020B0604030504040204" pitchFamily="34" charset="0"/>
              </a:rPr>
              <a:t>al amparo del Art. 23 sobre </a:t>
            </a:r>
            <a:r>
              <a:rPr lang="es-ES_tradnl" sz="3100" b="1" i="1" dirty="0">
                <a:effectLst/>
                <a:latin typeface="Bookman Old Style" panose="02050604050505020204" pitchFamily="18" charset="0"/>
                <a:ea typeface="Times New Roman" panose="02020603050405020304" pitchFamily="18" charset="0"/>
                <a:cs typeface="Tahoma" panose="020B0604030504040204" pitchFamily="34" charset="0"/>
              </a:rPr>
              <a:t>custodia de emergencia</a:t>
            </a:r>
            <a:r>
              <a:rPr lang="es-ES_tradnl" sz="3100" i="1" dirty="0">
                <a:effectLst/>
                <a:latin typeface="Bookman Old Style" panose="02050604050505020204" pitchFamily="18" charset="0"/>
                <a:ea typeface="Times New Roman" panose="02020603050405020304" pitchFamily="18" charset="0"/>
                <a:cs typeface="Tahoma" panose="020B0604030504040204" pitchFamily="34" charset="0"/>
              </a:rPr>
              <a:t>, el Art. 37 sobre </a:t>
            </a:r>
            <a:r>
              <a:rPr lang="es-ES_tradnl" sz="3100" b="1" i="1" dirty="0">
                <a:effectLst/>
                <a:latin typeface="Bookman Old Style" panose="02050604050505020204" pitchFamily="18" charset="0"/>
                <a:ea typeface="Times New Roman" panose="02020603050405020304" pitchFamily="18" charset="0"/>
                <a:cs typeface="Tahoma" panose="020B0604030504040204" pitchFamily="34" charset="0"/>
              </a:rPr>
              <a:t>procedimientos de emergencia </a:t>
            </a:r>
            <a:r>
              <a:rPr lang="es-ES_tradnl" sz="3100" i="1" dirty="0">
                <a:effectLst/>
                <a:latin typeface="Bookman Old Style" panose="02050604050505020204" pitchFamily="18" charset="0"/>
                <a:ea typeface="Times New Roman" panose="02020603050405020304" pitchFamily="18" charset="0"/>
                <a:cs typeface="Tahoma" panose="020B0604030504040204" pitchFamily="34" charset="0"/>
              </a:rPr>
              <a:t>y el Art. 39 sobre la </a:t>
            </a:r>
            <a:r>
              <a:rPr lang="es-ES_tradnl" sz="3100" b="1" i="1" dirty="0">
                <a:effectLst/>
                <a:latin typeface="Bookman Old Style" panose="02050604050505020204" pitchFamily="18" charset="0"/>
                <a:ea typeface="Times New Roman" panose="02020603050405020304" pitchFamily="18" charset="0"/>
                <a:cs typeface="Tahoma" panose="020B0604030504040204" pitchFamily="34" charset="0"/>
              </a:rPr>
              <a:t>vista de ratificación </a:t>
            </a:r>
            <a:r>
              <a:rPr lang="es-ES_tradnl" sz="3100" i="1" dirty="0">
                <a:effectLst/>
                <a:latin typeface="Bookman Old Style" panose="02050604050505020204" pitchFamily="18" charset="0"/>
                <a:ea typeface="Times New Roman" panose="02020603050405020304" pitchFamily="18" charset="0"/>
                <a:cs typeface="Tahoma" panose="020B0604030504040204" pitchFamily="34" charset="0"/>
              </a:rPr>
              <a:t>de la custodia legal provisional, están </a:t>
            </a:r>
            <a:r>
              <a:rPr lang="es-ES_tradnl" sz="3100" b="1" i="1" u="sng" dirty="0">
                <a:effectLst/>
                <a:latin typeface="Bookman Old Style" panose="02050604050505020204" pitchFamily="18" charset="0"/>
                <a:ea typeface="Times New Roman" panose="02020603050405020304" pitchFamily="18" charset="0"/>
                <a:cs typeface="Tahoma" panose="020B0604030504040204" pitchFamily="34" charset="0"/>
              </a:rPr>
              <a:t>sujetos al estándar de preponderancia</a:t>
            </a:r>
            <a:r>
              <a:rPr lang="es-ES_tradnl" sz="3100" i="1" dirty="0">
                <a:effectLst/>
                <a:latin typeface="Bookman Old Style" panose="02050604050505020204" pitchFamily="18" charset="0"/>
                <a:ea typeface="Times New Roman" panose="02020603050405020304" pitchFamily="18" charset="0"/>
                <a:cs typeface="Tahoma" panose="020B0604030504040204" pitchFamily="34" charset="0"/>
              </a:rPr>
              <a:t>. 8 L.P.R.A. secs. 1133, 1147, 1149. Por el contrario, </a:t>
            </a:r>
            <a:r>
              <a:rPr lang="es-ES_tradnl" sz="3100" b="1" i="1" dirty="0">
                <a:effectLst/>
                <a:latin typeface="Bookman Old Style" panose="02050604050505020204" pitchFamily="18" charset="0"/>
                <a:ea typeface="Times New Roman" panose="02020603050405020304" pitchFamily="18" charset="0"/>
                <a:cs typeface="Tahoma" panose="020B0604030504040204" pitchFamily="34" charset="0"/>
              </a:rPr>
              <a:t>para que el tribunal pueda privar permanentemente a los padres de la patria potestad, la custodia o las relaciones materno/paternofiliales sobre sus hijos menores de edad, deberá estimar probadas las alegaciones del Estado mediante </a:t>
            </a:r>
            <a:r>
              <a:rPr lang="es-ES_tradnl" sz="3100" b="1" i="1" u="sng" dirty="0">
                <a:effectLst/>
                <a:latin typeface="Bookman Old Style" panose="02050604050505020204" pitchFamily="18" charset="0"/>
                <a:ea typeface="Times New Roman" panose="02020603050405020304" pitchFamily="18" charset="0"/>
                <a:cs typeface="Tahoma" panose="020B0604030504040204" pitchFamily="34" charset="0"/>
              </a:rPr>
              <a:t>prueba clara, robusta y convincente</a:t>
            </a:r>
            <a:r>
              <a:rPr lang="es-ES_tradnl" sz="3100" b="1" i="1" dirty="0">
                <a:effectLst/>
                <a:latin typeface="Bookman Old Style" panose="02050604050505020204" pitchFamily="18" charset="0"/>
                <a:ea typeface="Times New Roman" panose="02020603050405020304" pitchFamily="18" charset="0"/>
                <a:cs typeface="Tahoma" panose="020B0604030504040204" pitchFamily="34" charset="0"/>
              </a:rPr>
              <a:t>, </a:t>
            </a:r>
            <a:r>
              <a:rPr lang="es-ES_tradnl" sz="3100" i="1" dirty="0">
                <a:effectLst/>
                <a:latin typeface="Bookman Old Style" panose="02050604050505020204" pitchFamily="18" charset="0"/>
                <a:ea typeface="Times New Roman" panose="02020603050405020304" pitchFamily="18" charset="0"/>
                <a:cs typeface="Tahoma" panose="020B0604030504040204" pitchFamily="34" charset="0"/>
              </a:rPr>
              <a:t>según requerido constitucionalmente.</a:t>
            </a:r>
            <a:r>
              <a:rPr lang="es-ES_tradnl" sz="3100" b="1" i="1" dirty="0">
                <a:effectLst/>
                <a:latin typeface="Bookman Old Style" panose="02050604050505020204" pitchFamily="18" charset="0"/>
                <a:ea typeface="Times New Roman" panose="02020603050405020304" pitchFamily="18" charset="0"/>
                <a:cs typeface="Tahoma" panose="020B0604030504040204" pitchFamily="34" charset="0"/>
              </a:rPr>
              <a:t> </a:t>
            </a:r>
            <a:r>
              <a:rPr lang="es-ES_tradnl" sz="3100" dirty="0">
                <a:effectLst/>
                <a:latin typeface="Bookman Old Style" panose="02050604050505020204" pitchFamily="18" charset="0"/>
                <a:ea typeface="Times New Roman" panose="02020603050405020304" pitchFamily="18" charset="0"/>
                <a:cs typeface="Tahoma" panose="020B0604030504040204" pitchFamily="34" charset="0"/>
              </a:rPr>
              <a:t>(</a:t>
            </a:r>
            <a:r>
              <a:rPr lang="en-PR" sz="3100" dirty="0">
                <a:latin typeface="Bookman Old Style" panose="02050604050505020204" pitchFamily="18" charset="0"/>
              </a:rPr>
              <a:t>DF vs Ana Cacho González, 188 DPR 773)</a:t>
            </a:r>
            <a:endParaRPr lang="es-ES_tradnl" sz="3100" dirty="0">
              <a:effectLst/>
              <a:latin typeface="Bookman Old Style" panose="02050604050505020204" pitchFamily="18" charset="0"/>
              <a:ea typeface="Times New Roman" panose="02020603050405020304" pitchFamily="18" charset="0"/>
              <a:cs typeface="Tahoma" panose="020B0604030504040204" pitchFamily="34" charset="0"/>
            </a:endParaRPr>
          </a:p>
          <a:p>
            <a:pPr algn="just"/>
            <a:endParaRPr lang="en-PR" sz="1800" dirty="0">
              <a:effectLst/>
              <a:latin typeface="Times New Roman" panose="02020603050405020304" pitchFamily="18" charset="0"/>
              <a:ea typeface="Times New Roman" panose="02020603050405020304" pitchFamily="18" charset="0"/>
            </a:endParaRPr>
          </a:p>
          <a:p>
            <a:endParaRPr lang="en-PR" dirty="0"/>
          </a:p>
        </p:txBody>
      </p:sp>
    </p:spTree>
    <p:extLst>
      <p:ext uri="{BB962C8B-B14F-4D97-AF65-F5344CB8AC3E}">
        <p14:creationId xmlns:p14="http://schemas.microsoft.com/office/powerpoint/2010/main" val="15540981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B82A3-13D8-7CD8-5F65-5DA6E9DDDF2E}"/>
              </a:ext>
            </a:extLst>
          </p:cNvPr>
          <p:cNvSpPr>
            <a:spLocks noGrp="1"/>
          </p:cNvSpPr>
          <p:nvPr>
            <p:ph type="title"/>
          </p:nvPr>
        </p:nvSpPr>
        <p:spPr/>
        <p:txBody>
          <a:bodyPr>
            <a:normAutofit fontScale="90000"/>
          </a:bodyPr>
          <a:lstStyle/>
          <a:p>
            <a:pPr algn="ctr"/>
            <a:r>
              <a:rPr lang="en-US" dirty="0" err="1">
                <a:effectLst/>
                <a:latin typeface="Bookman Old Style" panose="02050604050505020204" pitchFamily="18" charset="0"/>
              </a:rPr>
              <a:t>Artículo</a:t>
            </a:r>
            <a:r>
              <a:rPr lang="en-US" dirty="0">
                <a:effectLst/>
                <a:latin typeface="Bookman Old Style" panose="02050604050505020204" pitchFamily="18" charset="0"/>
              </a:rPr>
              <a:t> 4.- </a:t>
            </a:r>
            <a:r>
              <a:rPr lang="en-US" dirty="0" err="1">
                <a:effectLst/>
                <a:latin typeface="Bookman Old Style" panose="02050604050505020204" pitchFamily="18" charset="0"/>
              </a:rPr>
              <a:t>Obligaciones</a:t>
            </a:r>
            <a:r>
              <a:rPr lang="en-US" dirty="0">
                <a:effectLst/>
                <a:latin typeface="Bookman Old Style" panose="02050604050505020204" pitchFamily="18" charset="0"/>
              </a:rPr>
              <a:t> de </a:t>
            </a:r>
            <a:r>
              <a:rPr lang="en-US" dirty="0" err="1">
                <a:effectLst/>
                <a:latin typeface="Bookman Old Style" panose="02050604050505020204" pitchFamily="18" charset="0"/>
              </a:rPr>
              <a:t>los</a:t>
            </a:r>
            <a:r>
              <a:rPr lang="en-US" dirty="0">
                <a:effectLst/>
                <a:latin typeface="Bookman Old Style" panose="02050604050505020204" pitchFamily="18" charset="0"/>
              </a:rPr>
              <a:t> </a:t>
            </a:r>
            <a:r>
              <a:rPr lang="en-US" dirty="0" err="1">
                <a:effectLst/>
                <a:latin typeface="Bookman Old Style" panose="02050604050505020204" pitchFamily="18" charset="0"/>
              </a:rPr>
              <a:t>Patronos</a:t>
            </a:r>
            <a:br>
              <a:rPr lang="en-US" dirty="0">
                <a:solidFill>
                  <a:srgbClr val="000000"/>
                </a:solidFill>
                <a:effectLst/>
                <a:latin typeface="Helvetica" pitchFamily="2" charset="0"/>
              </a:rPr>
            </a:br>
            <a:endParaRPr lang="en-PR" dirty="0"/>
          </a:p>
        </p:txBody>
      </p:sp>
      <p:sp>
        <p:nvSpPr>
          <p:cNvPr id="3" name="Content Placeholder 2">
            <a:extLst>
              <a:ext uri="{FF2B5EF4-FFF2-40B4-BE49-F238E27FC236}">
                <a16:creationId xmlns:a16="http://schemas.microsoft.com/office/drawing/2014/main" id="{EF6E550F-5AD5-10E3-9A27-66A24D1DF2E7}"/>
              </a:ext>
            </a:extLst>
          </p:cNvPr>
          <p:cNvSpPr>
            <a:spLocks noGrp="1"/>
          </p:cNvSpPr>
          <p:nvPr>
            <p:ph idx="1"/>
          </p:nvPr>
        </p:nvSpPr>
        <p:spPr/>
        <p:txBody>
          <a:bodyPr>
            <a:normAutofit lnSpcReduction="10000"/>
          </a:bodyPr>
          <a:lstStyle/>
          <a:p>
            <a:pPr algn="just"/>
            <a:r>
              <a:rPr lang="en-US" sz="2400" b="1" dirty="0">
                <a:solidFill>
                  <a:srgbClr val="000000"/>
                </a:solidFill>
                <a:effectLst/>
                <a:latin typeface="Bookman Old Style" panose="02050604050505020204" pitchFamily="18" charset="0"/>
              </a:rPr>
              <a:t>Se </a:t>
            </a:r>
            <a:r>
              <a:rPr lang="en-US" sz="2400" b="1" dirty="0" err="1">
                <a:solidFill>
                  <a:srgbClr val="000000"/>
                </a:solidFill>
                <a:effectLst/>
                <a:latin typeface="Bookman Old Style" panose="02050604050505020204" pitchFamily="18" charset="0"/>
              </a:rPr>
              <a:t>requiere</a:t>
            </a:r>
            <a:r>
              <a:rPr lang="en-US" sz="2400" b="1" dirty="0">
                <a:solidFill>
                  <a:srgbClr val="000000"/>
                </a:solidFill>
                <a:effectLst/>
                <a:latin typeface="Bookman Old Style" panose="02050604050505020204" pitchFamily="18" charset="0"/>
              </a:rPr>
              <a:t> a </a:t>
            </a:r>
            <a:r>
              <a:rPr lang="en-US" sz="2400" b="1" dirty="0" err="1">
                <a:solidFill>
                  <a:srgbClr val="000000"/>
                </a:solidFill>
                <a:effectLst/>
                <a:latin typeface="Bookman Old Style" panose="02050604050505020204" pitchFamily="18" charset="0"/>
              </a:rPr>
              <a:t>todo</a:t>
            </a:r>
            <a:r>
              <a:rPr lang="en-US" sz="2400" b="1" dirty="0">
                <a:solidFill>
                  <a:srgbClr val="000000"/>
                </a:solidFill>
                <a:effectLst/>
                <a:latin typeface="Bookman Old Style" panose="02050604050505020204" pitchFamily="18" charset="0"/>
              </a:rPr>
              <a:t> </a:t>
            </a:r>
            <a:r>
              <a:rPr lang="en-US" sz="2400" b="1" dirty="0" err="1">
                <a:solidFill>
                  <a:srgbClr val="000000"/>
                </a:solidFill>
                <a:effectLst/>
                <a:latin typeface="Bookman Old Style" panose="02050604050505020204" pitchFamily="18" charset="0"/>
              </a:rPr>
              <a:t>patrono</a:t>
            </a:r>
            <a:r>
              <a:rPr lang="en-US" sz="2400" dirty="0">
                <a:solidFill>
                  <a:srgbClr val="000000"/>
                </a:solidFill>
                <a:latin typeface="Bookman Old Style" panose="02050604050505020204" pitchFamily="18" charset="0"/>
              </a:rPr>
              <a:t>, </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ya</a:t>
            </a:r>
            <a:r>
              <a:rPr lang="en-US" sz="2400" dirty="0">
                <a:solidFill>
                  <a:srgbClr val="000000"/>
                </a:solidFill>
                <a:effectLst/>
                <a:latin typeface="Bookman Old Style" panose="02050604050505020204" pitchFamily="18" charset="0"/>
              </a:rPr>
              <a:t> sea </a:t>
            </a:r>
            <a:r>
              <a:rPr lang="en-US" sz="2400" dirty="0" err="1">
                <a:solidFill>
                  <a:srgbClr val="000000"/>
                </a:solidFill>
                <a:effectLst/>
                <a:latin typeface="Bookman Old Style" panose="02050604050505020204" pitchFamily="18" charset="0"/>
              </a:rPr>
              <a:t>en</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el</a:t>
            </a:r>
            <a:r>
              <a:rPr lang="en-US" sz="2400" dirty="0">
                <a:solidFill>
                  <a:srgbClr val="000000"/>
                </a:solidFill>
                <a:effectLst/>
                <a:latin typeface="Bookman Old Style" panose="02050604050505020204" pitchFamily="18" charset="0"/>
              </a:rPr>
              <a:t> sector </a:t>
            </a:r>
            <a:r>
              <a:rPr lang="en-US" sz="2400" dirty="0" err="1">
                <a:solidFill>
                  <a:srgbClr val="000000"/>
                </a:solidFill>
                <a:effectLst/>
                <a:latin typeface="Bookman Old Style" panose="02050604050505020204" pitchFamily="18" charset="0"/>
              </a:rPr>
              <a:t>público</a:t>
            </a:r>
            <a:r>
              <a:rPr lang="en-US" sz="2400" dirty="0">
                <a:solidFill>
                  <a:srgbClr val="000000"/>
                </a:solidFill>
                <a:effectLst/>
                <a:latin typeface="Bookman Old Style" panose="02050604050505020204" pitchFamily="18" charset="0"/>
              </a:rPr>
              <a:t> o privado, </a:t>
            </a:r>
            <a:r>
              <a:rPr lang="en-US" sz="2400" b="1" dirty="0" err="1">
                <a:solidFill>
                  <a:srgbClr val="000000"/>
                </a:solidFill>
                <a:effectLst/>
                <a:latin typeface="Bookman Old Style" panose="02050604050505020204" pitchFamily="18" charset="0"/>
              </a:rPr>
              <a:t>el</a:t>
            </a:r>
            <a:r>
              <a:rPr lang="en-US" sz="2400" b="1" dirty="0">
                <a:solidFill>
                  <a:srgbClr val="000000"/>
                </a:solidFill>
                <a:effectLst/>
                <a:latin typeface="Bookman Old Style" panose="02050604050505020204" pitchFamily="18" charset="0"/>
              </a:rPr>
              <a:t> </a:t>
            </a:r>
            <a:r>
              <a:rPr lang="en-US" sz="2400" b="1" dirty="0" err="1">
                <a:solidFill>
                  <a:srgbClr val="000000"/>
                </a:solidFill>
                <a:effectLst/>
                <a:latin typeface="Bookman Old Style" panose="02050604050505020204" pitchFamily="18" charset="0"/>
              </a:rPr>
              <a:t>cumplir</a:t>
            </a:r>
            <a:r>
              <a:rPr lang="en-US" sz="2400" b="1" dirty="0">
                <a:solidFill>
                  <a:srgbClr val="000000"/>
                </a:solidFill>
                <a:effectLst/>
                <a:latin typeface="Bookman Old Style" panose="02050604050505020204" pitchFamily="18" charset="0"/>
              </a:rPr>
              <a:t> con la </a:t>
            </a:r>
            <a:r>
              <a:rPr lang="en-US" sz="2400" b="1" dirty="0" err="1">
                <a:solidFill>
                  <a:srgbClr val="000000"/>
                </a:solidFill>
                <a:effectLst/>
                <a:latin typeface="Bookman Old Style" panose="02050604050505020204" pitchFamily="18" charset="0"/>
              </a:rPr>
              <a:t>implementación</a:t>
            </a:r>
            <a:r>
              <a:rPr lang="en-US" sz="2400" b="1" dirty="0">
                <a:solidFill>
                  <a:srgbClr val="000000"/>
                </a:solidFill>
                <a:effectLst/>
                <a:latin typeface="Bookman Old Style" panose="02050604050505020204" pitchFamily="18" charset="0"/>
              </a:rPr>
              <a:t> del Plan de </a:t>
            </a:r>
            <a:r>
              <a:rPr lang="en-US" sz="2400" b="1" dirty="0" err="1">
                <a:solidFill>
                  <a:srgbClr val="000000"/>
                </a:solidFill>
                <a:effectLst/>
                <a:latin typeface="Bookman Old Style" panose="02050604050505020204" pitchFamily="18" charset="0"/>
              </a:rPr>
              <a:t>Acción</a:t>
            </a:r>
            <a:r>
              <a:rPr lang="en-US" sz="2400" b="1" dirty="0">
                <a:solidFill>
                  <a:srgbClr val="000000"/>
                </a:solidFill>
                <a:effectLst/>
                <a:latin typeface="Bookman Old Style" panose="02050604050505020204" pitchFamily="18" charset="0"/>
              </a:rPr>
              <a:t> y </a:t>
            </a:r>
            <a:r>
              <a:rPr lang="en-US" sz="2400" b="1" dirty="0" err="1">
                <a:solidFill>
                  <a:srgbClr val="000000"/>
                </a:solidFill>
                <a:effectLst/>
                <a:latin typeface="Bookman Old Style" panose="02050604050505020204" pitchFamily="18" charset="0"/>
              </a:rPr>
              <a:t>Protocolo</a:t>
            </a:r>
            <a:r>
              <a:rPr lang="en-US" sz="2400" b="1" dirty="0">
                <a:solidFill>
                  <a:srgbClr val="000000"/>
                </a:solidFill>
                <a:effectLst/>
                <a:latin typeface="Bookman Old Style" panose="02050604050505020204" pitchFamily="18" charset="0"/>
              </a:rPr>
              <a:t> </a:t>
            </a:r>
            <a:r>
              <a:rPr lang="en-US" sz="2400" b="1" dirty="0" err="1">
                <a:solidFill>
                  <a:srgbClr val="000000"/>
                </a:solidFill>
                <a:effectLst/>
                <a:latin typeface="Bookman Old Style" panose="02050604050505020204" pitchFamily="18" charset="0"/>
              </a:rPr>
              <a:t>Uniforme</a:t>
            </a:r>
            <a:r>
              <a:rPr lang="en-US" sz="2400" b="1" dirty="0">
                <a:solidFill>
                  <a:srgbClr val="000000"/>
                </a:solidFill>
                <a:effectLst/>
                <a:latin typeface="Bookman Old Style" panose="02050604050505020204" pitchFamily="18" charset="0"/>
              </a:rPr>
              <a:t> para </a:t>
            </a:r>
            <a:r>
              <a:rPr lang="en-US" sz="2400" b="1" dirty="0" err="1">
                <a:solidFill>
                  <a:srgbClr val="000000"/>
                </a:solidFill>
                <a:effectLst/>
                <a:latin typeface="Bookman Old Style" panose="02050604050505020204" pitchFamily="18" charset="0"/>
              </a:rPr>
              <a:t>Manejar</a:t>
            </a:r>
            <a:r>
              <a:rPr lang="en-US" sz="2400" b="1" dirty="0">
                <a:solidFill>
                  <a:srgbClr val="000000"/>
                </a:solidFill>
                <a:effectLst/>
                <a:latin typeface="Bookman Old Style" panose="02050604050505020204" pitchFamily="18" charset="0"/>
              </a:rPr>
              <a:t> </a:t>
            </a:r>
            <a:r>
              <a:rPr lang="en-US" sz="2400" b="1" dirty="0" err="1">
                <a:solidFill>
                  <a:srgbClr val="000000"/>
                </a:solidFill>
                <a:effectLst/>
                <a:latin typeface="Bookman Old Style" panose="02050604050505020204" pitchFamily="18" charset="0"/>
              </a:rPr>
              <a:t>Situaciones</a:t>
            </a:r>
            <a:r>
              <a:rPr lang="en-US" sz="2400" b="1" dirty="0">
                <a:solidFill>
                  <a:srgbClr val="000000"/>
                </a:solidFill>
                <a:latin typeface="Bookman Old Style" panose="02050604050505020204" pitchFamily="18" charset="0"/>
              </a:rPr>
              <a:t> </a:t>
            </a:r>
            <a:r>
              <a:rPr lang="en-US" sz="2400" b="1" dirty="0">
                <a:solidFill>
                  <a:srgbClr val="000000"/>
                </a:solidFill>
                <a:effectLst/>
                <a:latin typeface="Bookman Old Style" panose="02050604050505020204" pitchFamily="18" charset="0"/>
              </a:rPr>
              <a:t>de </a:t>
            </a:r>
            <a:r>
              <a:rPr lang="en-US" sz="2400" b="1" dirty="0" err="1">
                <a:solidFill>
                  <a:srgbClr val="000000"/>
                </a:solidFill>
                <a:effectLst/>
                <a:latin typeface="Bookman Old Style" panose="02050604050505020204" pitchFamily="18" charset="0"/>
              </a:rPr>
              <a:t>Maltrato</a:t>
            </a:r>
            <a:r>
              <a:rPr lang="en-US" sz="2400" b="1" dirty="0">
                <a:solidFill>
                  <a:srgbClr val="000000"/>
                </a:solidFill>
                <a:effectLst/>
                <a:latin typeface="Bookman Old Style" panose="02050604050505020204" pitchFamily="18" charset="0"/>
              </a:rPr>
              <a:t> de </a:t>
            </a:r>
            <a:r>
              <a:rPr lang="en-US" sz="2400" b="1" dirty="0" err="1">
                <a:solidFill>
                  <a:srgbClr val="000000"/>
                </a:solidFill>
                <a:effectLst/>
                <a:latin typeface="Bookman Old Style" panose="02050604050505020204" pitchFamily="18" charset="0"/>
              </a:rPr>
              <a:t>Menores</a:t>
            </a:r>
            <a:r>
              <a:rPr lang="en-US" sz="2400" b="1"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en</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lugares</a:t>
            </a:r>
            <a:r>
              <a:rPr lang="en-US" sz="2400" dirty="0">
                <a:solidFill>
                  <a:srgbClr val="000000"/>
                </a:solidFill>
                <a:effectLst/>
                <a:latin typeface="Bookman Old Style" panose="02050604050505020204" pitchFamily="18" charset="0"/>
              </a:rPr>
              <a:t> de </a:t>
            </a:r>
            <a:r>
              <a:rPr lang="en-US" sz="2400" dirty="0" err="1">
                <a:solidFill>
                  <a:srgbClr val="000000"/>
                </a:solidFill>
                <a:effectLst/>
                <a:latin typeface="Bookman Old Style" panose="02050604050505020204" pitchFamily="18" charset="0"/>
              </a:rPr>
              <a:t>trabajo</a:t>
            </a:r>
            <a:r>
              <a:rPr lang="en-US" sz="2400" dirty="0">
                <a:solidFill>
                  <a:srgbClr val="000000"/>
                </a:solidFill>
                <a:effectLst/>
                <a:latin typeface="Bookman Old Style" panose="02050604050505020204" pitchFamily="18" charset="0"/>
              </a:rPr>
              <a:t> o Empleo, </a:t>
            </a:r>
            <a:r>
              <a:rPr lang="en-US" sz="2400" dirty="0" err="1">
                <a:solidFill>
                  <a:srgbClr val="000000"/>
                </a:solidFill>
                <a:effectLst/>
                <a:latin typeface="Bookman Old Style" panose="02050604050505020204" pitchFamily="18" charset="0"/>
              </a:rPr>
              <a:t>en</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reconocimiento</a:t>
            </a:r>
            <a:r>
              <a:rPr lang="en-US" sz="2400" dirty="0">
                <a:solidFill>
                  <a:srgbClr val="000000"/>
                </a:solidFill>
                <a:effectLst/>
                <a:latin typeface="Bookman Old Style" panose="02050604050505020204" pitchFamily="18" charset="0"/>
              </a:rPr>
              <a:t> y </a:t>
            </a:r>
            <a:r>
              <a:rPr lang="en-US" sz="2400" dirty="0" err="1">
                <a:solidFill>
                  <a:srgbClr val="000000"/>
                </a:solidFill>
                <a:effectLst/>
                <a:latin typeface="Bookman Old Style" panose="02050604050505020204" pitchFamily="18" charset="0"/>
              </a:rPr>
              <a:t>armonía</a:t>
            </a:r>
            <a:r>
              <a:rPr lang="en-US" sz="2400" dirty="0">
                <a:solidFill>
                  <a:srgbClr val="000000"/>
                </a:solidFill>
                <a:effectLst/>
                <a:latin typeface="Bookman Old Style" panose="02050604050505020204" pitchFamily="18" charset="0"/>
              </a:rPr>
              <a:t> a la </a:t>
            </a:r>
            <a:r>
              <a:rPr lang="en-US" sz="2400" dirty="0" err="1">
                <a:solidFill>
                  <a:srgbClr val="000000"/>
                </a:solidFill>
                <a:effectLst/>
                <a:latin typeface="Bookman Old Style" panose="02050604050505020204" pitchFamily="18" charset="0"/>
              </a:rPr>
              <a:t>politica</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pública</a:t>
            </a:r>
            <a:r>
              <a:rPr lang="en-US" sz="2400" dirty="0">
                <a:solidFill>
                  <a:srgbClr val="000000"/>
                </a:solidFill>
                <a:effectLst/>
                <a:latin typeface="Bookman Old Style" panose="02050604050505020204" pitchFamily="18" charset="0"/>
              </a:rPr>
              <a:t> que </a:t>
            </a:r>
            <a:r>
              <a:rPr lang="en-US" sz="2400" dirty="0" err="1">
                <a:solidFill>
                  <a:srgbClr val="000000"/>
                </a:solidFill>
                <a:effectLst/>
                <a:latin typeface="Bookman Old Style" panose="02050604050505020204" pitchFamily="18" charset="0"/>
              </a:rPr>
              <a:t>desarrolle</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el</a:t>
            </a:r>
            <a:r>
              <a:rPr lang="en-US" sz="2400" dirty="0">
                <a:solidFill>
                  <a:srgbClr val="000000"/>
                </a:solidFill>
                <a:effectLst/>
                <a:latin typeface="Bookman Old Style" panose="02050604050505020204" pitchFamily="18" charset="0"/>
              </a:rPr>
              <a:t> Departamento </a:t>
            </a:r>
            <a:r>
              <a:rPr lang="en-US" sz="2400" b="1" dirty="0">
                <a:solidFill>
                  <a:srgbClr val="000000"/>
                </a:solidFill>
                <a:effectLst/>
                <a:latin typeface="Bookman Old Style" panose="02050604050505020204" pitchFamily="18" charset="0"/>
              </a:rPr>
              <a:t>y </a:t>
            </a:r>
            <a:r>
              <a:rPr lang="en-US" sz="2400" b="1" dirty="0" err="1">
                <a:solidFill>
                  <a:srgbClr val="000000"/>
                </a:solidFill>
                <a:effectLst/>
                <a:latin typeface="Bookman Old Style" panose="02050604050505020204" pitchFamily="18" charset="0"/>
              </a:rPr>
              <a:t>capacitar</a:t>
            </a:r>
            <a:r>
              <a:rPr lang="en-US" sz="2400" b="1" dirty="0">
                <a:solidFill>
                  <a:srgbClr val="000000"/>
                </a:solidFill>
                <a:effectLst/>
                <a:latin typeface="Bookman Old Style" panose="02050604050505020204" pitchFamily="18" charset="0"/>
              </a:rPr>
              <a:t> a </a:t>
            </a:r>
            <a:r>
              <a:rPr lang="en-US" sz="2400" b="1" dirty="0" err="1">
                <a:solidFill>
                  <a:srgbClr val="000000"/>
                </a:solidFill>
                <a:effectLst/>
                <a:latin typeface="Bookman Old Style" panose="02050604050505020204" pitchFamily="18" charset="0"/>
              </a:rPr>
              <a:t>su</a:t>
            </a:r>
            <a:r>
              <a:rPr lang="en-US" sz="2400" b="1" dirty="0">
                <a:solidFill>
                  <a:srgbClr val="000000"/>
                </a:solidFill>
                <a:effectLst/>
                <a:latin typeface="Bookman Old Style" panose="02050604050505020204" pitchFamily="18" charset="0"/>
              </a:rPr>
              <a:t> personal </a:t>
            </a:r>
            <a:r>
              <a:rPr lang="en-US" sz="2400" dirty="0" err="1">
                <a:solidFill>
                  <a:srgbClr val="000000"/>
                </a:solidFill>
                <a:effectLst/>
                <a:latin typeface="Bookman Old Style" panose="02050604050505020204" pitchFamily="18" charset="0"/>
              </a:rPr>
              <a:t>sobre</a:t>
            </a:r>
            <a:r>
              <a:rPr lang="en-US" sz="2400" dirty="0">
                <a:solidFill>
                  <a:srgbClr val="000000"/>
                </a:solidFill>
                <a:effectLst/>
                <a:latin typeface="Bookman Old Style" panose="02050604050505020204" pitchFamily="18" charset="0"/>
              </a:rPr>
              <a:t> lo </a:t>
            </a:r>
            <a:r>
              <a:rPr lang="en-US" sz="2400" dirty="0" err="1">
                <a:solidFill>
                  <a:srgbClr val="000000"/>
                </a:solidFill>
                <a:effectLst/>
                <a:latin typeface="Bookman Old Style" panose="02050604050505020204" pitchFamily="18" charset="0"/>
              </a:rPr>
              <a:t>allí</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dispuesto</a:t>
            </a:r>
            <a:r>
              <a:rPr lang="en-US" sz="2400" dirty="0">
                <a:solidFill>
                  <a:srgbClr val="000000"/>
                </a:solidFill>
                <a:effectLst/>
                <a:latin typeface="Bookman Old Style" panose="02050604050505020204" pitchFamily="18" charset="0"/>
              </a:rPr>
              <a:t> a </a:t>
            </a:r>
            <a:r>
              <a:rPr lang="en-US" sz="2400" dirty="0" err="1">
                <a:solidFill>
                  <a:srgbClr val="000000"/>
                </a:solidFill>
                <a:effectLst/>
                <a:latin typeface="Bookman Old Style" panose="02050604050505020204" pitchFamily="18" charset="0"/>
              </a:rPr>
              <a:t>los</a:t>
            </a:r>
            <a:r>
              <a:rPr lang="en-US" sz="2400" dirty="0">
                <a:solidFill>
                  <a:srgbClr val="000000"/>
                </a:solidFill>
                <a:effectLst/>
                <a:latin typeface="Bookman Old Style" panose="02050604050505020204" pitchFamily="18" charset="0"/>
              </a:rPr>
              <a:t> fines de que </a:t>
            </a:r>
            <a:r>
              <a:rPr lang="en-US" sz="2400" dirty="0" err="1">
                <a:solidFill>
                  <a:srgbClr val="000000"/>
                </a:solidFill>
                <a:effectLst/>
                <a:latin typeface="Bookman Old Style" panose="02050604050505020204" pitchFamily="18" charset="0"/>
              </a:rPr>
              <a:t>conozcan</a:t>
            </a:r>
            <a:r>
              <a:rPr lang="en-US" sz="2400" dirty="0">
                <a:solidFill>
                  <a:srgbClr val="000000"/>
                </a:solidFill>
                <a:effectLst/>
                <a:latin typeface="Bookman Old Style" panose="02050604050505020204" pitchFamily="18" charset="0"/>
              </a:rPr>
              <a:t> la forma </a:t>
            </a:r>
            <a:r>
              <a:rPr lang="en-US" sz="2400" dirty="0" err="1">
                <a:solidFill>
                  <a:srgbClr val="000000"/>
                </a:solidFill>
                <a:effectLst/>
                <a:latin typeface="Bookman Old Style" panose="02050604050505020204" pitchFamily="18" charset="0"/>
              </a:rPr>
              <a:t>en</a:t>
            </a:r>
            <a:r>
              <a:rPr lang="en-US" sz="2400" dirty="0">
                <a:solidFill>
                  <a:srgbClr val="000000"/>
                </a:solidFill>
                <a:effectLst/>
                <a:latin typeface="Bookman Old Style" panose="02050604050505020204" pitchFamily="18" charset="0"/>
              </a:rPr>
              <a:t> que </a:t>
            </a:r>
            <a:r>
              <a:rPr lang="en-US" sz="2400" dirty="0" err="1">
                <a:solidFill>
                  <a:srgbClr val="000000"/>
                </a:solidFill>
                <a:effectLst/>
                <a:latin typeface="Bookman Old Style" panose="02050604050505020204" pitchFamily="18" charset="0"/>
              </a:rPr>
              <a:t>deberán</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manejar</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adecuadamente</a:t>
            </a:r>
            <a:r>
              <a:rPr lang="en-US" sz="2400" dirty="0">
                <a:solidFill>
                  <a:srgbClr val="000000"/>
                </a:solidFill>
                <a:latin typeface="Bookman Old Style" panose="02050604050505020204" pitchFamily="18" charset="0"/>
              </a:rPr>
              <a:t> </a:t>
            </a:r>
            <a:r>
              <a:rPr lang="en-US" sz="2400" dirty="0" err="1">
                <a:solidFill>
                  <a:srgbClr val="000000"/>
                </a:solidFill>
                <a:effectLst/>
                <a:latin typeface="Bookman Old Style" panose="02050604050505020204" pitchFamily="18" charset="0"/>
              </a:rPr>
              <a:t>situaciones</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relacionadas</a:t>
            </a:r>
            <a:r>
              <a:rPr lang="en-US" sz="2400" dirty="0">
                <a:solidFill>
                  <a:srgbClr val="000000"/>
                </a:solidFill>
                <a:effectLst/>
                <a:latin typeface="Bookman Old Style" panose="02050604050505020204" pitchFamily="18" charset="0"/>
              </a:rPr>
              <a:t> al </a:t>
            </a:r>
            <a:r>
              <a:rPr lang="en-US" sz="2400" dirty="0" err="1">
                <a:solidFill>
                  <a:srgbClr val="000000"/>
                </a:solidFill>
                <a:effectLst/>
                <a:latin typeface="Bookman Old Style" panose="02050604050505020204" pitchFamily="18" charset="0"/>
              </a:rPr>
              <a:t>maltrato</a:t>
            </a:r>
            <a:r>
              <a:rPr lang="en-US" sz="2400" dirty="0">
                <a:solidFill>
                  <a:srgbClr val="000000"/>
                </a:solidFill>
                <a:effectLst/>
                <a:latin typeface="Bookman Old Style" panose="02050604050505020204" pitchFamily="18" charset="0"/>
              </a:rPr>
              <a:t> de </a:t>
            </a:r>
            <a:r>
              <a:rPr lang="en-US" sz="2400" dirty="0" err="1">
                <a:solidFill>
                  <a:srgbClr val="000000"/>
                </a:solidFill>
                <a:effectLst/>
                <a:latin typeface="Bookman Old Style" panose="02050604050505020204" pitchFamily="18" charset="0"/>
              </a:rPr>
              <a:t>menores</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en</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el</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lugar</a:t>
            </a:r>
            <a:r>
              <a:rPr lang="en-US" sz="2400" dirty="0">
                <a:solidFill>
                  <a:srgbClr val="000000"/>
                </a:solidFill>
                <a:effectLst/>
                <a:latin typeface="Bookman Old Style" panose="02050604050505020204" pitchFamily="18" charset="0"/>
              </a:rPr>
              <a:t> de </a:t>
            </a:r>
            <a:r>
              <a:rPr lang="en-US" sz="2400" dirty="0" err="1">
                <a:solidFill>
                  <a:srgbClr val="000000"/>
                </a:solidFill>
                <a:effectLst/>
                <a:latin typeface="Bookman Old Style" panose="02050604050505020204" pitchFamily="18" charset="0"/>
              </a:rPr>
              <a:t>empleo</a:t>
            </a:r>
            <a:r>
              <a:rPr lang="en-US" sz="2400" dirty="0">
                <a:solidFill>
                  <a:srgbClr val="000000"/>
                </a:solidFill>
                <a:effectLst/>
                <a:latin typeface="Bookman Old Style" panose="02050604050505020204" pitchFamily="18" charset="0"/>
              </a:rPr>
              <a:t>. </a:t>
            </a:r>
          </a:p>
          <a:p>
            <a:endParaRPr lang="en-PR" dirty="0"/>
          </a:p>
        </p:txBody>
      </p:sp>
    </p:spTree>
    <p:extLst>
      <p:ext uri="{BB962C8B-B14F-4D97-AF65-F5344CB8AC3E}">
        <p14:creationId xmlns:p14="http://schemas.microsoft.com/office/powerpoint/2010/main" val="11272605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3C4F81-54CF-0A05-98E4-B40429B2223A}"/>
              </a:ext>
            </a:extLst>
          </p:cNvPr>
          <p:cNvSpPr>
            <a:spLocks noGrp="1"/>
          </p:cNvSpPr>
          <p:nvPr>
            <p:ph type="title"/>
          </p:nvPr>
        </p:nvSpPr>
        <p:spPr>
          <a:xfrm>
            <a:off x="677334" y="609600"/>
            <a:ext cx="8596668" cy="766813"/>
          </a:xfrm>
        </p:spPr>
        <p:txBody>
          <a:bodyPr>
            <a:normAutofit fontScale="90000"/>
          </a:bodyPr>
          <a:lstStyle/>
          <a:p>
            <a:pPr algn="ctr"/>
            <a:r>
              <a:rPr lang="en-US" sz="3300" dirty="0" err="1">
                <a:effectLst/>
                <a:latin typeface="Bookman Old Style" panose="02050604050505020204" pitchFamily="18" charset="0"/>
              </a:rPr>
              <a:t>Artículo</a:t>
            </a:r>
            <a:r>
              <a:rPr lang="en-US" sz="3300" dirty="0">
                <a:effectLst/>
                <a:latin typeface="Bookman Old Style" panose="02050604050505020204" pitchFamily="18" charset="0"/>
              </a:rPr>
              <a:t> 9. - Custodia de Emergencia: </a:t>
            </a:r>
            <a:br>
              <a:rPr lang="en-US" sz="3300" dirty="0">
                <a:effectLst/>
                <a:latin typeface="Bookman Old Style" panose="02050604050505020204" pitchFamily="18" charset="0"/>
              </a:rPr>
            </a:br>
            <a:r>
              <a:rPr lang="es-ES_tradnl" sz="3300" dirty="0">
                <a:effectLst/>
                <a:latin typeface="Bookman Old Style" panose="02050604050505020204" pitchFamily="18" charset="0"/>
                <a:ea typeface="Aptos" panose="020B0004020202020204" pitchFamily="34" charset="0"/>
                <a:cs typeface="Times New Roman" panose="02020603050405020304" pitchFamily="18" charset="0"/>
              </a:rPr>
              <a:t>¿</a:t>
            </a:r>
            <a:r>
              <a:rPr lang="en-US" sz="3300" dirty="0" err="1">
                <a:effectLst/>
                <a:latin typeface="Bookman Old Style" panose="02050604050505020204" pitchFamily="18" charset="0"/>
              </a:rPr>
              <a:t>Quién</a:t>
            </a:r>
            <a:r>
              <a:rPr lang="en-US" sz="3300" dirty="0">
                <a:effectLst/>
                <a:latin typeface="Bookman Old Style" panose="02050604050505020204" pitchFamily="18" charset="0"/>
              </a:rPr>
              <a:t> </a:t>
            </a:r>
            <a:r>
              <a:rPr lang="en-US" sz="3300" dirty="0" err="1">
                <a:effectLst/>
                <a:latin typeface="Bookman Old Style" panose="02050604050505020204" pitchFamily="18" charset="0"/>
              </a:rPr>
              <a:t>puede</a:t>
            </a:r>
            <a:r>
              <a:rPr lang="en-US" sz="3300" dirty="0">
                <a:effectLst/>
                <a:latin typeface="Bookman Old Style" panose="02050604050505020204" pitchFamily="18" charset="0"/>
              </a:rPr>
              <a:t> </a:t>
            </a:r>
            <a:r>
              <a:rPr lang="en-US" sz="3300" dirty="0" err="1">
                <a:effectLst/>
                <a:latin typeface="Bookman Old Style" panose="02050604050505020204" pitchFamily="18" charset="0"/>
              </a:rPr>
              <a:t>ejercerla</a:t>
            </a:r>
            <a:r>
              <a:rPr lang="en-US" sz="3300" dirty="0">
                <a:effectLst/>
                <a:latin typeface="Bookman Old Style" panose="02050604050505020204" pitchFamily="18" charset="0"/>
              </a:rPr>
              <a:t>?</a:t>
            </a:r>
            <a:br>
              <a:rPr lang="en-US" sz="1800" dirty="0">
                <a:solidFill>
                  <a:srgbClr val="000000"/>
                </a:solidFill>
                <a:effectLst/>
                <a:latin typeface="Helvetica" pitchFamily="2" charset="0"/>
              </a:rPr>
            </a:br>
            <a:endParaRPr lang="en-PR" sz="1800" dirty="0"/>
          </a:p>
        </p:txBody>
      </p:sp>
      <p:sp>
        <p:nvSpPr>
          <p:cNvPr id="3" name="Content Placeholder 2">
            <a:extLst>
              <a:ext uri="{FF2B5EF4-FFF2-40B4-BE49-F238E27FC236}">
                <a16:creationId xmlns:a16="http://schemas.microsoft.com/office/drawing/2014/main" id="{D6B88908-CBC2-4C9D-FD70-7ED0BDE3C658}"/>
              </a:ext>
            </a:extLst>
          </p:cNvPr>
          <p:cNvSpPr>
            <a:spLocks noGrp="1"/>
          </p:cNvSpPr>
          <p:nvPr>
            <p:ph idx="1"/>
          </p:nvPr>
        </p:nvSpPr>
        <p:spPr>
          <a:xfrm>
            <a:off x="677334" y="1684421"/>
            <a:ext cx="8596668" cy="4366567"/>
          </a:xfrm>
        </p:spPr>
        <p:txBody>
          <a:bodyPr>
            <a:normAutofit fontScale="32500" lnSpcReduction="20000"/>
          </a:bodyPr>
          <a:lstStyle/>
          <a:p>
            <a:pPr algn="just">
              <a:buNone/>
            </a:pPr>
            <a:r>
              <a:rPr lang="en-US" sz="7200" dirty="0">
                <a:solidFill>
                  <a:srgbClr val="000000"/>
                </a:solidFill>
                <a:effectLst/>
                <a:latin typeface="Bookman Old Style" panose="02050604050505020204" pitchFamily="18" charset="0"/>
              </a:rPr>
              <a:t>(a) </a:t>
            </a:r>
            <a:r>
              <a:rPr lang="en-US" sz="7200" b="1" dirty="0" err="1">
                <a:solidFill>
                  <a:srgbClr val="000000"/>
                </a:solidFill>
                <a:effectLst/>
                <a:latin typeface="Bookman Old Style" panose="02050604050505020204" pitchFamily="18" charset="0"/>
              </a:rPr>
              <a:t>Cualquier</a:t>
            </a:r>
            <a:r>
              <a:rPr lang="en-US" sz="7200" dirty="0">
                <a:solidFill>
                  <a:srgbClr val="000000"/>
                </a:solidFill>
                <a:effectLst/>
                <a:latin typeface="Bookman Old Style" panose="02050604050505020204" pitchFamily="18" charset="0"/>
              </a:rPr>
              <a:t> </a:t>
            </a:r>
            <a:r>
              <a:rPr lang="en-US" sz="7200" dirty="0" err="1">
                <a:solidFill>
                  <a:srgbClr val="000000"/>
                </a:solidFill>
                <a:effectLst/>
                <a:latin typeface="Bookman Old Style" panose="02050604050505020204" pitchFamily="18" charset="0"/>
              </a:rPr>
              <a:t>integrante</a:t>
            </a:r>
            <a:r>
              <a:rPr lang="en-US" sz="7200" dirty="0">
                <a:solidFill>
                  <a:srgbClr val="000000"/>
                </a:solidFill>
                <a:effectLst/>
                <a:latin typeface="Bookman Old Style" panose="02050604050505020204" pitchFamily="18" charset="0"/>
              </a:rPr>
              <a:t> del </a:t>
            </a:r>
            <a:r>
              <a:rPr lang="en-US" sz="7200" dirty="0" err="1">
                <a:solidFill>
                  <a:srgbClr val="000000"/>
                </a:solidFill>
                <a:effectLst/>
                <a:latin typeface="Bookman Old Style" panose="02050604050505020204" pitchFamily="18" charset="0"/>
              </a:rPr>
              <a:t>Negociado</a:t>
            </a:r>
            <a:r>
              <a:rPr lang="en-US" sz="7200" dirty="0">
                <a:solidFill>
                  <a:srgbClr val="000000"/>
                </a:solidFill>
                <a:effectLst/>
                <a:latin typeface="Bookman Old Style" panose="02050604050505020204" pitchFamily="18" charset="0"/>
              </a:rPr>
              <a:t> de la </a:t>
            </a:r>
            <a:r>
              <a:rPr lang="en-US" sz="7200" b="1" dirty="0">
                <a:solidFill>
                  <a:srgbClr val="000000"/>
                </a:solidFill>
                <a:effectLst/>
                <a:latin typeface="Bookman Old Style" panose="02050604050505020204" pitchFamily="18" charset="0"/>
              </a:rPr>
              <a:t>Policía</a:t>
            </a:r>
            <a:r>
              <a:rPr lang="en-US" sz="7200" dirty="0">
                <a:solidFill>
                  <a:srgbClr val="000000"/>
                </a:solidFill>
                <a:effectLst/>
                <a:latin typeface="Bookman Old Style" panose="02050604050505020204" pitchFamily="18" charset="0"/>
              </a:rPr>
              <a:t> de Puerto Rico o de </a:t>
            </a:r>
            <a:r>
              <a:rPr lang="en-US" sz="7200" dirty="0" err="1">
                <a:solidFill>
                  <a:srgbClr val="000000"/>
                </a:solidFill>
                <a:effectLst/>
                <a:latin typeface="Bookman Old Style" panose="02050604050505020204" pitchFamily="18" charset="0"/>
              </a:rPr>
              <a:t>una</a:t>
            </a:r>
            <a:r>
              <a:rPr lang="en-US" sz="7200" dirty="0">
                <a:solidFill>
                  <a:srgbClr val="000000"/>
                </a:solidFill>
                <a:effectLst/>
                <a:latin typeface="Bookman Old Style" panose="02050604050505020204" pitchFamily="18" charset="0"/>
              </a:rPr>
              <a:t> Policía Municipal, </a:t>
            </a:r>
            <a:r>
              <a:rPr lang="en-US" sz="7200" b="1" dirty="0" err="1">
                <a:solidFill>
                  <a:srgbClr val="000000"/>
                </a:solidFill>
                <a:effectLst/>
                <a:latin typeface="Bookman Old Style" panose="02050604050505020204" pitchFamily="18" charset="0"/>
              </a:rPr>
              <a:t>manejador</a:t>
            </a:r>
            <a:r>
              <a:rPr lang="en-US" sz="7200" b="1" dirty="0">
                <a:solidFill>
                  <a:srgbClr val="000000"/>
                </a:solidFill>
                <a:effectLst/>
                <a:latin typeface="Bookman Old Style" panose="02050604050505020204" pitchFamily="18" charset="0"/>
              </a:rPr>
              <a:t> del </a:t>
            </a:r>
            <a:r>
              <a:rPr lang="en-US" sz="7200" b="1" dirty="0" err="1">
                <a:solidFill>
                  <a:srgbClr val="000000"/>
                </a:solidFill>
                <a:effectLst/>
                <a:latin typeface="Bookman Old Style" panose="02050604050505020204" pitchFamily="18" charset="0"/>
              </a:rPr>
              <a:t>caso</a:t>
            </a:r>
            <a:r>
              <a:rPr lang="en-US" sz="7200" dirty="0">
                <a:solidFill>
                  <a:srgbClr val="000000"/>
                </a:solidFill>
                <a:effectLst/>
                <a:latin typeface="Bookman Old Style" panose="02050604050505020204" pitchFamily="18" charset="0"/>
              </a:rPr>
              <a:t> </a:t>
            </a:r>
            <a:r>
              <a:rPr lang="en-US" sz="7200" dirty="0" err="1">
                <a:solidFill>
                  <a:srgbClr val="000000"/>
                </a:solidFill>
                <a:effectLst/>
                <a:latin typeface="Bookman Old Style" panose="02050604050505020204" pitchFamily="18" charset="0"/>
              </a:rPr>
              <a:t>especialmente</a:t>
            </a:r>
            <a:r>
              <a:rPr lang="en-US" sz="7200" dirty="0">
                <a:solidFill>
                  <a:srgbClr val="000000"/>
                </a:solidFill>
                <a:effectLst/>
                <a:latin typeface="Bookman Old Style" panose="02050604050505020204" pitchFamily="18" charset="0"/>
              </a:rPr>
              <a:t> </a:t>
            </a:r>
            <a:r>
              <a:rPr lang="en-US" sz="7200" dirty="0" err="1">
                <a:solidFill>
                  <a:srgbClr val="000000"/>
                </a:solidFill>
                <a:effectLst/>
                <a:latin typeface="Bookman Old Style" panose="02050604050505020204" pitchFamily="18" charset="0"/>
              </a:rPr>
              <a:t>designado</a:t>
            </a:r>
            <a:r>
              <a:rPr lang="en-US" sz="7200" dirty="0">
                <a:solidFill>
                  <a:srgbClr val="000000"/>
                </a:solidFill>
                <a:effectLst/>
                <a:latin typeface="Bookman Old Style" panose="02050604050505020204" pitchFamily="18" charset="0"/>
              </a:rPr>
              <a:t> </a:t>
            </a:r>
            <a:r>
              <a:rPr lang="en-US" sz="7200" dirty="0" err="1">
                <a:solidFill>
                  <a:srgbClr val="000000"/>
                </a:solidFill>
                <a:effectLst/>
                <a:latin typeface="Bookman Old Style" panose="02050604050505020204" pitchFamily="18" charset="0"/>
              </a:rPr>
              <a:t>por</a:t>
            </a:r>
            <a:r>
              <a:rPr lang="en-US" sz="7200" dirty="0">
                <a:solidFill>
                  <a:srgbClr val="000000"/>
                </a:solidFill>
                <a:effectLst/>
                <a:latin typeface="Bookman Old Style" panose="02050604050505020204" pitchFamily="18" charset="0"/>
              </a:rPr>
              <a:t> </a:t>
            </a:r>
            <a:r>
              <a:rPr lang="en-US" sz="7200" dirty="0" err="1">
                <a:solidFill>
                  <a:srgbClr val="000000"/>
                </a:solidFill>
                <a:effectLst/>
                <a:latin typeface="Bookman Old Style" panose="02050604050505020204" pitchFamily="18" charset="0"/>
              </a:rPr>
              <a:t>el</a:t>
            </a:r>
            <a:r>
              <a:rPr lang="en-US" sz="7200" dirty="0">
                <a:solidFill>
                  <a:srgbClr val="000000"/>
                </a:solidFill>
                <a:effectLst/>
                <a:latin typeface="Bookman Old Style" panose="02050604050505020204" pitchFamily="18" charset="0"/>
              </a:rPr>
              <a:t> Departamento, </a:t>
            </a:r>
            <a:r>
              <a:rPr lang="en-US" sz="7200" b="1" dirty="0">
                <a:solidFill>
                  <a:srgbClr val="000000"/>
                </a:solidFill>
                <a:effectLst/>
                <a:latin typeface="Bookman Old Style" panose="02050604050505020204" pitchFamily="18" charset="0"/>
              </a:rPr>
              <a:t>director escolar</a:t>
            </a:r>
            <a:r>
              <a:rPr lang="en-US" sz="7200" dirty="0">
                <a:solidFill>
                  <a:srgbClr val="000000"/>
                </a:solidFill>
                <a:effectLst/>
                <a:latin typeface="Bookman Old Style" panose="02050604050505020204" pitchFamily="18" charset="0"/>
              </a:rPr>
              <a:t>, </a:t>
            </a:r>
            <a:r>
              <a:rPr lang="en-US" sz="7200" b="1" dirty="0">
                <a:solidFill>
                  <a:srgbClr val="000000"/>
                </a:solidFill>
                <a:effectLst/>
                <a:latin typeface="Bookman Old Style" panose="02050604050505020204" pitchFamily="18" charset="0"/>
              </a:rPr>
              <a:t>maestro</a:t>
            </a:r>
            <a:r>
              <a:rPr lang="en-US" sz="7200" dirty="0">
                <a:solidFill>
                  <a:srgbClr val="000000"/>
                </a:solidFill>
                <a:effectLst/>
                <a:latin typeface="Bookman Old Style" panose="02050604050505020204" pitchFamily="18" charset="0"/>
              </a:rPr>
              <a:t>, </a:t>
            </a:r>
            <a:r>
              <a:rPr lang="en-US" sz="7200" b="1" dirty="0" err="1">
                <a:solidFill>
                  <a:srgbClr val="000000"/>
                </a:solidFill>
                <a:effectLst/>
                <a:latin typeface="Bookman Old Style" panose="02050604050505020204" pitchFamily="18" charset="0"/>
              </a:rPr>
              <a:t>trabajador</a:t>
            </a:r>
            <a:r>
              <a:rPr lang="en-US" sz="7200" b="1" dirty="0">
                <a:solidFill>
                  <a:srgbClr val="000000"/>
                </a:solidFill>
                <a:effectLst/>
                <a:latin typeface="Bookman Old Style" panose="02050604050505020204" pitchFamily="18" charset="0"/>
              </a:rPr>
              <a:t> social escolar</a:t>
            </a:r>
            <a:r>
              <a:rPr lang="en-US" sz="7200" dirty="0">
                <a:solidFill>
                  <a:srgbClr val="000000"/>
                </a:solidFill>
                <a:effectLst/>
                <a:latin typeface="Bookman Old Style" panose="02050604050505020204" pitchFamily="18" charset="0"/>
              </a:rPr>
              <a:t>, </a:t>
            </a:r>
            <a:r>
              <a:rPr lang="en-US" sz="7200" b="1" dirty="0" err="1">
                <a:solidFill>
                  <a:srgbClr val="000000"/>
                </a:solidFill>
                <a:effectLst/>
                <a:latin typeface="Bookman Old Style" panose="02050604050505020204" pitchFamily="18" charset="0"/>
              </a:rPr>
              <a:t>profesional</a:t>
            </a:r>
            <a:r>
              <a:rPr lang="en-US" sz="7200" b="1" dirty="0">
                <a:solidFill>
                  <a:srgbClr val="000000"/>
                </a:solidFill>
                <a:effectLst/>
                <a:latin typeface="Bookman Old Style" panose="02050604050505020204" pitchFamily="18" charset="0"/>
              </a:rPr>
              <a:t> de la </a:t>
            </a:r>
            <a:r>
              <a:rPr lang="en-US" sz="7200" b="1" dirty="0" err="1">
                <a:solidFill>
                  <a:srgbClr val="000000"/>
                </a:solidFill>
                <a:effectLst/>
                <a:latin typeface="Bookman Old Style" panose="02050604050505020204" pitchFamily="18" charset="0"/>
              </a:rPr>
              <a:t>conducta</a:t>
            </a:r>
            <a:r>
              <a:rPr lang="en-US" sz="7200" dirty="0">
                <a:solidFill>
                  <a:srgbClr val="000000"/>
                </a:solidFill>
                <a:latin typeface="Bookman Old Style" panose="02050604050505020204" pitchFamily="18" charset="0"/>
              </a:rPr>
              <a:t>, </a:t>
            </a:r>
            <a:r>
              <a:rPr lang="en-US" sz="7200" b="1" dirty="0" err="1">
                <a:solidFill>
                  <a:srgbClr val="000000"/>
                </a:solidFill>
                <a:effectLst/>
                <a:latin typeface="Bookman Old Style" panose="02050604050505020204" pitchFamily="18" charset="0"/>
              </a:rPr>
              <a:t>cualquier</a:t>
            </a:r>
            <a:r>
              <a:rPr lang="en-US" sz="7200" b="1" dirty="0">
                <a:solidFill>
                  <a:srgbClr val="000000"/>
                </a:solidFill>
                <a:effectLst/>
                <a:latin typeface="Bookman Old Style" panose="02050604050505020204" pitchFamily="18" charset="0"/>
              </a:rPr>
              <a:t> </a:t>
            </a:r>
            <a:r>
              <a:rPr lang="en-US" sz="7200" b="1" dirty="0" err="1">
                <a:solidFill>
                  <a:srgbClr val="000000"/>
                </a:solidFill>
                <a:effectLst/>
                <a:latin typeface="Bookman Old Style" panose="02050604050505020204" pitchFamily="18" charset="0"/>
              </a:rPr>
              <a:t>médico</a:t>
            </a:r>
            <a:r>
              <a:rPr lang="en-US" sz="7200" dirty="0">
                <a:solidFill>
                  <a:srgbClr val="000000"/>
                </a:solidFill>
                <a:latin typeface="Bookman Old Style" panose="02050604050505020204" pitchFamily="18" charset="0"/>
              </a:rPr>
              <a:t>,</a:t>
            </a:r>
            <a:r>
              <a:rPr lang="en-US" sz="7200" dirty="0">
                <a:solidFill>
                  <a:srgbClr val="000000"/>
                </a:solidFill>
                <a:effectLst/>
                <a:latin typeface="Bookman Old Style" panose="02050604050505020204" pitchFamily="18" charset="0"/>
              </a:rPr>
              <a:t> </a:t>
            </a:r>
            <a:r>
              <a:rPr lang="en-US" sz="7200" b="1" dirty="0" err="1">
                <a:solidFill>
                  <a:srgbClr val="000000"/>
                </a:solidFill>
                <a:effectLst/>
                <a:latin typeface="Bookman Old Style" panose="02050604050505020204" pitchFamily="18" charset="0"/>
              </a:rPr>
              <a:t>funcionario</a:t>
            </a:r>
            <a:r>
              <a:rPr lang="en-US" sz="7200" dirty="0">
                <a:solidFill>
                  <a:srgbClr val="000000"/>
                </a:solidFill>
                <a:effectLst/>
                <a:latin typeface="Bookman Old Style" panose="02050604050505020204" pitchFamily="18" charset="0"/>
              </a:rPr>
              <a:t> de la Agenda Estatal para </a:t>
            </a:r>
            <a:r>
              <a:rPr lang="en-US" sz="7200" dirty="0" err="1">
                <a:solidFill>
                  <a:srgbClr val="000000"/>
                </a:solidFill>
                <a:effectLst/>
                <a:latin typeface="Bookman Old Style" panose="02050604050505020204" pitchFamily="18" charset="0"/>
              </a:rPr>
              <a:t>el</a:t>
            </a:r>
            <a:r>
              <a:rPr lang="en-US" sz="7200" dirty="0">
                <a:solidFill>
                  <a:srgbClr val="000000"/>
                </a:solidFill>
                <a:effectLst/>
                <a:latin typeface="Bookman Old Style" panose="02050604050505020204" pitchFamily="18" charset="0"/>
              </a:rPr>
              <a:t> </a:t>
            </a:r>
            <a:r>
              <a:rPr lang="en-US" sz="7200" b="1" dirty="0" err="1">
                <a:solidFill>
                  <a:srgbClr val="000000"/>
                </a:solidFill>
                <a:effectLst/>
                <a:latin typeface="Bookman Old Style" panose="02050604050505020204" pitchFamily="18" charset="0"/>
              </a:rPr>
              <a:t>Manejo</a:t>
            </a:r>
            <a:r>
              <a:rPr lang="en-US" sz="7200" b="1" dirty="0">
                <a:solidFill>
                  <a:srgbClr val="000000"/>
                </a:solidFill>
                <a:effectLst/>
                <a:latin typeface="Bookman Old Style" panose="02050604050505020204" pitchFamily="18" charset="0"/>
              </a:rPr>
              <a:t> de </a:t>
            </a:r>
            <a:r>
              <a:rPr lang="en-US" sz="7200" b="1" dirty="0" err="1">
                <a:solidFill>
                  <a:srgbClr val="000000"/>
                </a:solidFill>
                <a:effectLst/>
                <a:latin typeface="Bookman Old Style" panose="02050604050505020204" pitchFamily="18" charset="0"/>
              </a:rPr>
              <a:t>Emergencias</a:t>
            </a:r>
            <a:r>
              <a:rPr lang="en-US" sz="7200" dirty="0">
                <a:solidFill>
                  <a:srgbClr val="000000"/>
                </a:solidFill>
                <a:latin typeface="Bookman Old Style" panose="02050604050505020204" pitchFamily="18" charset="0"/>
              </a:rPr>
              <a:t>,</a:t>
            </a:r>
            <a:r>
              <a:rPr lang="en-US" sz="7200" dirty="0">
                <a:solidFill>
                  <a:srgbClr val="000000"/>
                </a:solidFill>
                <a:effectLst/>
                <a:latin typeface="Bookman Old Style" panose="02050604050505020204" pitchFamily="18" charset="0"/>
              </a:rPr>
              <a:t> </a:t>
            </a:r>
            <a:r>
              <a:rPr lang="en-US" sz="7200" b="1" dirty="0" err="1">
                <a:solidFill>
                  <a:srgbClr val="000000"/>
                </a:solidFill>
                <a:effectLst/>
                <a:latin typeface="Bookman Old Style" panose="02050604050505020204" pitchFamily="18" charset="0"/>
              </a:rPr>
              <a:t>profesionales</a:t>
            </a:r>
            <a:r>
              <a:rPr lang="en-US" sz="7200" b="1" dirty="0">
                <a:solidFill>
                  <a:srgbClr val="000000"/>
                </a:solidFill>
                <a:effectLst/>
                <a:latin typeface="Bookman Old Style" panose="02050604050505020204" pitchFamily="18" charset="0"/>
              </a:rPr>
              <a:t> de la </a:t>
            </a:r>
            <a:r>
              <a:rPr lang="en-US" sz="7200" b="1" dirty="0" err="1">
                <a:solidFill>
                  <a:srgbClr val="000000"/>
                </a:solidFill>
                <a:effectLst/>
                <a:latin typeface="Bookman Old Style" panose="02050604050505020204" pitchFamily="18" charset="0"/>
              </a:rPr>
              <a:t>salud</a:t>
            </a:r>
            <a:r>
              <a:rPr lang="en-US" sz="7200" dirty="0">
                <a:solidFill>
                  <a:srgbClr val="000000"/>
                </a:solidFill>
                <a:latin typeface="Bookman Old Style" panose="02050604050505020204" pitchFamily="18" charset="0"/>
              </a:rPr>
              <a:t>,</a:t>
            </a:r>
            <a:r>
              <a:rPr lang="en-US" sz="7200" dirty="0">
                <a:solidFill>
                  <a:srgbClr val="000000"/>
                </a:solidFill>
                <a:effectLst/>
                <a:latin typeface="Bookman Old Style" panose="02050604050505020204" pitchFamily="18" charset="0"/>
              </a:rPr>
              <a:t> </a:t>
            </a:r>
            <a:r>
              <a:rPr lang="en-US" sz="7200" dirty="0" err="1">
                <a:solidFill>
                  <a:srgbClr val="000000"/>
                </a:solidFill>
                <a:effectLst/>
                <a:latin typeface="Bookman Old Style" panose="02050604050505020204" pitchFamily="18" charset="0"/>
              </a:rPr>
              <a:t>incluyendo</a:t>
            </a:r>
            <a:r>
              <a:rPr lang="en-US" sz="7200" dirty="0">
                <a:solidFill>
                  <a:srgbClr val="000000"/>
                </a:solidFill>
                <a:effectLst/>
                <a:latin typeface="Bookman Old Style" panose="02050604050505020204" pitchFamily="18" charset="0"/>
              </a:rPr>
              <a:t> la </a:t>
            </a:r>
            <a:r>
              <a:rPr lang="en-US" sz="7200" dirty="0" err="1">
                <a:solidFill>
                  <a:srgbClr val="000000"/>
                </a:solidFill>
                <a:effectLst/>
                <a:latin typeface="Bookman Old Style" panose="02050604050505020204" pitchFamily="18" charset="0"/>
              </a:rPr>
              <a:t>salud</a:t>
            </a:r>
            <a:r>
              <a:rPr lang="en-US" sz="7200" dirty="0">
                <a:solidFill>
                  <a:srgbClr val="000000"/>
                </a:solidFill>
                <a:effectLst/>
                <a:latin typeface="Bookman Old Style" panose="02050604050505020204" pitchFamily="18" charset="0"/>
              </a:rPr>
              <a:t> mental que </a:t>
            </a:r>
            <a:r>
              <a:rPr lang="en-US" sz="7200" dirty="0" err="1">
                <a:solidFill>
                  <a:srgbClr val="000000"/>
                </a:solidFill>
                <a:effectLst/>
                <a:latin typeface="Bookman Old Style" panose="02050604050505020204" pitchFamily="18" charset="0"/>
              </a:rPr>
              <a:t>tenga</a:t>
            </a:r>
            <a:r>
              <a:rPr lang="en-US" sz="7200" dirty="0">
                <a:solidFill>
                  <a:srgbClr val="000000"/>
                </a:solidFill>
                <a:effectLst/>
                <a:latin typeface="Bookman Old Style" panose="02050604050505020204" pitchFamily="18" charset="0"/>
              </a:rPr>
              <a:t> a un </a:t>
            </a:r>
            <a:r>
              <a:rPr lang="en-US" sz="7200" dirty="0" err="1">
                <a:solidFill>
                  <a:srgbClr val="000000"/>
                </a:solidFill>
                <a:effectLst/>
                <a:latin typeface="Bookman Old Style" panose="02050604050505020204" pitchFamily="18" charset="0"/>
              </a:rPr>
              <a:t>menor</a:t>
            </a:r>
            <a:r>
              <a:rPr lang="en-US" sz="7200" dirty="0">
                <a:solidFill>
                  <a:srgbClr val="000000"/>
                </a:solidFill>
                <a:effectLst/>
                <a:latin typeface="Bookman Old Style" panose="02050604050505020204" pitchFamily="18" charset="0"/>
              </a:rPr>
              <a:t> bajo </a:t>
            </a:r>
            <a:r>
              <a:rPr lang="en-US" sz="7200" dirty="0" err="1">
                <a:solidFill>
                  <a:srgbClr val="000000"/>
                </a:solidFill>
                <a:effectLst/>
                <a:latin typeface="Bookman Old Style" panose="02050604050505020204" pitchFamily="18" charset="0"/>
              </a:rPr>
              <a:t>tratamiento</a:t>
            </a:r>
            <a:r>
              <a:rPr lang="en-US" sz="7200" dirty="0">
                <a:solidFill>
                  <a:srgbClr val="000000"/>
                </a:solidFill>
                <a:latin typeface="Bookman Old Style" panose="02050604050505020204" pitchFamily="18" charset="0"/>
              </a:rPr>
              <a:t>,</a:t>
            </a:r>
            <a:r>
              <a:rPr lang="en-US" sz="7200" dirty="0">
                <a:solidFill>
                  <a:srgbClr val="000000"/>
                </a:solidFill>
                <a:effectLst/>
                <a:latin typeface="Bookman Old Style" panose="02050604050505020204" pitchFamily="18" charset="0"/>
              </a:rPr>
              <a:t> </a:t>
            </a:r>
            <a:r>
              <a:rPr lang="en-US" sz="7200" b="1" dirty="0" err="1">
                <a:solidFill>
                  <a:srgbClr val="000000"/>
                </a:solidFill>
                <a:effectLst/>
                <a:latin typeface="Bookman Old Style" panose="02050604050505020204" pitchFamily="18" charset="0"/>
              </a:rPr>
              <a:t>ejercerá</a:t>
            </a:r>
            <a:r>
              <a:rPr lang="en-US" sz="7200" b="1" dirty="0">
                <a:solidFill>
                  <a:srgbClr val="000000"/>
                </a:solidFill>
                <a:effectLst/>
                <a:latin typeface="Bookman Old Style" panose="02050604050505020204" pitchFamily="18" charset="0"/>
              </a:rPr>
              <a:t> custodia de </a:t>
            </a:r>
            <a:r>
              <a:rPr lang="en-US" sz="7200" b="1" dirty="0" err="1">
                <a:solidFill>
                  <a:srgbClr val="000000"/>
                </a:solidFill>
                <a:effectLst/>
                <a:latin typeface="Bookman Old Style" panose="02050604050505020204" pitchFamily="18" charset="0"/>
              </a:rPr>
              <a:t>emergencia</a:t>
            </a:r>
            <a:r>
              <a:rPr lang="en-US" sz="7200" b="1" dirty="0">
                <a:solidFill>
                  <a:srgbClr val="000000"/>
                </a:solidFill>
                <a:effectLst/>
                <a:latin typeface="Bookman Old Style" panose="02050604050505020204" pitchFamily="18" charset="0"/>
              </a:rPr>
              <a:t> sin </a:t>
            </a:r>
            <a:r>
              <a:rPr lang="en-US" sz="7200" b="1" dirty="0" err="1">
                <a:solidFill>
                  <a:srgbClr val="000000"/>
                </a:solidFill>
                <a:effectLst/>
                <a:latin typeface="Bookman Old Style" panose="02050604050505020204" pitchFamily="18" charset="0"/>
              </a:rPr>
              <a:t>el</a:t>
            </a:r>
            <a:r>
              <a:rPr lang="en-US" sz="7200" b="1" dirty="0">
                <a:solidFill>
                  <a:srgbClr val="000000"/>
                </a:solidFill>
                <a:effectLst/>
                <a:latin typeface="Bookman Old Style" panose="02050604050505020204" pitchFamily="18" charset="0"/>
              </a:rPr>
              <a:t> </a:t>
            </a:r>
            <a:r>
              <a:rPr lang="en-US" sz="7200" b="1" dirty="0" err="1">
                <a:solidFill>
                  <a:srgbClr val="000000"/>
                </a:solidFill>
                <a:effectLst/>
                <a:latin typeface="Bookman Old Style" panose="02050604050505020204" pitchFamily="18" charset="0"/>
              </a:rPr>
              <a:t>consentimiento</a:t>
            </a:r>
            <a:r>
              <a:rPr lang="en-US" sz="7200" b="1" dirty="0">
                <a:solidFill>
                  <a:srgbClr val="000000"/>
                </a:solidFill>
                <a:latin typeface="Bookman Old Style" panose="02050604050505020204" pitchFamily="18" charset="0"/>
              </a:rPr>
              <a:t> </a:t>
            </a:r>
            <a:r>
              <a:rPr lang="en-US" sz="7200" b="1" dirty="0">
                <a:solidFill>
                  <a:srgbClr val="000000"/>
                </a:solidFill>
                <a:effectLst/>
                <a:latin typeface="Bookman Old Style" panose="02050604050505020204" pitchFamily="18" charset="0"/>
              </a:rPr>
              <a:t>del padre</a:t>
            </a:r>
            <a:r>
              <a:rPr lang="en-US" sz="7200" b="1" dirty="0">
                <a:solidFill>
                  <a:srgbClr val="000000"/>
                </a:solidFill>
                <a:latin typeface="Bookman Old Style" panose="02050604050505020204" pitchFamily="18" charset="0"/>
              </a:rPr>
              <a:t> </a:t>
            </a:r>
            <a:r>
              <a:rPr lang="en-US" sz="7200" dirty="0">
                <a:solidFill>
                  <a:srgbClr val="000000"/>
                </a:solidFill>
                <a:effectLst/>
                <a:latin typeface="Bookman Old Style" panose="02050604050505020204" pitchFamily="18" charset="0"/>
              </a:rPr>
              <a:t>o de la persona </a:t>
            </a:r>
            <a:r>
              <a:rPr lang="en-US" sz="7200" dirty="0" err="1">
                <a:solidFill>
                  <a:srgbClr val="000000"/>
                </a:solidFill>
                <a:effectLst/>
                <a:latin typeface="Bookman Old Style" panose="02050604050505020204" pitchFamily="18" charset="0"/>
              </a:rPr>
              <a:t>responsable</a:t>
            </a:r>
            <a:r>
              <a:rPr lang="en-US" sz="7200" dirty="0">
                <a:solidFill>
                  <a:srgbClr val="000000"/>
                </a:solidFill>
                <a:effectLst/>
                <a:latin typeface="Bookman Old Style" panose="02050604050505020204" pitchFamily="18" charset="0"/>
              </a:rPr>
              <a:t> del </a:t>
            </a:r>
            <a:r>
              <a:rPr lang="en-US" sz="7200" dirty="0" err="1">
                <a:solidFill>
                  <a:srgbClr val="000000"/>
                </a:solidFill>
                <a:effectLst/>
                <a:latin typeface="Bookman Old Style" panose="02050604050505020204" pitchFamily="18" charset="0"/>
              </a:rPr>
              <a:t>menor</a:t>
            </a:r>
            <a:r>
              <a:rPr lang="en-US" sz="7200" dirty="0">
                <a:solidFill>
                  <a:srgbClr val="000000"/>
                </a:solidFill>
                <a:effectLst/>
                <a:latin typeface="Bookman Old Style" panose="02050604050505020204" pitchFamily="18" charset="0"/>
              </a:rPr>
              <a:t> </a:t>
            </a:r>
            <a:r>
              <a:rPr lang="en-US" sz="7200" b="1" dirty="0" err="1">
                <a:solidFill>
                  <a:srgbClr val="000000"/>
                </a:solidFill>
                <a:effectLst/>
                <a:latin typeface="Bookman Old Style" panose="02050604050505020204" pitchFamily="18" charset="0"/>
              </a:rPr>
              <a:t>cuando</a:t>
            </a:r>
            <a:r>
              <a:rPr lang="en-US" sz="7200" b="1" dirty="0">
                <a:solidFill>
                  <a:srgbClr val="000000"/>
                </a:solidFill>
                <a:effectLst/>
                <a:latin typeface="Bookman Old Style" panose="02050604050505020204" pitchFamily="18" charset="0"/>
              </a:rPr>
              <a:t> </a:t>
            </a:r>
            <a:r>
              <a:rPr lang="en-US" sz="7200" b="1" dirty="0" err="1">
                <a:solidFill>
                  <a:srgbClr val="000000"/>
                </a:solidFill>
                <a:effectLst/>
                <a:latin typeface="Bookman Old Style" panose="02050604050505020204" pitchFamily="18" charset="0"/>
              </a:rPr>
              <a:t>tuviere</a:t>
            </a:r>
            <a:r>
              <a:rPr lang="en-US" sz="7200" b="1" dirty="0">
                <a:solidFill>
                  <a:srgbClr val="000000"/>
                </a:solidFill>
                <a:latin typeface="Bookman Old Style" panose="02050604050505020204" pitchFamily="18" charset="0"/>
              </a:rPr>
              <a:t> </a:t>
            </a:r>
            <a:r>
              <a:rPr lang="en-US" sz="7200" b="1" dirty="0" err="1">
                <a:solidFill>
                  <a:srgbClr val="000000"/>
                </a:solidFill>
                <a:effectLst/>
                <a:latin typeface="Bookman Old Style" panose="02050604050505020204" pitchFamily="18" charset="0"/>
              </a:rPr>
              <a:t>conocimiento</a:t>
            </a:r>
            <a:r>
              <a:rPr lang="en-US" sz="7200" b="1" dirty="0">
                <a:solidFill>
                  <a:srgbClr val="000000"/>
                </a:solidFill>
                <a:effectLst/>
                <a:latin typeface="Bookman Old Style" panose="02050604050505020204" pitchFamily="18" charset="0"/>
              </a:rPr>
              <a:t> o </a:t>
            </a:r>
            <a:r>
              <a:rPr lang="en-US" sz="7200" b="1" dirty="0" err="1">
                <a:solidFill>
                  <a:srgbClr val="000000"/>
                </a:solidFill>
                <a:effectLst/>
                <a:latin typeface="Bookman Old Style" panose="02050604050505020204" pitchFamily="18" charset="0"/>
              </a:rPr>
              <a:t>sospecha</a:t>
            </a:r>
            <a:r>
              <a:rPr lang="en-US" sz="7200" b="1" dirty="0">
                <a:solidFill>
                  <a:srgbClr val="000000"/>
                </a:solidFill>
                <a:effectLst/>
                <a:latin typeface="Bookman Old Style" panose="02050604050505020204" pitchFamily="18" charset="0"/>
              </a:rPr>
              <a:t> </a:t>
            </a:r>
            <a:r>
              <a:rPr lang="en-US" sz="7200" dirty="0">
                <a:solidFill>
                  <a:srgbClr val="000000"/>
                </a:solidFill>
                <a:effectLst/>
                <a:latin typeface="Bookman Old Style" panose="02050604050505020204" pitchFamily="18" charset="0"/>
              </a:rPr>
              <a:t>de que </a:t>
            </a:r>
            <a:r>
              <a:rPr lang="en-US" sz="7200" dirty="0" err="1">
                <a:solidFill>
                  <a:srgbClr val="000000"/>
                </a:solidFill>
                <a:effectLst/>
                <a:latin typeface="Bookman Old Style" panose="02050604050505020204" pitchFamily="18" charset="0"/>
              </a:rPr>
              <a:t>este</a:t>
            </a:r>
            <a:r>
              <a:rPr lang="en-US" sz="7200" dirty="0">
                <a:solidFill>
                  <a:srgbClr val="000000"/>
                </a:solidFill>
                <a:effectLst/>
                <a:latin typeface="Bookman Old Style" panose="02050604050505020204" pitchFamily="18" charset="0"/>
              </a:rPr>
              <a:t> </a:t>
            </a:r>
            <a:r>
              <a:rPr lang="en-US" sz="7200" b="1" dirty="0">
                <a:solidFill>
                  <a:srgbClr val="000000"/>
                </a:solidFill>
                <a:effectLst/>
                <a:latin typeface="Bookman Old Style" panose="02050604050505020204" pitchFamily="18" charset="0"/>
              </a:rPr>
              <a:t>ha </a:t>
            </a:r>
            <a:r>
              <a:rPr lang="en-US" sz="7200" b="1" dirty="0" err="1">
                <a:solidFill>
                  <a:srgbClr val="000000"/>
                </a:solidFill>
                <a:effectLst/>
                <a:latin typeface="Bookman Old Style" panose="02050604050505020204" pitchFamily="18" charset="0"/>
              </a:rPr>
              <a:t>sido</a:t>
            </a:r>
            <a:r>
              <a:rPr lang="en-US" sz="7200" b="1" dirty="0">
                <a:solidFill>
                  <a:srgbClr val="000000"/>
                </a:solidFill>
                <a:effectLst/>
                <a:latin typeface="Bookman Old Style" panose="02050604050505020204" pitchFamily="18" charset="0"/>
              </a:rPr>
              <a:t> </a:t>
            </a:r>
            <a:r>
              <a:rPr lang="en-US" sz="7200" b="1" dirty="0" err="1">
                <a:solidFill>
                  <a:srgbClr val="000000"/>
                </a:solidFill>
                <a:effectLst/>
                <a:latin typeface="Bookman Old Style" panose="02050604050505020204" pitchFamily="18" charset="0"/>
              </a:rPr>
              <a:t>víctima</a:t>
            </a:r>
            <a:r>
              <a:rPr lang="en-US" sz="7200" b="1" dirty="0">
                <a:solidFill>
                  <a:srgbClr val="000000"/>
                </a:solidFill>
                <a:effectLst/>
                <a:latin typeface="Bookman Old Style" panose="02050604050505020204" pitchFamily="18" charset="0"/>
              </a:rPr>
              <a:t> de </a:t>
            </a:r>
            <a:r>
              <a:rPr lang="en-US" sz="7200" b="1" dirty="0" err="1">
                <a:solidFill>
                  <a:srgbClr val="000000"/>
                </a:solidFill>
                <a:effectLst/>
                <a:latin typeface="Bookman Old Style" panose="02050604050505020204" pitchFamily="18" charset="0"/>
              </a:rPr>
              <a:t>maltrato</a:t>
            </a:r>
            <a:r>
              <a:rPr lang="en-US" sz="7200" b="1" dirty="0">
                <a:solidFill>
                  <a:srgbClr val="000000"/>
                </a:solidFill>
                <a:effectLst/>
                <a:latin typeface="Bookman Old Style" panose="02050604050505020204" pitchFamily="18" charset="0"/>
              </a:rPr>
              <a:t> o</a:t>
            </a:r>
            <a:r>
              <a:rPr lang="en-US" sz="7200" dirty="0">
                <a:solidFill>
                  <a:srgbClr val="000000"/>
                </a:solidFill>
                <a:effectLst/>
                <a:latin typeface="Bookman Old Style" panose="02050604050505020204" pitchFamily="18" charset="0"/>
              </a:rPr>
              <a:t> </a:t>
            </a:r>
            <a:r>
              <a:rPr lang="en-US" sz="7200" b="1" dirty="0">
                <a:solidFill>
                  <a:srgbClr val="000000"/>
                </a:solidFill>
                <a:effectLst/>
                <a:latin typeface="Bookman Old Style" panose="02050604050505020204" pitchFamily="18" charset="0"/>
              </a:rPr>
              <a:t>que </a:t>
            </a:r>
            <a:r>
              <a:rPr lang="en-US" sz="7200" b="1" dirty="0" err="1">
                <a:solidFill>
                  <a:srgbClr val="000000"/>
                </a:solidFill>
                <a:effectLst/>
                <a:latin typeface="Bookman Old Style" panose="02050604050505020204" pitchFamily="18" charset="0"/>
              </a:rPr>
              <a:t>existe</a:t>
            </a:r>
            <a:r>
              <a:rPr lang="en-US" sz="7200" b="1" dirty="0">
                <a:solidFill>
                  <a:srgbClr val="000000"/>
                </a:solidFill>
                <a:effectLst/>
                <a:latin typeface="Bookman Old Style" panose="02050604050505020204" pitchFamily="18" charset="0"/>
              </a:rPr>
              <a:t> un </a:t>
            </a:r>
            <a:r>
              <a:rPr lang="en-US" sz="7200" b="1" dirty="0" err="1">
                <a:solidFill>
                  <a:srgbClr val="000000"/>
                </a:solidFill>
                <a:effectLst/>
                <a:latin typeface="Bookman Old Style" panose="02050604050505020204" pitchFamily="18" charset="0"/>
              </a:rPr>
              <a:t>riesgo</a:t>
            </a:r>
            <a:r>
              <a:rPr lang="en-US" sz="7200" b="1" dirty="0">
                <a:solidFill>
                  <a:srgbClr val="000000"/>
                </a:solidFill>
                <a:effectLst/>
                <a:latin typeface="Bookman Old Style" panose="02050604050505020204" pitchFamily="18" charset="0"/>
              </a:rPr>
              <a:t> </a:t>
            </a:r>
            <a:r>
              <a:rPr lang="en-US" sz="7200" b="1" dirty="0" err="1">
                <a:solidFill>
                  <a:srgbClr val="000000"/>
                </a:solidFill>
                <a:effectLst/>
                <a:latin typeface="Bookman Old Style" panose="02050604050505020204" pitchFamily="18" charset="0"/>
              </a:rPr>
              <a:t>inminente</a:t>
            </a:r>
            <a:r>
              <a:rPr lang="en-US" sz="7200" dirty="0">
                <a:solidFill>
                  <a:srgbClr val="000000"/>
                </a:solidFill>
                <a:effectLst/>
                <a:latin typeface="Bookman Old Style" panose="02050604050505020204" pitchFamily="18" charset="0"/>
              </a:rPr>
              <a:t> para </a:t>
            </a:r>
            <a:r>
              <a:rPr lang="en-US" sz="7200" dirty="0" err="1">
                <a:solidFill>
                  <a:srgbClr val="000000"/>
                </a:solidFill>
                <a:effectLst/>
                <a:latin typeface="Bookman Old Style" panose="02050604050505020204" pitchFamily="18" charset="0"/>
              </a:rPr>
              <a:t>este</a:t>
            </a:r>
            <a:r>
              <a:rPr lang="en-US" sz="7200" dirty="0">
                <a:solidFill>
                  <a:srgbClr val="000000"/>
                </a:solidFill>
                <a:effectLst/>
                <a:latin typeface="Bookman Old Style" panose="02050604050505020204" pitchFamily="18" charset="0"/>
              </a:rPr>
              <a:t> </a:t>
            </a:r>
            <a:r>
              <a:rPr lang="en-US" sz="7200" dirty="0" err="1">
                <a:solidFill>
                  <a:srgbClr val="000000"/>
                </a:solidFill>
                <a:effectLst/>
                <a:latin typeface="Bookman Old Style" panose="02050604050505020204" pitchFamily="18" charset="0"/>
              </a:rPr>
              <a:t>menor</a:t>
            </a:r>
            <a:r>
              <a:rPr lang="en-US" sz="7200" dirty="0">
                <a:solidFill>
                  <a:srgbClr val="000000"/>
                </a:solidFill>
                <a:latin typeface="Bookman Old Style" panose="02050604050505020204" pitchFamily="18" charset="0"/>
              </a:rPr>
              <a:t>,</a:t>
            </a:r>
            <a:r>
              <a:rPr lang="en-US" sz="7200" dirty="0">
                <a:solidFill>
                  <a:srgbClr val="000000"/>
                </a:solidFill>
                <a:effectLst/>
                <a:latin typeface="Bookman Old Style" panose="02050604050505020204" pitchFamily="18" charset="0"/>
              </a:rPr>
              <a:t> </a:t>
            </a:r>
            <a:r>
              <a:rPr lang="en-US" sz="7200" dirty="0" err="1">
                <a:solidFill>
                  <a:srgbClr val="000000"/>
                </a:solidFill>
                <a:effectLst/>
                <a:latin typeface="Bookman Old Style" panose="02050604050505020204" pitchFamily="18" charset="0"/>
              </a:rPr>
              <a:t>según</a:t>
            </a:r>
            <a:r>
              <a:rPr lang="en-US" sz="7200" dirty="0">
                <a:solidFill>
                  <a:srgbClr val="000000"/>
                </a:solidFill>
                <a:effectLst/>
                <a:latin typeface="Bookman Old Style" panose="02050604050505020204" pitchFamily="18" charset="0"/>
              </a:rPr>
              <a:t> </a:t>
            </a:r>
            <a:r>
              <a:rPr lang="en-US" sz="7200" dirty="0" err="1">
                <a:solidFill>
                  <a:srgbClr val="000000"/>
                </a:solidFill>
                <a:effectLst/>
                <a:latin typeface="Bookman Old Style" panose="02050604050505020204" pitchFamily="18" charset="0"/>
              </a:rPr>
              <a:t>definido</a:t>
            </a:r>
            <a:r>
              <a:rPr lang="en-US" sz="7200" dirty="0">
                <a:solidFill>
                  <a:srgbClr val="000000"/>
                </a:solidFill>
                <a:effectLst/>
                <a:latin typeface="Bookman Old Style" panose="02050604050505020204" pitchFamily="18" charset="0"/>
              </a:rPr>
              <a:t> </a:t>
            </a:r>
            <a:r>
              <a:rPr lang="en-US" sz="7200" dirty="0" err="1">
                <a:solidFill>
                  <a:srgbClr val="000000"/>
                </a:solidFill>
                <a:effectLst/>
                <a:latin typeface="Bookman Old Style" panose="02050604050505020204" pitchFamily="18" charset="0"/>
              </a:rPr>
              <a:t>por</a:t>
            </a:r>
            <a:r>
              <a:rPr lang="en-US" sz="7200" dirty="0">
                <a:solidFill>
                  <a:srgbClr val="000000"/>
                </a:solidFill>
                <a:effectLst/>
                <a:latin typeface="Bookman Old Style" panose="02050604050505020204" pitchFamily="18" charset="0"/>
              </a:rPr>
              <a:t> </a:t>
            </a:r>
            <a:r>
              <a:rPr lang="en-US" sz="7200" dirty="0" err="1">
                <a:solidFill>
                  <a:srgbClr val="000000"/>
                </a:solidFill>
                <a:effectLst/>
                <a:latin typeface="Bookman Old Style" panose="02050604050505020204" pitchFamily="18" charset="0"/>
              </a:rPr>
              <a:t>esta</a:t>
            </a:r>
            <a:r>
              <a:rPr lang="en-US" sz="7200" dirty="0">
                <a:solidFill>
                  <a:srgbClr val="000000"/>
                </a:solidFill>
                <a:effectLst/>
                <a:latin typeface="Bookman Old Style" panose="02050604050505020204" pitchFamily="18" charset="0"/>
              </a:rPr>
              <a:t> ley, y </a:t>
            </a:r>
            <a:r>
              <a:rPr lang="en-US" sz="7200" dirty="0" err="1">
                <a:solidFill>
                  <a:srgbClr val="000000"/>
                </a:solidFill>
                <a:effectLst/>
                <a:latin typeface="Bookman Old Style" panose="02050604050505020204" pitchFamily="18" charset="0"/>
              </a:rPr>
              <a:t>cuando</a:t>
            </a:r>
            <a:r>
              <a:rPr lang="en-US" sz="7200" dirty="0">
                <a:solidFill>
                  <a:srgbClr val="000000"/>
                </a:solidFill>
                <a:effectLst/>
                <a:latin typeface="Bookman Old Style" panose="02050604050505020204" pitchFamily="18" charset="0"/>
              </a:rPr>
              <a:t> </a:t>
            </a:r>
            <a:r>
              <a:rPr lang="en-US" sz="7200" dirty="0" err="1">
                <a:solidFill>
                  <a:srgbClr val="000000"/>
                </a:solidFill>
                <a:effectLst/>
                <a:latin typeface="Bookman Old Style" panose="02050604050505020204" pitchFamily="18" charset="0"/>
              </a:rPr>
              <a:t>ocurran</a:t>
            </a:r>
            <a:r>
              <a:rPr lang="en-US" sz="7200" dirty="0">
                <a:solidFill>
                  <a:srgbClr val="000000"/>
                </a:solidFill>
                <a:effectLst/>
                <a:latin typeface="Bookman Old Style" panose="02050604050505020204" pitchFamily="18" charset="0"/>
              </a:rPr>
              <a:t> al </a:t>
            </a:r>
            <a:r>
              <a:rPr lang="en-US" sz="7200" dirty="0" err="1">
                <a:solidFill>
                  <a:srgbClr val="000000"/>
                </a:solidFill>
                <a:effectLst/>
                <a:latin typeface="Bookman Old Style" panose="02050604050505020204" pitchFamily="18" charset="0"/>
              </a:rPr>
              <a:t>menos</a:t>
            </a:r>
            <a:r>
              <a:rPr lang="en-US" sz="7200" dirty="0">
                <a:solidFill>
                  <a:srgbClr val="000000"/>
                </a:solidFill>
                <a:effectLst/>
                <a:latin typeface="Bookman Old Style" panose="02050604050505020204" pitchFamily="18" charset="0"/>
              </a:rPr>
              <a:t> </a:t>
            </a:r>
            <a:r>
              <a:rPr lang="en-US" sz="7200" dirty="0" err="1">
                <a:solidFill>
                  <a:srgbClr val="000000"/>
                </a:solidFill>
                <a:effectLst/>
                <a:latin typeface="Bookman Old Style" panose="02050604050505020204" pitchFamily="18" charset="0"/>
              </a:rPr>
              <a:t>una</a:t>
            </a:r>
            <a:r>
              <a:rPr lang="en-US" sz="7200" dirty="0">
                <a:solidFill>
                  <a:srgbClr val="000000"/>
                </a:solidFill>
                <a:effectLst/>
                <a:latin typeface="Bookman Old Style" panose="02050604050505020204" pitchFamily="18" charset="0"/>
              </a:rPr>
              <a:t> de las </a:t>
            </a:r>
            <a:r>
              <a:rPr lang="en-US" sz="7200" dirty="0" err="1">
                <a:solidFill>
                  <a:srgbClr val="000000"/>
                </a:solidFill>
                <a:effectLst/>
                <a:latin typeface="Bookman Old Style" panose="02050604050505020204" pitchFamily="18" charset="0"/>
              </a:rPr>
              <a:t>siguientes</a:t>
            </a:r>
            <a:r>
              <a:rPr lang="en-US" sz="7200" dirty="0">
                <a:solidFill>
                  <a:srgbClr val="000000"/>
                </a:solidFill>
                <a:effectLst/>
                <a:latin typeface="Bookman Old Style" panose="02050604050505020204" pitchFamily="18" charset="0"/>
              </a:rPr>
              <a:t> </a:t>
            </a:r>
            <a:r>
              <a:rPr lang="en-US" sz="7200" dirty="0" err="1">
                <a:solidFill>
                  <a:srgbClr val="000000"/>
                </a:solidFill>
                <a:effectLst/>
                <a:latin typeface="Bookman Old Style" panose="02050604050505020204" pitchFamily="18" charset="0"/>
              </a:rPr>
              <a:t>circunstancias</a:t>
            </a:r>
            <a:r>
              <a:rPr lang="en-US" sz="7200" dirty="0">
                <a:solidFill>
                  <a:srgbClr val="000000"/>
                </a:solidFill>
                <a:effectLst/>
                <a:latin typeface="Bookman Old Style" panose="02050604050505020204" pitchFamily="18" charset="0"/>
              </a:rPr>
              <a:t>:</a:t>
            </a:r>
          </a:p>
          <a:p>
            <a:endParaRPr lang="en-PR" dirty="0"/>
          </a:p>
        </p:txBody>
      </p:sp>
    </p:spTree>
    <p:extLst>
      <p:ext uri="{BB962C8B-B14F-4D97-AF65-F5344CB8AC3E}">
        <p14:creationId xmlns:p14="http://schemas.microsoft.com/office/powerpoint/2010/main" val="303686678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26A3A6-36C4-9FB0-3AA7-1EB34E7B61A1}"/>
              </a:ext>
            </a:extLst>
          </p:cNvPr>
          <p:cNvSpPr>
            <a:spLocks noGrp="1"/>
          </p:cNvSpPr>
          <p:nvPr>
            <p:ph type="title"/>
          </p:nvPr>
        </p:nvSpPr>
        <p:spPr/>
        <p:txBody>
          <a:bodyPr>
            <a:normAutofit/>
          </a:bodyPr>
          <a:lstStyle/>
          <a:p>
            <a:pPr algn="ctr"/>
            <a:r>
              <a:rPr lang="en-US" sz="3000" dirty="0" err="1">
                <a:effectLst/>
                <a:latin typeface="Bookman Old Style" panose="02050604050505020204" pitchFamily="18" charset="0"/>
              </a:rPr>
              <a:t>Artículo</a:t>
            </a:r>
            <a:r>
              <a:rPr lang="en-US" sz="3000" dirty="0">
                <a:effectLst/>
                <a:latin typeface="Bookman Old Style" panose="02050604050505020204" pitchFamily="18" charset="0"/>
              </a:rPr>
              <a:t> 9. - Custodia de Emergencia: </a:t>
            </a:r>
            <a:br>
              <a:rPr lang="en-US" sz="3000" dirty="0">
                <a:effectLst/>
                <a:latin typeface="Bookman Old Style" panose="02050604050505020204" pitchFamily="18" charset="0"/>
              </a:rPr>
            </a:br>
            <a:r>
              <a:rPr lang="es-ES_tradnl" sz="3000" dirty="0">
                <a:effectLst/>
                <a:latin typeface="Bookman Old Style" panose="02050604050505020204" pitchFamily="18" charset="0"/>
                <a:ea typeface="Aptos" panose="020B0004020202020204" pitchFamily="34" charset="0"/>
                <a:cs typeface="Times New Roman" panose="02020603050405020304" pitchFamily="18" charset="0"/>
              </a:rPr>
              <a:t>¿</a:t>
            </a:r>
            <a:r>
              <a:rPr lang="en-US" sz="3000" dirty="0" err="1">
                <a:effectLst/>
                <a:latin typeface="Bookman Old Style" panose="02050604050505020204" pitchFamily="18" charset="0"/>
                <a:ea typeface="Aptos" panose="020B0004020202020204" pitchFamily="34" charset="0"/>
                <a:cs typeface="Times New Roman" panose="02020603050405020304" pitchFamily="18" charset="0"/>
              </a:rPr>
              <a:t>Cuándo</a:t>
            </a:r>
            <a:r>
              <a:rPr lang="en-US" sz="3000" dirty="0">
                <a:effectLst/>
                <a:latin typeface="Bookman Old Style" panose="02050604050505020204" pitchFamily="18" charset="0"/>
              </a:rPr>
              <a:t> </a:t>
            </a:r>
            <a:r>
              <a:rPr lang="en-US" sz="3000" dirty="0" err="1">
                <a:effectLst/>
                <a:latin typeface="Bookman Old Style" panose="02050604050505020204" pitchFamily="18" charset="0"/>
              </a:rPr>
              <a:t>puede</a:t>
            </a:r>
            <a:r>
              <a:rPr lang="en-US" sz="3000" dirty="0">
                <a:effectLst/>
                <a:latin typeface="Bookman Old Style" panose="02050604050505020204" pitchFamily="18" charset="0"/>
              </a:rPr>
              <a:t> </a:t>
            </a:r>
            <a:r>
              <a:rPr lang="en-US" sz="3000" dirty="0" err="1">
                <a:effectLst/>
                <a:latin typeface="Bookman Old Style" panose="02050604050505020204" pitchFamily="18" charset="0"/>
              </a:rPr>
              <a:t>ejercerse</a:t>
            </a:r>
            <a:r>
              <a:rPr lang="en-US" sz="3000" dirty="0">
                <a:effectLst/>
                <a:latin typeface="Bookman Old Style" panose="02050604050505020204" pitchFamily="18" charset="0"/>
              </a:rPr>
              <a:t>?</a:t>
            </a:r>
            <a:endParaRPr lang="en-PR" sz="3000" dirty="0"/>
          </a:p>
        </p:txBody>
      </p:sp>
      <p:sp>
        <p:nvSpPr>
          <p:cNvPr id="3" name="Content Placeholder 2">
            <a:extLst>
              <a:ext uri="{FF2B5EF4-FFF2-40B4-BE49-F238E27FC236}">
                <a16:creationId xmlns:a16="http://schemas.microsoft.com/office/drawing/2014/main" id="{8194DA2C-7750-6581-C884-89BAE8F34861}"/>
              </a:ext>
            </a:extLst>
          </p:cNvPr>
          <p:cNvSpPr>
            <a:spLocks noGrp="1"/>
          </p:cNvSpPr>
          <p:nvPr>
            <p:ph idx="1"/>
          </p:nvPr>
        </p:nvSpPr>
        <p:spPr/>
        <p:txBody>
          <a:bodyPr/>
          <a:lstStyle/>
          <a:p>
            <a:pPr algn="just">
              <a:buNone/>
            </a:pPr>
            <a:r>
              <a:rPr lang="en-US" sz="2400" dirty="0">
                <a:solidFill>
                  <a:srgbClr val="000000"/>
                </a:solidFill>
                <a:effectLst/>
                <a:latin typeface="Bookman Old Style" panose="02050604050505020204" pitchFamily="18" charset="0"/>
              </a:rPr>
              <a:t>(1)El padre, la madre o persona </a:t>
            </a:r>
            <a:r>
              <a:rPr lang="en-US" sz="2400" dirty="0" err="1">
                <a:solidFill>
                  <a:srgbClr val="000000"/>
                </a:solidFill>
                <a:effectLst/>
                <a:latin typeface="Bookman Old Style" panose="02050604050505020204" pitchFamily="18" charset="0"/>
              </a:rPr>
              <a:t>responsable</a:t>
            </a:r>
            <a:r>
              <a:rPr lang="en-US" sz="2400" dirty="0">
                <a:solidFill>
                  <a:srgbClr val="000000"/>
                </a:solidFill>
                <a:effectLst/>
                <a:latin typeface="Bookman Old Style" panose="02050604050505020204" pitchFamily="18" charset="0"/>
              </a:rPr>
              <a:t> del </a:t>
            </a:r>
            <a:r>
              <a:rPr lang="en-US" sz="2400" dirty="0" err="1">
                <a:solidFill>
                  <a:srgbClr val="000000"/>
                </a:solidFill>
                <a:effectLst/>
                <a:latin typeface="Bookman Old Style" panose="02050604050505020204" pitchFamily="18" charset="0"/>
              </a:rPr>
              <a:t>menor</a:t>
            </a:r>
            <a:r>
              <a:rPr lang="en-US" sz="2400" dirty="0">
                <a:solidFill>
                  <a:srgbClr val="000000"/>
                </a:solidFill>
                <a:effectLst/>
                <a:latin typeface="Bookman Old Style" panose="02050604050505020204" pitchFamily="18" charset="0"/>
              </a:rPr>
              <a:t> no </a:t>
            </a:r>
            <a:r>
              <a:rPr lang="en-US" sz="2400" dirty="0" err="1">
                <a:solidFill>
                  <a:srgbClr val="000000"/>
                </a:solidFill>
                <a:effectLst/>
                <a:latin typeface="Bookman Old Style" panose="02050604050505020204" pitchFamily="18" charset="0"/>
              </a:rPr>
              <a:t>estén</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accesibles</a:t>
            </a:r>
            <a:r>
              <a:rPr lang="en-US" sz="2400" dirty="0">
                <a:solidFill>
                  <a:srgbClr val="000000"/>
                </a:solidFill>
                <a:latin typeface="Bookman Old Style" panose="02050604050505020204" pitchFamily="18" charset="0"/>
              </a:rPr>
              <a:t>,</a:t>
            </a:r>
            <a:r>
              <a:rPr lang="en-US" sz="2400" dirty="0">
                <a:solidFill>
                  <a:srgbClr val="000000"/>
                </a:solidFill>
                <a:effectLst/>
                <a:latin typeface="Bookman Old Style" panose="02050604050505020204" pitchFamily="18" charset="0"/>
              </a:rPr>
              <a:t> a </a:t>
            </a:r>
            <a:r>
              <a:rPr lang="en-US" sz="2400" dirty="0" err="1">
                <a:solidFill>
                  <a:srgbClr val="000000"/>
                </a:solidFill>
                <a:effectLst/>
                <a:latin typeface="Bookman Old Style" panose="02050604050505020204" pitchFamily="18" charset="0"/>
              </a:rPr>
              <a:t>pesar</a:t>
            </a:r>
            <a:r>
              <a:rPr lang="en-US" sz="2400" dirty="0">
                <a:solidFill>
                  <a:srgbClr val="000000"/>
                </a:solidFill>
                <a:effectLst/>
                <a:latin typeface="Bookman Old Style" panose="02050604050505020204" pitchFamily="18" charset="0"/>
              </a:rPr>
              <a:t> de </a:t>
            </a:r>
            <a:r>
              <a:rPr lang="en-US" sz="2400" dirty="0" err="1">
                <a:solidFill>
                  <a:srgbClr val="000000"/>
                </a:solidFill>
                <a:effectLst/>
                <a:latin typeface="Bookman Old Style" panose="02050604050505020204" pitchFamily="18" charset="0"/>
              </a:rPr>
              <a:t>los</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esfuerzos</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realizados</a:t>
            </a:r>
            <a:r>
              <a:rPr lang="en-US" sz="2400" dirty="0">
                <a:solidFill>
                  <a:srgbClr val="000000"/>
                </a:solidFill>
                <a:effectLst/>
                <a:latin typeface="Bookman Old Style" panose="02050604050505020204" pitchFamily="18" charset="0"/>
              </a:rPr>
              <a:t> para </a:t>
            </a:r>
            <a:r>
              <a:rPr lang="en-US" sz="2400" dirty="0" err="1">
                <a:solidFill>
                  <a:srgbClr val="000000"/>
                </a:solidFill>
                <a:effectLst/>
                <a:latin typeface="Bookman Old Style" panose="02050604050505020204" pitchFamily="18" charset="0"/>
              </a:rPr>
              <a:t>localizarlos</a:t>
            </a:r>
            <a:r>
              <a:rPr lang="en-US" sz="2400" dirty="0">
                <a:solidFill>
                  <a:srgbClr val="000000"/>
                </a:solidFill>
                <a:latin typeface="Bookman Old Style" panose="02050604050505020204" pitchFamily="18" charset="0"/>
              </a:rPr>
              <a:t>,</a:t>
            </a:r>
            <a:r>
              <a:rPr lang="en-US" sz="2400" dirty="0">
                <a:solidFill>
                  <a:srgbClr val="000000"/>
                </a:solidFill>
                <a:effectLst/>
                <a:latin typeface="Bookman Old Style" panose="02050604050505020204" pitchFamily="18" charset="0"/>
              </a:rPr>
              <a:t> o no </a:t>
            </a:r>
            <a:r>
              <a:rPr lang="en-US" sz="2400" dirty="0" err="1">
                <a:solidFill>
                  <a:srgbClr val="000000"/>
                </a:solidFill>
                <a:effectLst/>
                <a:latin typeface="Bookman Old Style" panose="02050604050505020204" pitchFamily="18" charset="0"/>
              </a:rPr>
              <a:t>consientan</a:t>
            </a:r>
            <a:r>
              <a:rPr lang="en-US" sz="2400" dirty="0">
                <a:solidFill>
                  <a:srgbClr val="000000"/>
                </a:solidFill>
                <a:effectLst/>
                <a:latin typeface="Bookman Old Style" panose="02050604050505020204" pitchFamily="18" charset="0"/>
              </a:rPr>
              <a:t> a que se les </a:t>
            </a:r>
            <a:r>
              <a:rPr lang="en-US" sz="2400" dirty="0" err="1">
                <a:solidFill>
                  <a:srgbClr val="000000"/>
                </a:solidFill>
                <a:effectLst/>
                <a:latin typeface="Bookman Old Style" panose="02050604050505020204" pitchFamily="18" charset="0"/>
              </a:rPr>
              <a:t>remueva</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el</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menor</a:t>
            </a:r>
            <a:r>
              <a:rPr lang="en-US" sz="2400" dirty="0">
                <a:solidFill>
                  <a:srgbClr val="000000"/>
                </a:solidFill>
                <a:effectLst/>
                <a:latin typeface="Bookman Old Style" panose="02050604050505020204" pitchFamily="18" charset="0"/>
              </a:rPr>
              <a:t>.</a:t>
            </a:r>
          </a:p>
          <a:p>
            <a:pPr algn="just">
              <a:buNone/>
            </a:pPr>
            <a:r>
              <a:rPr lang="en-US" sz="2400" dirty="0">
                <a:solidFill>
                  <a:srgbClr val="000000"/>
                </a:solidFill>
                <a:effectLst/>
                <a:latin typeface="Bookman Old Style" panose="02050604050505020204" pitchFamily="18" charset="0"/>
              </a:rPr>
              <a:t>(2)Cuando </a:t>
            </a:r>
            <a:r>
              <a:rPr lang="en-US" sz="2400" dirty="0" err="1">
                <a:solidFill>
                  <a:srgbClr val="000000"/>
                </a:solidFill>
                <a:effectLst/>
                <a:latin typeface="Bookman Old Style" panose="02050604050505020204" pitchFamily="18" charset="0"/>
              </a:rPr>
              <a:t>notificar</a:t>
            </a:r>
            <a:r>
              <a:rPr lang="en-US" sz="2400" dirty="0">
                <a:solidFill>
                  <a:srgbClr val="000000"/>
                </a:solidFill>
                <a:effectLst/>
                <a:latin typeface="Bookman Old Style" panose="02050604050505020204" pitchFamily="18" charset="0"/>
              </a:rPr>
              <a:t> al padre, a la madre o a la persona </a:t>
            </a:r>
            <a:r>
              <a:rPr lang="en-US" sz="2400" dirty="0" err="1">
                <a:solidFill>
                  <a:srgbClr val="000000"/>
                </a:solidFill>
                <a:effectLst/>
                <a:latin typeface="Bookman Old Style" panose="02050604050505020204" pitchFamily="18" charset="0"/>
              </a:rPr>
              <a:t>responsable</a:t>
            </a:r>
            <a:r>
              <a:rPr lang="en-US" sz="2400" dirty="0">
                <a:solidFill>
                  <a:srgbClr val="000000"/>
                </a:solidFill>
                <a:effectLst/>
                <a:latin typeface="Bookman Old Style" panose="02050604050505020204" pitchFamily="18" charset="0"/>
              </a:rPr>
              <a:t> del </a:t>
            </a:r>
            <a:r>
              <a:rPr lang="en-US" sz="2400" dirty="0" err="1">
                <a:solidFill>
                  <a:srgbClr val="000000"/>
                </a:solidFill>
                <a:effectLst/>
                <a:latin typeface="Bookman Old Style" panose="02050604050505020204" pitchFamily="18" charset="0"/>
              </a:rPr>
              <a:t>menor</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aumentaría</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el</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riesgo</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inminente</a:t>
            </a:r>
            <a:r>
              <a:rPr lang="en-US" sz="2400" dirty="0">
                <a:solidFill>
                  <a:srgbClr val="000000"/>
                </a:solidFill>
                <a:effectLst/>
                <a:latin typeface="Bookman Old Style" panose="02050604050505020204" pitchFamily="18" charset="0"/>
              </a:rPr>
              <a:t> de grave </a:t>
            </a:r>
            <a:r>
              <a:rPr lang="en-US" sz="2400" dirty="0" err="1">
                <a:solidFill>
                  <a:srgbClr val="000000"/>
                </a:solidFill>
                <a:effectLst/>
                <a:latin typeface="Bookman Old Style" panose="02050604050505020204" pitchFamily="18" charset="0"/>
              </a:rPr>
              <a:t>daño</a:t>
            </a:r>
            <a:r>
              <a:rPr lang="en-US" sz="2400" dirty="0">
                <a:solidFill>
                  <a:srgbClr val="000000"/>
                </a:solidFill>
                <a:effectLst/>
                <a:latin typeface="Bookman Old Style" panose="02050604050505020204" pitchFamily="18" charset="0"/>
              </a:rPr>
              <a:t> al </a:t>
            </a:r>
            <a:r>
              <a:rPr lang="en-US" sz="2400" dirty="0" err="1">
                <a:solidFill>
                  <a:srgbClr val="000000"/>
                </a:solidFill>
                <a:effectLst/>
                <a:latin typeface="Bookman Old Style" panose="02050604050505020204" pitchFamily="18" charset="0"/>
              </a:rPr>
              <a:t>menor</a:t>
            </a:r>
            <a:r>
              <a:rPr lang="en-US" sz="2400" dirty="0">
                <a:solidFill>
                  <a:srgbClr val="000000"/>
                </a:solidFill>
                <a:effectLst/>
                <a:latin typeface="Bookman Old Style" panose="02050604050505020204" pitchFamily="18" charset="0"/>
              </a:rPr>
              <a:t> o a </a:t>
            </a:r>
            <a:r>
              <a:rPr lang="en-US" sz="2400" dirty="0" err="1">
                <a:solidFill>
                  <a:srgbClr val="000000"/>
                </a:solidFill>
                <a:effectLst/>
                <a:latin typeface="Bookman Old Style" panose="02050604050505020204" pitchFamily="18" charset="0"/>
              </a:rPr>
              <a:t>otra</a:t>
            </a:r>
            <a:r>
              <a:rPr lang="en-US" sz="2400" dirty="0">
                <a:solidFill>
                  <a:srgbClr val="000000"/>
                </a:solidFill>
                <a:latin typeface="Bookman Old Style" panose="02050604050505020204" pitchFamily="18" charset="0"/>
              </a:rPr>
              <a:t> </a:t>
            </a:r>
            <a:r>
              <a:rPr lang="en-US" sz="2400" dirty="0">
                <a:solidFill>
                  <a:srgbClr val="000000"/>
                </a:solidFill>
                <a:effectLst/>
                <a:latin typeface="Bookman Old Style" panose="02050604050505020204" pitchFamily="18" charset="0"/>
              </a:rPr>
              <a:t>persona.</a:t>
            </a:r>
          </a:p>
          <a:p>
            <a:pPr algn="just">
              <a:buNone/>
            </a:pPr>
            <a:r>
              <a:rPr lang="en-US" sz="2400" dirty="0">
                <a:solidFill>
                  <a:srgbClr val="000000"/>
                </a:solidFill>
                <a:effectLst/>
                <a:latin typeface="Bookman Old Style" panose="02050604050505020204" pitchFamily="18" charset="0"/>
              </a:rPr>
              <a:t>(3)El </a:t>
            </a:r>
            <a:r>
              <a:rPr lang="en-US" sz="2400" dirty="0" err="1">
                <a:solidFill>
                  <a:srgbClr val="000000"/>
                </a:solidFill>
                <a:effectLst/>
                <a:latin typeface="Bookman Old Style" panose="02050604050505020204" pitchFamily="18" charset="0"/>
              </a:rPr>
              <a:t>riesgo</a:t>
            </a:r>
            <a:r>
              <a:rPr lang="en-US" sz="2400" dirty="0">
                <a:solidFill>
                  <a:srgbClr val="000000"/>
                </a:solidFill>
                <a:effectLst/>
                <a:latin typeface="Bookman Old Style" panose="02050604050505020204" pitchFamily="18" charset="0"/>
              </a:rPr>
              <a:t> es de </a:t>
            </a:r>
            <a:r>
              <a:rPr lang="en-US" sz="2400" dirty="0" err="1">
                <a:solidFill>
                  <a:srgbClr val="000000"/>
                </a:solidFill>
                <a:effectLst/>
                <a:latin typeface="Bookman Old Style" panose="02050604050505020204" pitchFamily="18" charset="0"/>
              </a:rPr>
              <a:t>tal</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naturaleza</a:t>
            </a:r>
            <a:r>
              <a:rPr lang="en-US" sz="2400" dirty="0">
                <a:solidFill>
                  <a:srgbClr val="000000"/>
                </a:solidFill>
                <a:effectLst/>
                <a:latin typeface="Bookman Old Style" panose="02050604050505020204" pitchFamily="18" charset="0"/>
              </a:rPr>
              <a:t> que no </a:t>
            </a:r>
            <a:r>
              <a:rPr lang="en-US" sz="2400" dirty="0" err="1">
                <a:solidFill>
                  <a:srgbClr val="000000"/>
                </a:solidFill>
                <a:effectLst/>
                <a:latin typeface="Bookman Old Style" panose="02050604050505020204" pitchFamily="18" charset="0"/>
              </a:rPr>
              <a:t>haya</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tiempo</a:t>
            </a:r>
            <a:r>
              <a:rPr lang="en-US" sz="2400" dirty="0">
                <a:solidFill>
                  <a:srgbClr val="000000"/>
                </a:solidFill>
                <a:effectLst/>
                <a:latin typeface="Bookman Old Style" panose="02050604050505020204" pitchFamily="18" charset="0"/>
              </a:rPr>
              <a:t> para </a:t>
            </a:r>
            <a:r>
              <a:rPr lang="en-US" sz="2400" dirty="0" err="1">
                <a:solidFill>
                  <a:srgbClr val="000000"/>
                </a:solidFill>
                <a:effectLst/>
                <a:latin typeface="Bookman Old Style" panose="02050604050505020204" pitchFamily="18" charset="0"/>
              </a:rPr>
              <a:t>solicitar</a:t>
            </a:r>
            <a:r>
              <a:rPr lang="en-US" sz="2400" dirty="0">
                <a:solidFill>
                  <a:srgbClr val="000000"/>
                </a:solidFill>
                <a:effectLst/>
                <a:latin typeface="Bookman Old Style" panose="02050604050505020204" pitchFamily="18" charset="0"/>
              </a:rPr>
              <a:t> la custodia al Tribunal.</a:t>
            </a:r>
          </a:p>
          <a:p>
            <a:endParaRPr lang="en-PR" dirty="0"/>
          </a:p>
        </p:txBody>
      </p:sp>
    </p:spTree>
    <p:extLst>
      <p:ext uri="{BB962C8B-B14F-4D97-AF65-F5344CB8AC3E}">
        <p14:creationId xmlns:p14="http://schemas.microsoft.com/office/powerpoint/2010/main" val="139370831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235493-521D-2CAF-C82D-016DE7619D0A}"/>
              </a:ext>
            </a:extLst>
          </p:cNvPr>
          <p:cNvSpPr>
            <a:spLocks noGrp="1"/>
          </p:cNvSpPr>
          <p:nvPr>
            <p:ph type="title"/>
          </p:nvPr>
        </p:nvSpPr>
        <p:spPr/>
        <p:txBody>
          <a:bodyPr>
            <a:normAutofit/>
          </a:bodyPr>
          <a:lstStyle/>
          <a:p>
            <a:pPr algn="ctr"/>
            <a:r>
              <a:rPr lang="en-US" sz="3000" dirty="0" err="1">
                <a:effectLst/>
                <a:latin typeface="Bookman Old Style" panose="02050604050505020204" pitchFamily="18" charset="0"/>
              </a:rPr>
              <a:t>Artículo</a:t>
            </a:r>
            <a:r>
              <a:rPr lang="en-US" sz="3000" dirty="0">
                <a:effectLst/>
                <a:latin typeface="Bookman Old Style" panose="02050604050505020204" pitchFamily="18" charset="0"/>
              </a:rPr>
              <a:t> 9. - Custodia de Emergencia: </a:t>
            </a:r>
            <a:br>
              <a:rPr lang="en-US" sz="3000" dirty="0">
                <a:effectLst/>
                <a:latin typeface="Bookman Old Style" panose="02050604050505020204" pitchFamily="18" charset="0"/>
              </a:rPr>
            </a:br>
            <a:r>
              <a:rPr lang="es-ES_tradnl" sz="3000" dirty="0">
                <a:effectLst/>
                <a:latin typeface="Bookman Old Style" panose="02050604050505020204" pitchFamily="18" charset="0"/>
                <a:ea typeface="Aptos" panose="020B0004020202020204" pitchFamily="34" charset="0"/>
                <a:cs typeface="Times New Roman" panose="02020603050405020304" pitchFamily="18" charset="0"/>
              </a:rPr>
              <a:t>¿</a:t>
            </a:r>
            <a:r>
              <a:rPr lang="en-US" sz="3000" dirty="0" err="1">
                <a:effectLst/>
                <a:latin typeface="Bookman Old Style" panose="02050604050505020204" pitchFamily="18" charset="0"/>
                <a:ea typeface="Aptos" panose="020B0004020202020204" pitchFamily="34" charset="0"/>
                <a:cs typeface="Times New Roman" panose="02020603050405020304" pitchFamily="18" charset="0"/>
              </a:rPr>
              <a:t>Cuándo</a:t>
            </a:r>
            <a:r>
              <a:rPr lang="en-US" sz="3000" dirty="0">
                <a:effectLst/>
                <a:latin typeface="Bookman Old Style" panose="02050604050505020204" pitchFamily="18" charset="0"/>
              </a:rPr>
              <a:t> </a:t>
            </a:r>
            <a:r>
              <a:rPr lang="en-US" sz="3000" dirty="0" err="1">
                <a:effectLst/>
                <a:latin typeface="Bookman Old Style" panose="02050604050505020204" pitchFamily="18" charset="0"/>
              </a:rPr>
              <a:t>puede</a:t>
            </a:r>
            <a:r>
              <a:rPr lang="en-US" sz="3000" dirty="0">
                <a:effectLst/>
                <a:latin typeface="Bookman Old Style" panose="02050604050505020204" pitchFamily="18" charset="0"/>
              </a:rPr>
              <a:t> </a:t>
            </a:r>
            <a:r>
              <a:rPr lang="en-US" sz="3000" dirty="0" err="1">
                <a:effectLst/>
                <a:latin typeface="Bookman Old Style" panose="02050604050505020204" pitchFamily="18" charset="0"/>
              </a:rPr>
              <a:t>durar</a:t>
            </a:r>
            <a:r>
              <a:rPr lang="en-US" sz="3000" dirty="0">
                <a:effectLst/>
                <a:latin typeface="Bookman Old Style" panose="02050604050505020204" pitchFamily="18" charset="0"/>
              </a:rPr>
              <a:t>?</a:t>
            </a:r>
            <a:endParaRPr lang="en-PR" sz="3000" dirty="0"/>
          </a:p>
        </p:txBody>
      </p:sp>
      <p:sp>
        <p:nvSpPr>
          <p:cNvPr id="3" name="Content Placeholder 2">
            <a:extLst>
              <a:ext uri="{FF2B5EF4-FFF2-40B4-BE49-F238E27FC236}">
                <a16:creationId xmlns:a16="http://schemas.microsoft.com/office/drawing/2014/main" id="{D49B2399-7388-1893-EED3-46FD6D26BA7E}"/>
              </a:ext>
            </a:extLst>
          </p:cNvPr>
          <p:cNvSpPr>
            <a:spLocks noGrp="1"/>
          </p:cNvSpPr>
          <p:nvPr>
            <p:ph idx="1"/>
          </p:nvPr>
        </p:nvSpPr>
        <p:spPr/>
        <p:txBody>
          <a:bodyPr>
            <a:normAutofit/>
          </a:bodyPr>
          <a:lstStyle/>
          <a:p>
            <a:pPr algn="just">
              <a:buNone/>
            </a:pPr>
            <a:r>
              <a:rPr lang="en-US" sz="2400" dirty="0">
                <a:solidFill>
                  <a:srgbClr val="000000"/>
                </a:solidFill>
                <a:effectLst/>
                <a:latin typeface="Bookman Old Style" panose="02050604050505020204" pitchFamily="18" charset="0"/>
              </a:rPr>
              <a:t>(d) La custodia de </a:t>
            </a:r>
            <a:r>
              <a:rPr lang="en-US" sz="2400" dirty="0" err="1">
                <a:solidFill>
                  <a:srgbClr val="000000"/>
                </a:solidFill>
                <a:effectLst/>
                <a:latin typeface="Bookman Old Style" panose="02050604050505020204" pitchFamily="18" charset="0"/>
              </a:rPr>
              <a:t>emergencia</a:t>
            </a:r>
            <a:r>
              <a:rPr lang="en-US" sz="2400" dirty="0">
                <a:solidFill>
                  <a:srgbClr val="000000"/>
                </a:solidFill>
                <a:effectLst/>
                <a:latin typeface="Bookman Old Style" panose="02050604050505020204" pitchFamily="18" charset="0"/>
              </a:rPr>
              <a:t> a que se </a:t>
            </a:r>
            <a:r>
              <a:rPr lang="en-US" sz="2400" dirty="0" err="1">
                <a:solidFill>
                  <a:srgbClr val="000000"/>
                </a:solidFill>
                <a:effectLst/>
                <a:latin typeface="Bookman Old Style" panose="02050604050505020204" pitchFamily="18" charset="0"/>
              </a:rPr>
              <a:t>refiere</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este</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Artículo</a:t>
            </a:r>
            <a:r>
              <a:rPr lang="en-US" sz="2400" dirty="0">
                <a:solidFill>
                  <a:srgbClr val="000000"/>
                </a:solidFill>
                <a:effectLst/>
                <a:latin typeface="Bookman Old Style" panose="02050604050505020204" pitchFamily="18" charset="0"/>
              </a:rPr>
              <a:t> no </a:t>
            </a:r>
            <a:r>
              <a:rPr lang="en-US" sz="2400" dirty="0" err="1">
                <a:solidFill>
                  <a:srgbClr val="000000"/>
                </a:solidFill>
                <a:effectLst/>
                <a:latin typeface="Bookman Old Style" panose="02050604050505020204" pitchFamily="18" charset="0"/>
              </a:rPr>
              <a:t>podra</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exceder</a:t>
            </a:r>
            <a:r>
              <a:rPr lang="en-US" sz="2400" dirty="0">
                <a:solidFill>
                  <a:srgbClr val="000000"/>
                </a:solidFill>
                <a:effectLst/>
                <a:latin typeface="Bookman Old Style" panose="02050604050505020204" pitchFamily="18" charset="0"/>
              </a:rPr>
              <a:t> de </a:t>
            </a:r>
            <a:r>
              <a:rPr lang="en-US" sz="2400" dirty="0" err="1">
                <a:solidFill>
                  <a:srgbClr val="000000"/>
                </a:solidFill>
                <a:effectLst/>
                <a:latin typeface="Bookman Old Style" panose="02050604050505020204" pitchFamily="18" charset="0"/>
              </a:rPr>
              <a:t>setenta</a:t>
            </a:r>
            <a:r>
              <a:rPr lang="en-US" sz="2400" dirty="0">
                <a:solidFill>
                  <a:srgbClr val="000000"/>
                </a:solidFill>
                <a:effectLst/>
                <a:latin typeface="Bookman Old Style" panose="02050604050505020204" pitchFamily="18" charset="0"/>
              </a:rPr>
              <a:t> y dos (72) horas, salvo </a:t>
            </a:r>
            <a:r>
              <a:rPr lang="en-US" sz="2400" dirty="0" err="1">
                <a:solidFill>
                  <a:srgbClr val="000000"/>
                </a:solidFill>
                <a:effectLst/>
                <a:latin typeface="Bookman Old Style" panose="02050604050505020204" pitchFamily="18" charset="0"/>
              </a:rPr>
              <a:t>en</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los</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casos</a:t>
            </a:r>
            <a:r>
              <a:rPr lang="en-US" sz="2400" dirty="0">
                <a:solidFill>
                  <a:srgbClr val="000000"/>
                </a:solidFill>
                <a:effectLst/>
                <a:latin typeface="Bookman Old Style" panose="02050604050505020204" pitchFamily="18" charset="0"/>
              </a:rPr>
              <a:t> que se </a:t>
            </a:r>
            <a:r>
              <a:rPr lang="en-US" sz="2400" dirty="0" err="1">
                <a:solidFill>
                  <a:srgbClr val="000000"/>
                </a:solidFill>
                <a:effectLst/>
                <a:latin typeface="Bookman Old Style" panose="02050604050505020204" pitchFamily="18" charset="0"/>
              </a:rPr>
              <a:t>diligencie</a:t>
            </a:r>
            <a:r>
              <a:rPr lang="en-US" sz="2400" dirty="0">
                <a:solidFill>
                  <a:srgbClr val="000000"/>
                </a:solidFill>
                <a:effectLst/>
                <a:latin typeface="Bookman Old Style" panose="02050604050505020204" pitchFamily="18" charset="0"/>
              </a:rPr>
              <a:t> y </a:t>
            </a:r>
            <a:r>
              <a:rPr lang="en-US" sz="2400" dirty="0" err="1">
                <a:solidFill>
                  <a:srgbClr val="000000"/>
                </a:solidFill>
                <a:effectLst/>
                <a:latin typeface="Bookman Old Style" panose="02050604050505020204" pitchFamily="18" charset="0"/>
              </a:rPr>
              <a:t>obtenga</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una</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autorización</a:t>
            </a:r>
            <a:r>
              <a:rPr lang="en-US" sz="2400" dirty="0">
                <a:solidFill>
                  <a:srgbClr val="000000"/>
                </a:solidFill>
                <a:effectLst/>
                <a:latin typeface="Bookman Old Style" panose="02050604050505020204" pitchFamily="18" charset="0"/>
              </a:rPr>
              <a:t> del tribunal, </a:t>
            </a:r>
            <a:r>
              <a:rPr lang="en-US" sz="2400" dirty="0" err="1">
                <a:solidFill>
                  <a:srgbClr val="000000"/>
                </a:solidFill>
                <a:effectLst/>
                <a:latin typeface="Bookman Old Style" panose="02050604050505020204" pitchFamily="18" charset="0"/>
              </a:rPr>
              <a:t>mediante</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el</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procedimiento</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establecido</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en</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esta</a:t>
            </a:r>
            <a:r>
              <a:rPr lang="en-US" sz="2400" dirty="0">
                <a:solidFill>
                  <a:srgbClr val="000000"/>
                </a:solidFill>
                <a:effectLst/>
                <a:latin typeface="Bookman Old Style" panose="02050604050505020204" pitchFamily="18" charset="0"/>
              </a:rPr>
              <a:t> ley; o </a:t>
            </a:r>
            <a:r>
              <a:rPr lang="en-US" sz="2400" dirty="0" err="1">
                <a:solidFill>
                  <a:srgbClr val="000000"/>
                </a:solidFill>
                <a:effectLst/>
                <a:latin typeface="Bookman Old Style" panose="02050604050505020204" pitchFamily="18" charset="0"/>
              </a:rPr>
              <a:t>en</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aquellas</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circunstancias</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en</a:t>
            </a:r>
            <a:r>
              <a:rPr lang="en-US" sz="2400" dirty="0">
                <a:solidFill>
                  <a:srgbClr val="000000"/>
                </a:solidFill>
                <a:effectLst/>
                <a:latin typeface="Bookman Old Style" panose="02050604050505020204" pitchFamily="18" charset="0"/>
              </a:rPr>
              <a:t> que no se </a:t>
            </a:r>
            <a:r>
              <a:rPr lang="en-US" sz="2400" dirty="0" err="1">
                <a:solidFill>
                  <a:srgbClr val="000000"/>
                </a:solidFill>
                <a:effectLst/>
                <a:latin typeface="Bookman Old Style" panose="02050604050505020204" pitchFamily="18" charset="0"/>
              </a:rPr>
              <a:t>haya</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podido</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obtener</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dicha</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autorizacion</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por</a:t>
            </a:r>
            <a:r>
              <a:rPr lang="en-US" sz="2400" dirty="0">
                <a:solidFill>
                  <a:srgbClr val="000000"/>
                </a:solidFill>
                <a:latin typeface="Bookman Old Style" panose="02050604050505020204" pitchFamily="18" charset="0"/>
              </a:rPr>
              <a:t> </a:t>
            </a:r>
            <a:r>
              <a:rPr lang="en-US" sz="2400" dirty="0" err="1">
                <a:solidFill>
                  <a:srgbClr val="000000"/>
                </a:solidFill>
                <a:effectLst/>
                <a:latin typeface="Bookman Old Style" panose="02050604050505020204" pitchFamily="18" charset="0"/>
              </a:rPr>
              <a:t>estar</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el</a:t>
            </a:r>
            <a:r>
              <a:rPr lang="en-US" sz="2400" dirty="0">
                <a:solidFill>
                  <a:srgbClr val="000000"/>
                </a:solidFill>
                <a:effectLst/>
                <a:latin typeface="Bookman Old Style" panose="02050604050505020204" pitchFamily="18" charset="0"/>
              </a:rPr>
              <a:t> tribunal </a:t>
            </a:r>
            <a:r>
              <a:rPr lang="en-US" sz="2400" dirty="0" err="1">
                <a:solidFill>
                  <a:srgbClr val="000000"/>
                </a:solidFill>
                <a:effectLst/>
                <a:latin typeface="Bookman Old Style" panose="02050604050505020204" pitchFamily="18" charset="0"/>
              </a:rPr>
              <a:t>en</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receso</a:t>
            </a:r>
            <a:r>
              <a:rPr lang="en-US" sz="2400" dirty="0">
                <a:solidFill>
                  <a:srgbClr val="000000"/>
                </a:solidFill>
                <a:latin typeface="Bookman Old Style" panose="02050604050505020204" pitchFamily="18" charset="0"/>
              </a:rPr>
              <a:t>,</a:t>
            </a:r>
            <a:r>
              <a:rPr lang="en-US" sz="2400" dirty="0">
                <a:solidFill>
                  <a:srgbClr val="000000"/>
                </a:solidFill>
                <a:effectLst/>
                <a:latin typeface="Bookman Old Style" panose="02050604050505020204" pitchFamily="18" charset="0"/>
              </a:rPr>
              <a:t> o </a:t>
            </a:r>
            <a:r>
              <a:rPr lang="en-US" sz="2400" dirty="0" err="1">
                <a:solidFill>
                  <a:srgbClr val="000000"/>
                </a:solidFill>
                <a:effectLst/>
                <a:latin typeface="Bookman Old Style" panose="02050604050505020204" pitchFamily="18" charset="0"/>
              </a:rPr>
              <a:t>por</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otras</a:t>
            </a:r>
            <a:r>
              <a:rPr lang="en-US" sz="2400" dirty="0">
                <a:solidFill>
                  <a:srgbClr val="000000"/>
                </a:solidFill>
                <a:latin typeface="Bookman Old Style" panose="02050604050505020204" pitchFamily="18" charset="0"/>
              </a:rPr>
              <a:t> </a:t>
            </a:r>
            <a:r>
              <a:rPr lang="en-US" sz="2400" dirty="0" err="1">
                <a:solidFill>
                  <a:srgbClr val="000000"/>
                </a:solidFill>
                <a:effectLst/>
                <a:latin typeface="Bookman Old Style" panose="02050604050505020204" pitchFamily="18" charset="0"/>
              </a:rPr>
              <a:t>circunstancias</a:t>
            </a:r>
            <a:r>
              <a:rPr lang="en-US" sz="2400" dirty="0">
                <a:solidFill>
                  <a:srgbClr val="000000"/>
                </a:solidFill>
                <a:effectLst/>
                <a:latin typeface="Bookman Old Style" panose="02050604050505020204" pitchFamily="18" charset="0"/>
              </a:rPr>
              <a:t> no </a:t>
            </a:r>
            <a:r>
              <a:rPr lang="en-US" sz="2400" dirty="0" err="1">
                <a:solidFill>
                  <a:srgbClr val="000000"/>
                </a:solidFill>
                <a:effectLst/>
                <a:latin typeface="Bookman Old Style" panose="02050604050505020204" pitchFamily="18" charset="0"/>
              </a:rPr>
              <a:t>atribuibles</a:t>
            </a:r>
            <a:r>
              <a:rPr lang="en-US" sz="2400" dirty="0">
                <a:solidFill>
                  <a:srgbClr val="000000"/>
                </a:solidFill>
                <a:effectLst/>
                <a:latin typeface="Bookman Old Style" panose="02050604050505020204" pitchFamily="18" charset="0"/>
              </a:rPr>
              <a:t> al Estado. En </a:t>
            </a:r>
            <a:r>
              <a:rPr lang="en-US" sz="2400" dirty="0" err="1">
                <a:solidFill>
                  <a:srgbClr val="000000"/>
                </a:solidFill>
                <a:effectLst/>
                <a:latin typeface="Bookman Old Style" panose="02050604050505020204" pitchFamily="18" charset="0"/>
              </a:rPr>
              <a:t>estos</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casos</a:t>
            </a:r>
            <a:r>
              <a:rPr lang="en-US" sz="2400" dirty="0">
                <a:solidFill>
                  <a:srgbClr val="000000"/>
                </a:solidFill>
                <a:effectLst/>
                <a:latin typeface="Bookman Old Style" panose="02050604050505020204" pitchFamily="18" charset="0"/>
              </a:rPr>
              <a:t> la custodia de </a:t>
            </a:r>
            <a:r>
              <a:rPr lang="en-US" sz="2400" dirty="0" err="1">
                <a:solidFill>
                  <a:srgbClr val="000000"/>
                </a:solidFill>
                <a:effectLst/>
                <a:latin typeface="Bookman Old Style" panose="02050604050505020204" pitchFamily="18" charset="0"/>
              </a:rPr>
              <a:t>emergencia</a:t>
            </a:r>
            <a:r>
              <a:rPr lang="en-US" sz="2400" dirty="0">
                <a:solidFill>
                  <a:srgbClr val="000000"/>
                </a:solidFill>
                <a:effectLst/>
                <a:latin typeface="Bookman Old Style" panose="02050604050505020204" pitchFamily="18" charset="0"/>
              </a:rPr>
              <a:t> se </a:t>
            </a:r>
            <a:r>
              <a:rPr lang="en-US" sz="2400" dirty="0" err="1">
                <a:solidFill>
                  <a:srgbClr val="000000"/>
                </a:solidFill>
                <a:effectLst/>
                <a:latin typeface="Bookman Old Style" panose="02050604050505020204" pitchFamily="18" charset="0"/>
              </a:rPr>
              <a:t>podra</a:t>
            </a:r>
            <a:r>
              <a:rPr lang="en-US" sz="2400" dirty="0">
                <a:solidFill>
                  <a:srgbClr val="000000"/>
                </a:solidFill>
                <a:effectLst/>
                <a:latin typeface="Bookman Old Style" panose="02050604050505020204" pitchFamily="18" charset="0"/>
              </a:rPr>
              <a:t> extender a </a:t>
            </a:r>
            <a:r>
              <a:rPr lang="en-US" sz="2400" dirty="0" err="1">
                <a:solidFill>
                  <a:srgbClr val="000000"/>
                </a:solidFill>
                <a:effectLst/>
                <a:latin typeface="Bookman Old Style" panose="02050604050505020204" pitchFamily="18" charset="0"/>
              </a:rPr>
              <a:t>cuarenta</a:t>
            </a:r>
            <a:r>
              <a:rPr lang="en-US" sz="2400" dirty="0">
                <a:solidFill>
                  <a:srgbClr val="000000"/>
                </a:solidFill>
                <a:effectLst/>
                <a:latin typeface="Bookman Old Style" panose="02050604050505020204" pitchFamily="18" charset="0"/>
              </a:rPr>
              <a:t> y </a:t>
            </a:r>
            <a:r>
              <a:rPr lang="en-US" sz="2400" dirty="0" err="1">
                <a:solidFill>
                  <a:srgbClr val="000000"/>
                </a:solidFill>
                <a:effectLst/>
                <a:latin typeface="Bookman Old Style" panose="02050604050505020204" pitchFamily="18" charset="0"/>
              </a:rPr>
              <a:t>ocho</a:t>
            </a:r>
            <a:r>
              <a:rPr lang="en-US" sz="2400" dirty="0">
                <a:solidFill>
                  <a:srgbClr val="000000"/>
                </a:solidFill>
                <a:effectLst/>
                <a:latin typeface="Bookman Old Style" panose="02050604050505020204" pitchFamily="18" charset="0"/>
              </a:rPr>
              <a:t> (48) horas </a:t>
            </a:r>
            <a:r>
              <a:rPr lang="en-US" sz="2400" dirty="0" err="1">
                <a:solidFill>
                  <a:srgbClr val="000000"/>
                </a:solidFill>
                <a:effectLst/>
                <a:latin typeface="Bookman Old Style" panose="02050604050505020204" pitchFamily="18" charset="0"/>
              </a:rPr>
              <a:t>adicionales</a:t>
            </a:r>
            <a:r>
              <a:rPr lang="en-US" sz="2400" dirty="0">
                <a:solidFill>
                  <a:srgbClr val="000000"/>
                </a:solidFill>
                <a:effectLst/>
                <a:latin typeface="Bookman Old Style" panose="02050604050505020204" pitchFamily="18" charset="0"/>
              </a:rPr>
              <a:t>.</a:t>
            </a:r>
          </a:p>
          <a:p>
            <a:endParaRPr lang="en-PR" dirty="0"/>
          </a:p>
        </p:txBody>
      </p:sp>
    </p:spTree>
    <p:extLst>
      <p:ext uri="{BB962C8B-B14F-4D97-AF65-F5344CB8AC3E}">
        <p14:creationId xmlns:p14="http://schemas.microsoft.com/office/powerpoint/2010/main" val="39739022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69932E-0378-A62D-D3AD-E6447275F9F9}"/>
              </a:ext>
            </a:extLst>
          </p:cNvPr>
          <p:cNvSpPr>
            <a:spLocks noGrp="1"/>
          </p:cNvSpPr>
          <p:nvPr>
            <p:ph type="title"/>
          </p:nvPr>
        </p:nvSpPr>
        <p:spPr/>
        <p:txBody>
          <a:bodyPr>
            <a:normAutofit fontScale="90000"/>
          </a:bodyPr>
          <a:lstStyle/>
          <a:p>
            <a:pPr algn="ctr"/>
            <a:r>
              <a:rPr lang="en-US" sz="3300" dirty="0" err="1">
                <a:effectLst/>
                <a:latin typeface="Bookman Old Style" panose="02050604050505020204" pitchFamily="18" charset="0"/>
              </a:rPr>
              <a:t>Artículo</a:t>
            </a:r>
            <a:r>
              <a:rPr lang="en-US" sz="3300" dirty="0">
                <a:effectLst/>
                <a:latin typeface="Bookman Old Style" panose="02050604050505020204" pitchFamily="18" charset="0"/>
              </a:rPr>
              <a:t> 10. - </a:t>
            </a:r>
            <a:r>
              <a:rPr lang="en-US" sz="3300" dirty="0" err="1">
                <a:effectLst/>
                <a:latin typeface="Bookman Old Style" panose="02050604050505020204" pitchFamily="18" charset="0"/>
              </a:rPr>
              <a:t>Entrevista</a:t>
            </a:r>
            <a:r>
              <a:rPr lang="en-US" sz="3300" dirty="0">
                <a:effectLst/>
                <a:latin typeface="Bookman Old Style" panose="02050604050505020204" pitchFamily="18" charset="0"/>
              </a:rPr>
              <a:t> a un Menor sin </a:t>
            </a:r>
            <a:r>
              <a:rPr lang="en-US" sz="3300" dirty="0" err="1">
                <a:effectLst/>
                <a:latin typeface="Bookman Old Style" panose="02050604050505020204" pitchFamily="18" charset="0"/>
              </a:rPr>
              <a:t>Notificación</a:t>
            </a:r>
            <a:r>
              <a:rPr lang="en-US" sz="3300" dirty="0">
                <a:effectLst/>
                <a:latin typeface="Bookman Old Style" panose="02050604050505020204" pitchFamily="18" charset="0"/>
              </a:rPr>
              <a:t> Previa</a:t>
            </a:r>
            <a:br>
              <a:rPr lang="en-US" dirty="0">
                <a:solidFill>
                  <a:srgbClr val="000000"/>
                </a:solidFill>
                <a:effectLst/>
                <a:latin typeface="Helvetica" pitchFamily="2" charset="0"/>
              </a:rPr>
            </a:br>
            <a:endParaRPr lang="en-PR" dirty="0"/>
          </a:p>
        </p:txBody>
      </p:sp>
      <p:sp>
        <p:nvSpPr>
          <p:cNvPr id="3" name="Content Placeholder 2">
            <a:extLst>
              <a:ext uri="{FF2B5EF4-FFF2-40B4-BE49-F238E27FC236}">
                <a16:creationId xmlns:a16="http://schemas.microsoft.com/office/drawing/2014/main" id="{7D0AE2A0-6BE3-0819-19C4-8EDDC58C9F22}"/>
              </a:ext>
            </a:extLst>
          </p:cNvPr>
          <p:cNvSpPr>
            <a:spLocks noGrp="1"/>
          </p:cNvSpPr>
          <p:nvPr>
            <p:ph idx="1"/>
          </p:nvPr>
        </p:nvSpPr>
        <p:spPr/>
        <p:txBody>
          <a:bodyPr>
            <a:normAutofit fontScale="92500"/>
          </a:bodyPr>
          <a:lstStyle/>
          <a:p>
            <a:pPr algn="just">
              <a:buNone/>
            </a:pPr>
            <a:r>
              <a:rPr lang="en-US" sz="2400" dirty="0">
                <a:solidFill>
                  <a:srgbClr val="000000"/>
                </a:solidFill>
                <a:effectLst/>
                <a:latin typeface="Bookman Old Style" panose="02050604050505020204" pitchFamily="18" charset="0"/>
              </a:rPr>
              <a:t>	El </a:t>
            </a:r>
            <a:r>
              <a:rPr lang="en-US" sz="2400" b="1" dirty="0">
                <a:solidFill>
                  <a:srgbClr val="000000"/>
                </a:solidFill>
                <a:effectLst/>
                <a:latin typeface="Bookman Old Style" panose="02050604050505020204" pitchFamily="18" charset="0"/>
              </a:rPr>
              <a:t>Departamento </a:t>
            </a:r>
            <a:r>
              <a:rPr lang="en-US" sz="2400" b="1" dirty="0" err="1">
                <a:solidFill>
                  <a:srgbClr val="000000"/>
                </a:solidFill>
                <a:effectLst/>
                <a:latin typeface="Bookman Old Style" panose="02050604050505020204" pitchFamily="18" charset="0"/>
              </a:rPr>
              <a:t>podrá</a:t>
            </a:r>
            <a:r>
              <a:rPr lang="en-US" sz="2400" b="1" dirty="0">
                <a:solidFill>
                  <a:srgbClr val="000000"/>
                </a:solidFill>
                <a:effectLst/>
                <a:latin typeface="Bookman Old Style" panose="02050604050505020204" pitchFamily="18" charset="0"/>
              </a:rPr>
              <a:t> </a:t>
            </a:r>
            <a:r>
              <a:rPr lang="en-US" sz="2400" b="1" dirty="0" err="1">
                <a:solidFill>
                  <a:srgbClr val="000000"/>
                </a:solidFill>
                <a:effectLst/>
                <a:latin typeface="Bookman Old Style" panose="02050604050505020204" pitchFamily="18" charset="0"/>
              </a:rPr>
              <a:t>entrevistar</a:t>
            </a:r>
            <a:r>
              <a:rPr lang="en-US" sz="2400" b="1" dirty="0">
                <a:solidFill>
                  <a:srgbClr val="000000"/>
                </a:solidFill>
                <a:effectLst/>
                <a:latin typeface="Bookman Old Style" panose="02050604050505020204" pitchFamily="18" charset="0"/>
              </a:rPr>
              <a:t> a un </a:t>
            </a:r>
            <a:r>
              <a:rPr lang="en-US" sz="2400" b="1" dirty="0" err="1">
                <a:solidFill>
                  <a:srgbClr val="000000"/>
                </a:solidFill>
                <a:effectLst/>
                <a:latin typeface="Bookman Old Style" panose="02050604050505020204" pitchFamily="18" charset="0"/>
              </a:rPr>
              <a:t>menor</a:t>
            </a:r>
            <a:r>
              <a:rPr lang="en-US" sz="2400" b="1" dirty="0">
                <a:solidFill>
                  <a:srgbClr val="000000"/>
                </a:solidFill>
                <a:effectLst/>
                <a:latin typeface="Bookman Old Style" panose="02050604050505020204" pitchFamily="18" charset="0"/>
              </a:rPr>
              <a:t> sin </a:t>
            </a:r>
            <a:r>
              <a:rPr lang="en-US" sz="2400" b="1" dirty="0" err="1">
                <a:solidFill>
                  <a:srgbClr val="000000"/>
                </a:solidFill>
                <a:effectLst/>
                <a:latin typeface="Bookman Old Style" panose="02050604050505020204" pitchFamily="18" charset="0"/>
              </a:rPr>
              <a:t>notificación</a:t>
            </a:r>
            <a:r>
              <a:rPr lang="en-US" sz="2400" b="1" dirty="0">
                <a:solidFill>
                  <a:srgbClr val="000000"/>
                </a:solidFill>
                <a:effectLst/>
                <a:latin typeface="Bookman Old Style" panose="02050604050505020204" pitchFamily="18" charset="0"/>
              </a:rPr>
              <a:t> previa a </a:t>
            </a:r>
            <a:r>
              <a:rPr lang="en-US" sz="2400" b="1" dirty="0" err="1">
                <a:solidFill>
                  <a:srgbClr val="000000"/>
                </a:solidFill>
                <a:effectLst/>
                <a:latin typeface="Bookman Old Style" panose="02050604050505020204" pitchFamily="18" charset="0"/>
              </a:rPr>
              <a:t>su</a:t>
            </a:r>
            <a:r>
              <a:rPr lang="en-US" sz="2400" b="1" dirty="0">
                <a:solidFill>
                  <a:srgbClr val="000000"/>
                </a:solidFill>
                <a:effectLst/>
                <a:latin typeface="Bookman Old Style" panose="02050604050505020204" pitchFamily="18" charset="0"/>
              </a:rPr>
              <a:t> padre</a:t>
            </a:r>
            <a:r>
              <a:rPr lang="en-US" sz="2400" b="1" dirty="0">
                <a:solidFill>
                  <a:srgbClr val="000000"/>
                </a:solidFill>
                <a:latin typeface="Bookman Old Style" panose="02050604050505020204" pitchFamily="18" charset="0"/>
              </a:rPr>
              <a:t> </a:t>
            </a:r>
            <a:r>
              <a:rPr lang="en-US" sz="2400" dirty="0">
                <a:solidFill>
                  <a:srgbClr val="000000"/>
                </a:solidFill>
                <a:effectLst/>
                <a:latin typeface="Bookman Old Style" panose="02050604050505020204" pitchFamily="18" charset="0"/>
              </a:rPr>
              <a:t>o persona </a:t>
            </a:r>
            <a:r>
              <a:rPr lang="en-US" sz="2400" dirty="0" err="1">
                <a:solidFill>
                  <a:srgbClr val="000000"/>
                </a:solidFill>
                <a:effectLst/>
                <a:latin typeface="Bookman Old Style" panose="02050604050505020204" pitchFamily="18" charset="0"/>
              </a:rPr>
              <a:t>responsable</a:t>
            </a:r>
            <a:r>
              <a:rPr lang="en-US" sz="2400" dirty="0">
                <a:solidFill>
                  <a:srgbClr val="000000"/>
                </a:solidFill>
                <a:effectLst/>
                <a:latin typeface="Bookman Old Style" panose="02050604050505020204" pitchFamily="18" charset="0"/>
              </a:rPr>
              <a:t> </a:t>
            </a:r>
            <a:r>
              <a:rPr lang="en-US" sz="2400" b="1" dirty="0">
                <a:solidFill>
                  <a:srgbClr val="000000"/>
                </a:solidFill>
                <a:effectLst/>
                <a:latin typeface="Bookman Old Style" panose="02050604050505020204" pitchFamily="18" charset="0"/>
              </a:rPr>
              <a:t>y sin la </a:t>
            </a:r>
            <a:r>
              <a:rPr lang="en-US" sz="2400" b="1" dirty="0" err="1">
                <a:solidFill>
                  <a:srgbClr val="000000"/>
                </a:solidFill>
                <a:effectLst/>
                <a:latin typeface="Bookman Old Style" panose="02050604050505020204" pitchFamily="18" charset="0"/>
              </a:rPr>
              <a:t>necesidad</a:t>
            </a:r>
            <a:r>
              <a:rPr lang="en-US" sz="2400" b="1" dirty="0">
                <a:solidFill>
                  <a:srgbClr val="000000"/>
                </a:solidFill>
                <a:effectLst/>
                <a:latin typeface="Bookman Old Style" panose="02050604050505020204" pitchFamily="18" charset="0"/>
              </a:rPr>
              <a:t> de </a:t>
            </a:r>
            <a:r>
              <a:rPr lang="en-US" sz="2400" b="1" dirty="0" err="1">
                <a:solidFill>
                  <a:srgbClr val="000000"/>
                </a:solidFill>
                <a:effectLst/>
                <a:latin typeface="Bookman Old Style" panose="02050604050505020204" pitchFamily="18" charset="0"/>
              </a:rPr>
              <a:t>una</a:t>
            </a:r>
            <a:r>
              <a:rPr lang="en-US" sz="2400" b="1" dirty="0">
                <a:solidFill>
                  <a:srgbClr val="000000"/>
                </a:solidFill>
                <a:effectLst/>
                <a:latin typeface="Bookman Old Style" panose="02050604050505020204" pitchFamily="18" charset="0"/>
              </a:rPr>
              <a:t> </a:t>
            </a:r>
            <a:r>
              <a:rPr lang="en-US" sz="2400" b="1" dirty="0" err="1">
                <a:solidFill>
                  <a:srgbClr val="000000"/>
                </a:solidFill>
                <a:effectLst/>
                <a:latin typeface="Bookman Old Style" panose="02050604050505020204" pitchFamily="18" charset="0"/>
              </a:rPr>
              <a:t>orden</a:t>
            </a:r>
            <a:r>
              <a:rPr lang="en-US" sz="2400" b="1" dirty="0">
                <a:solidFill>
                  <a:srgbClr val="000000"/>
                </a:solidFill>
                <a:effectLst/>
                <a:latin typeface="Bookman Old Style" panose="02050604050505020204" pitchFamily="18" charset="0"/>
              </a:rPr>
              <a:t> judicial</a:t>
            </a:r>
            <a:r>
              <a:rPr lang="en-US" sz="2400" dirty="0">
                <a:solidFill>
                  <a:srgbClr val="000000"/>
                </a:solidFill>
                <a:effectLst/>
                <a:latin typeface="Bookman Old Style" panose="02050604050505020204" pitchFamily="18" charset="0"/>
              </a:rPr>
              <a:t>, </a:t>
            </a:r>
            <a:r>
              <a:rPr lang="en-US" sz="2400" b="1" dirty="0" err="1">
                <a:solidFill>
                  <a:srgbClr val="000000"/>
                </a:solidFill>
                <a:effectLst/>
                <a:latin typeface="Bookman Old Style" panose="02050604050505020204" pitchFamily="18" charset="0"/>
              </a:rPr>
              <a:t>cuando</a:t>
            </a:r>
            <a:r>
              <a:rPr lang="en-US" sz="2400" b="1" dirty="0">
                <a:solidFill>
                  <a:srgbClr val="000000"/>
                </a:solidFill>
                <a:effectLst/>
                <a:latin typeface="Bookman Old Style" panose="02050604050505020204" pitchFamily="18" charset="0"/>
              </a:rPr>
              <a:t> </a:t>
            </a:r>
            <a:r>
              <a:rPr lang="en-US" sz="2400" b="1" dirty="0" err="1">
                <a:solidFill>
                  <a:srgbClr val="000000"/>
                </a:solidFill>
                <a:effectLst/>
                <a:latin typeface="Bookman Old Style" panose="02050604050505020204" pitchFamily="18" charset="0"/>
              </a:rPr>
              <a:t>tenga</a:t>
            </a:r>
            <a:r>
              <a:rPr lang="en-US" sz="2400" b="1" dirty="0">
                <a:solidFill>
                  <a:srgbClr val="000000"/>
                </a:solidFill>
                <a:effectLst/>
                <a:latin typeface="Bookman Old Style" panose="02050604050505020204" pitchFamily="18" charset="0"/>
              </a:rPr>
              <a:t> </a:t>
            </a:r>
            <a:r>
              <a:rPr lang="en-US" sz="2400" b="1" dirty="0" err="1">
                <a:solidFill>
                  <a:srgbClr val="000000"/>
                </a:solidFill>
                <a:effectLst/>
                <a:latin typeface="Bookman Old Style" panose="02050604050505020204" pitchFamily="18" charset="0"/>
              </a:rPr>
              <a:t>conocimiento</a:t>
            </a:r>
            <a:r>
              <a:rPr lang="en-US" sz="2400" b="1" dirty="0">
                <a:solidFill>
                  <a:srgbClr val="000000"/>
                </a:solidFill>
                <a:effectLst/>
                <a:latin typeface="Bookman Old Style" panose="02050604050505020204" pitchFamily="18" charset="0"/>
              </a:rPr>
              <a:t> o </a:t>
            </a:r>
            <a:r>
              <a:rPr lang="en-US" sz="2400" b="1" dirty="0" err="1">
                <a:solidFill>
                  <a:srgbClr val="000000"/>
                </a:solidFill>
                <a:effectLst/>
                <a:latin typeface="Bookman Old Style" panose="02050604050505020204" pitchFamily="18" charset="0"/>
              </a:rPr>
              <a:t>sospecha</a:t>
            </a:r>
            <a:r>
              <a:rPr lang="en-US" sz="2400" b="1" dirty="0">
                <a:solidFill>
                  <a:srgbClr val="000000"/>
                </a:solidFill>
                <a:effectLst/>
                <a:latin typeface="Bookman Old Style" panose="02050604050505020204" pitchFamily="18" charset="0"/>
              </a:rPr>
              <a:t> que </a:t>
            </a:r>
            <a:r>
              <a:rPr lang="en-US" sz="2400" b="1" dirty="0" err="1">
                <a:solidFill>
                  <a:srgbClr val="000000"/>
                </a:solidFill>
                <a:effectLst/>
                <a:latin typeface="Bookman Old Style" panose="02050604050505020204" pitchFamily="18" charset="0"/>
              </a:rPr>
              <a:t>el</a:t>
            </a:r>
            <a:r>
              <a:rPr lang="en-US" sz="2400" b="1" dirty="0">
                <a:solidFill>
                  <a:srgbClr val="000000"/>
                </a:solidFill>
                <a:effectLst/>
                <a:latin typeface="Bookman Old Style" panose="02050604050505020204" pitchFamily="18" charset="0"/>
              </a:rPr>
              <a:t> </a:t>
            </a:r>
            <a:r>
              <a:rPr lang="en-US" sz="2400" b="1" dirty="0" err="1">
                <a:solidFill>
                  <a:srgbClr val="000000"/>
                </a:solidFill>
                <a:effectLst/>
                <a:latin typeface="Bookman Old Style" panose="02050604050505020204" pitchFamily="18" charset="0"/>
              </a:rPr>
              <a:t>menor</a:t>
            </a:r>
            <a:r>
              <a:rPr lang="en-US" sz="2400" b="1" dirty="0">
                <a:solidFill>
                  <a:srgbClr val="000000"/>
                </a:solidFill>
                <a:effectLst/>
                <a:latin typeface="Bookman Old Style" panose="02050604050505020204" pitchFamily="18" charset="0"/>
              </a:rPr>
              <a:t> es </a:t>
            </a:r>
            <a:r>
              <a:rPr lang="en-US" sz="2400" b="1" dirty="0" err="1">
                <a:solidFill>
                  <a:srgbClr val="000000"/>
                </a:solidFill>
                <a:effectLst/>
                <a:latin typeface="Bookman Old Style" panose="02050604050505020204" pitchFamily="18" charset="0"/>
              </a:rPr>
              <a:t>víctima</a:t>
            </a:r>
            <a:r>
              <a:rPr lang="en-US" sz="2400" b="1" dirty="0">
                <a:solidFill>
                  <a:srgbClr val="000000"/>
                </a:solidFill>
                <a:effectLst/>
                <a:latin typeface="Bookman Old Style" panose="02050604050505020204" pitchFamily="18" charset="0"/>
              </a:rPr>
              <a:t> de </a:t>
            </a:r>
            <a:r>
              <a:rPr lang="en-US" sz="2400" b="1" dirty="0" err="1">
                <a:solidFill>
                  <a:srgbClr val="000000"/>
                </a:solidFill>
                <a:effectLst/>
                <a:latin typeface="Bookman Old Style" panose="02050604050505020204" pitchFamily="18" charset="0"/>
              </a:rPr>
              <a:t>maltrato</a:t>
            </a:r>
            <a:r>
              <a:rPr lang="en-US" sz="2400" dirty="0">
                <a:solidFill>
                  <a:srgbClr val="000000"/>
                </a:solidFill>
                <a:latin typeface="Bookman Old Style" panose="02050604050505020204" pitchFamily="18" charset="0"/>
              </a:rPr>
              <a:t>,</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maltrato</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institucional</a:t>
            </a:r>
            <a:r>
              <a:rPr lang="en-US" sz="2400" dirty="0">
                <a:solidFill>
                  <a:srgbClr val="000000"/>
                </a:solidFill>
                <a:latin typeface="Bookman Old Style" panose="02050604050505020204" pitchFamily="18" charset="0"/>
              </a:rPr>
              <a:t>,</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negligencia</a:t>
            </a:r>
            <a:r>
              <a:rPr lang="en-US" sz="2400" dirty="0">
                <a:solidFill>
                  <a:srgbClr val="000000"/>
                </a:solidFill>
                <a:effectLst/>
                <a:latin typeface="Bookman Old Style" panose="02050604050505020204" pitchFamily="18" charset="0"/>
              </a:rPr>
              <a:t> o </a:t>
            </a:r>
            <a:r>
              <a:rPr lang="en-US" sz="2400" dirty="0" err="1">
                <a:solidFill>
                  <a:srgbClr val="000000"/>
                </a:solidFill>
                <a:effectLst/>
                <a:latin typeface="Bookman Old Style" panose="02050604050505020204" pitchFamily="18" charset="0"/>
              </a:rPr>
              <a:t>negligencia</a:t>
            </a:r>
            <a:r>
              <a:rPr lang="en-US" sz="2400" dirty="0">
                <a:solidFill>
                  <a:srgbClr val="000000"/>
                </a:solidFill>
                <a:latin typeface="Bookman Old Style" panose="02050604050505020204" pitchFamily="18" charset="0"/>
              </a:rPr>
              <a:t> </a:t>
            </a:r>
            <a:r>
              <a:rPr lang="en-US" sz="2400" dirty="0" err="1">
                <a:solidFill>
                  <a:srgbClr val="000000"/>
                </a:solidFill>
                <a:effectLst/>
                <a:latin typeface="Bookman Old Style" panose="02050604050505020204" pitchFamily="18" charset="0"/>
              </a:rPr>
              <a:t>institucional</a:t>
            </a:r>
            <a:r>
              <a:rPr lang="en-US" sz="2400" dirty="0">
                <a:solidFill>
                  <a:srgbClr val="000000"/>
                </a:solidFill>
                <a:effectLst/>
                <a:latin typeface="Bookman Old Style" panose="02050604050505020204" pitchFamily="18" charset="0"/>
              </a:rPr>
              <a:t> </a:t>
            </a:r>
            <a:r>
              <a:rPr lang="en-US" sz="2400" b="1" dirty="0">
                <a:solidFill>
                  <a:srgbClr val="000000"/>
                </a:solidFill>
                <a:effectLst/>
                <a:latin typeface="Bookman Old Style" panose="02050604050505020204" pitchFamily="18" charset="0"/>
              </a:rPr>
              <a:t>y que </a:t>
            </a:r>
            <a:r>
              <a:rPr lang="en-US" sz="2400" b="1" dirty="0" err="1">
                <a:solidFill>
                  <a:srgbClr val="000000"/>
                </a:solidFill>
                <a:effectLst/>
                <a:latin typeface="Bookman Old Style" panose="02050604050505020204" pitchFamily="18" charset="0"/>
              </a:rPr>
              <a:t>notificar</a:t>
            </a:r>
            <a:r>
              <a:rPr lang="en-US" sz="2400" b="1" dirty="0">
                <a:solidFill>
                  <a:srgbClr val="000000"/>
                </a:solidFill>
                <a:effectLst/>
                <a:latin typeface="Bookman Old Style" panose="02050604050505020204" pitchFamily="18" charset="0"/>
              </a:rPr>
              <a:t> al padre</a:t>
            </a:r>
            <a:r>
              <a:rPr lang="en-US" sz="2400" b="1" dirty="0">
                <a:solidFill>
                  <a:srgbClr val="000000"/>
                </a:solidFill>
                <a:latin typeface="Bookman Old Style" panose="02050604050505020204" pitchFamily="18" charset="0"/>
              </a:rPr>
              <a:t> </a:t>
            </a:r>
            <a:r>
              <a:rPr lang="en-US" sz="2400" b="1" dirty="0">
                <a:solidFill>
                  <a:srgbClr val="000000"/>
                </a:solidFill>
                <a:effectLst/>
                <a:latin typeface="Bookman Old Style" panose="02050604050505020204" pitchFamily="18" charset="0"/>
              </a:rPr>
              <a:t>o a la persona </a:t>
            </a:r>
            <a:r>
              <a:rPr lang="en-US" sz="2400" b="1" dirty="0" err="1">
                <a:solidFill>
                  <a:srgbClr val="000000"/>
                </a:solidFill>
                <a:effectLst/>
                <a:latin typeface="Bookman Old Style" panose="02050604050505020204" pitchFamily="18" charset="0"/>
              </a:rPr>
              <a:t>responsable</a:t>
            </a:r>
            <a:r>
              <a:rPr lang="en-US" sz="2400" b="1" dirty="0">
                <a:solidFill>
                  <a:srgbClr val="000000"/>
                </a:solidFill>
                <a:effectLst/>
                <a:latin typeface="Bookman Old Style" panose="02050604050505020204" pitchFamily="18" charset="0"/>
              </a:rPr>
              <a:t> del </a:t>
            </a:r>
            <a:r>
              <a:rPr lang="en-US" sz="2400" b="1" dirty="0" err="1">
                <a:solidFill>
                  <a:srgbClr val="000000"/>
                </a:solidFill>
                <a:effectLst/>
                <a:latin typeface="Bookman Old Style" panose="02050604050505020204" pitchFamily="18" charset="0"/>
              </a:rPr>
              <a:t>menor</a:t>
            </a:r>
            <a:r>
              <a:rPr lang="en-US" sz="2400" b="1" dirty="0">
                <a:solidFill>
                  <a:srgbClr val="000000"/>
                </a:solidFill>
                <a:effectLst/>
                <a:latin typeface="Bookman Old Style" panose="02050604050505020204" pitchFamily="18" charset="0"/>
              </a:rPr>
              <a:t> </a:t>
            </a:r>
            <a:r>
              <a:rPr lang="en-US" sz="2400" b="1" dirty="0" err="1">
                <a:solidFill>
                  <a:srgbClr val="000000"/>
                </a:solidFill>
                <a:effectLst/>
                <a:latin typeface="Bookman Old Style" panose="02050604050505020204" pitchFamily="18" charset="0"/>
              </a:rPr>
              <a:t>aumentaría</a:t>
            </a:r>
            <a:r>
              <a:rPr lang="en-US" sz="2400" b="1" dirty="0">
                <a:solidFill>
                  <a:srgbClr val="000000"/>
                </a:solidFill>
                <a:effectLst/>
                <a:latin typeface="Bookman Old Style" panose="02050604050505020204" pitchFamily="18" charset="0"/>
              </a:rPr>
              <a:t> </a:t>
            </a:r>
            <a:r>
              <a:rPr lang="en-US" sz="2400" b="1" dirty="0" err="1">
                <a:solidFill>
                  <a:srgbClr val="000000"/>
                </a:solidFill>
                <a:effectLst/>
                <a:latin typeface="Bookman Old Style" panose="02050604050505020204" pitchFamily="18" charset="0"/>
              </a:rPr>
              <a:t>el</a:t>
            </a:r>
            <a:r>
              <a:rPr lang="en-US" sz="2400" b="1" dirty="0">
                <a:solidFill>
                  <a:srgbClr val="000000"/>
                </a:solidFill>
                <a:effectLst/>
                <a:latin typeface="Bookman Old Style" panose="02050604050505020204" pitchFamily="18" charset="0"/>
              </a:rPr>
              <a:t> </a:t>
            </a:r>
            <a:r>
              <a:rPr lang="en-US" sz="2400" b="1" dirty="0" err="1">
                <a:solidFill>
                  <a:srgbClr val="000000"/>
                </a:solidFill>
                <a:effectLst/>
                <a:latin typeface="Bookman Old Style" panose="02050604050505020204" pitchFamily="18" charset="0"/>
              </a:rPr>
              <a:t>riesgo</a:t>
            </a:r>
            <a:r>
              <a:rPr lang="en-US" sz="2400" b="1" dirty="0">
                <a:solidFill>
                  <a:srgbClr val="000000"/>
                </a:solidFill>
                <a:effectLst/>
                <a:latin typeface="Bookman Old Style" panose="02050604050505020204" pitchFamily="18" charset="0"/>
              </a:rPr>
              <a:t> de grave </a:t>
            </a:r>
            <a:r>
              <a:rPr lang="en-US" sz="2400" b="1" dirty="0" err="1">
                <a:solidFill>
                  <a:srgbClr val="000000"/>
                </a:solidFill>
                <a:effectLst/>
                <a:latin typeface="Bookman Old Style" panose="02050604050505020204" pitchFamily="18" charset="0"/>
              </a:rPr>
              <a:t>daño</a:t>
            </a:r>
            <a:r>
              <a:rPr lang="en-US" sz="2400" b="1" dirty="0">
                <a:solidFill>
                  <a:srgbClr val="000000"/>
                </a:solidFill>
                <a:latin typeface="Bookman Old Style" panose="02050604050505020204" pitchFamily="18" charset="0"/>
              </a:rPr>
              <a:t> </a:t>
            </a:r>
            <a:r>
              <a:rPr lang="en-US" sz="2400" b="1" dirty="0">
                <a:solidFill>
                  <a:srgbClr val="000000"/>
                </a:solidFill>
                <a:effectLst/>
                <a:latin typeface="Bookman Old Style" panose="02050604050505020204" pitchFamily="18" charset="0"/>
              </a:rPr>
              <a:t>al </a:t>
            </a:r>
            <a:r>
              <a:rPr lang="en-US" sz="2400" b="1" dirty="0" err="1">
                <a:solidFill>
                  <a:srgbClr val="000000"/>
                </a:solidFill>
                <a:effectLst/>
                <a:latin typeface="Bookman Old Style" panose="02050604050505020204" pitchFamily="18" charset="0"/>
              </a:rPr>
              <a:t>mismo</a:t>
            </a:r>
            <a:r>
              <a:rPr lang="en-US" sz="2400" b="1" dirty="0">
                <a:solidFill>
                  <a:srgbClr val="000000"/>
                </a:solidFill>
                <a:effectLst/>
                <a:latin typeface="Bookman Old Style" panose="02050604050505020204" pitchFamily="18" charset="0"/>
              </a:rPr>
              <a:t> o a </a:t>
            </a:r>
            <a:r>
              <a:rPr lang="en-US" sz="2400" b="1" dirty="0" err="1">
                <a:solidFill>
                  <a:srgbClr val="000000"/>
                </a:solidFill>
                <a:effectLst/>
                <a:latin typeface="Bookman Old Style" panose="02050604050505020204" pitchFamily="18" charset="0"/>
              </a:rPr>
              <a:t>otra</a:t>
            </a:r>
            <a:r>
              <a:rPr lang="en-US" sz="2400" b="1" dirty="0">
                <a:solidFill>
                  <a:srgbClr val="000000"/>
                </a:solidFill>
                <a:effectLst/>
                <a:latin typeface="Bookman Old Style" panose="02050604050505020204" pitchFamily="18" charset="0"/>
              </a:rPr>
              <a:t> persona.</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Asimismo</a:t>
            </a:r>
            <a:r>
              <a:rPr lang="en-US" sz="2400" dirty="0">
                <a:solidFill>
                  <a:srgbClr val="000000"/>
                </a:solidFill>
                <a:latin typeface="Bookman Old Style" panose="02050604050505020204" pitchFamily="18" charset="0"/>
              </a:rPr>
              <a:t>,</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podrá</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realizar</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una</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entrevista</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inicial</a:t>
            </a:r>
            <a:r>
              <a:rPr lang="en-US" sz="2400" dirty="0">
                <a:solidFill>
                  <a:srgbClr val="000000"/>
                </a:solidFill>
                <a:effectLst/>
                <a:latin typeface="Bookman Old Style" panose="02050604050505020204" pitchFamily="18" charset="0"/>
              </a:rPr>
              <a:t> con un </a:t>
            </a:r>
            <a:r>
              <a:rPr lang="en-US" sz="2400" dirty="0" err="1">
                <a:solidFill>
                  <a:srgbClr val="000000"/>
                </a:solidFill>
                <a:effectLst/>
                <a:latin typeface="Bookman Old Style" panose="02050604050505020204" pitchFamily="18" charset="0"/>
              </a:rPr>
              <a:t>menor</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cuando</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este</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menor</a:t>
            </a:r>
            <a:r>
              <a:rPr lang="en-US" sz="2400" dirty="0">
                <a:solidFill>
                  <a:srgbClr val="000000"/>
                </a:solidFill>
                <a:effectLst/>
                <a:latin typeface="Bookman Old Style" panose="02050604050505020204" pitchFamily="18" charset="0"/>
              </a:rPr>
              <a:t> se </a:t>
            </a:r>
            <a:r>
              <a:rPr lang="en-US" sz="2400" dirty="0" err="1">
                <a:solidFill>
                  <a:srgbClr val="000000"/>
                </a:solidFill>
                <a:effectLst/>
                <a:latin typeface="Bookman Old Style" panose="02050604050505020204" pitchFamily="18" charset="0"/>
              </a:rPr>
              <a:t>comunique</a:t>
            </a:r>
            <a:r>
              <a:rPr lang="en-US" sz="2400" dirty="0">
                <a:solidFill>
                  <a:srgbClr val="000000"/>
                </a:solidFill>
                <a:effectLst/>
                <a:latin typeface="Bookman Old Style" panose="02050604050505020204" pitchFamily="18" charset="0"/>
              </a:rPr>
              <a:t> con </a:t>
            </a:r>
            <a:r>
              <a:rPr lang="en-US" sz="2400" dirty="0" err="1">
                <a:solidFill>
                  <a:srgbClr val="000000"/>
                </a:solidFill>
                <a:effectLst/>
                <a:latin typeface="Bookman Old Style" panose="02050604050505020204" pitchFamily="18" charset="0"/>
              </a:rPr>
              <a:t>el</a:t>
            </a:r>
            <a:r>
              <a:rPr lang="en-US" sz="2400" dirty="0">
                <a:solidFill>
                  <a:srgbClr val="000000"/>
                </a:solidFill>
                <a:effectLst/>
                <a:latin typeface="Bookman Old Style" panose="02050604050505020204" pitchFamily="18" charset="0"/>
              </a:rPr>
              <a:t> Departamento o a </a:t>
            </a:r>
            <a:r>
              <a:rPr lang="en-US" sz="2400" dirty="0" err="1">
                <a:solidFill>
                  <a:srgbClr val="000000"/>
                </a:solidFill>
                <a:effectLst/>
                <a:latin typeface="Bookman Old Style" panose="02050604050505020204" pitchFamily="18" charset="0"/>
              </a:rPr>
              <a:t>través</a:t>
            </a:r>
            <a:r>
              <a:rPr lang="en-US" sz="2400" dirty="0">
                <a:solidFill>
                  <a:srgbClr val="000000"/>
                </a:solidFill>
                <a:effectLst/>
                <a:latin typeface="Bookman Old Style" panose="02050604050505020204" pitchFamily="18" charset="0"/>
              </a:rPr>
              <a:t> de </a:t>
            </a:r>
            <a:r>
              <a:rPr lang="en-US" sz="2400" dirty="0" err="1">
                <a:solidFill>
                  <a:srgbClr val="000000"/>
                </a:solidFill>
                <a:effectLst/>
                <a:latin typeface="Bookman Old Style" panose="02050604050505020204" pitchFamily="18" charset="0"/>
              </a:rPr>
              <a:t>una</a:t>
            </a:r>
            <a:r>
              <a:rPr lang="en-US" sz="2400" dirty="0">
                <a:solidFill>
                  <a:srgbClr val="000000"/>
                </a:solidFill>
                <a:latin typeface="Bookman Old Style" panose="02050604050505020204" pitchFamily="18" charset="0"/>
              </a:rPr>
              <a:t> </a:t>
            </a:r>
            <a:r>
              <a:rPr lang="en-US" sz="2400" dirty="0">
                <a:solidFill>
                  <a:srgbClr val="000000"/>
                </a:solidFill>
                <a:effectLst/>
                <a:latin typeface="Bookman Old Style" panose="02050604050505020204" pitchFamily="18" charset="0"/>
              </a:rPr>
              <a:t>persona que </a:t>
            </a:r>
            <a:r>
              <a:rPr lang="en-US" sz="2400" dirty="0" err="1">
                <a:solidFill>
                  <a:srgbClr val="000000"/>
                </a:solidFill>
                <a:effectLst/>
                <a:latin typeface="Bookman Old Style" panose="02050604050505020204" pitchFamily="18" charset="0"/>
              </a:rPr>
              <a:t>provea</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servicios</a:t>
            </a:r>
            <a:r>
              <a:rPr lang="en-US" sz="2400" dirty="0">
                <a:solidFill>
                  <a:srgbClr val="000000"/>
                </a:solidFill>
                <a:effectLst/>
                <a:latin typeface="Bookman Old Style" panose="02050604050505020204" pitchFamily="18" charset="0"/>
              </a:rPr>
              <a:t> de </a:t>
            </a:r>
            <a:r>
              <a:rPr lang="en-US" sz="2400" dirty="0" err="1">
                <a:solidFill>
                  <a:srgbClr val="000000"/>
                </a:solidFill>
                <a:effectLst/>
                <a:latin typeface="Bookman Old Style" panose="02050604050505020204" pitchFamily="18" charset="0"/>
              </a:rPr>
              <a:t>protección</a:t>
            </a:r>
            <a:r>
              <a:rPr lang="en-US" sz="2400" dirty="0">
                <a:solidFill>
                  <a:srgbClr val="000000"/>
                </a:solidFill>
                <a:effectLst/>
                <a:latin typeface="Bookman Old Style" panose="02050604050505020204" pitchFamily="18" charset="0"/>
              </a:rPr>
              <a:t>.</a:t>
            </a:r>
          </a:p>
          <a:p>
            <a:endParaRPr lang="en-PR" dirty="0"/>
          </a:p>
        </p:txBody>
      </p:sp>
    </p:spTree>
    <p:extLst>
      <p:ext uri="{BB962C8B-B14F-4D97-AF65-F5344CB8AC3E}">
        <p14:creationId xmlns:p14="http://schemas.microsoft.com/office/powerpoint/2010/main" val="193910894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74FDF5-4E53-39D9-DBF7-001F52591A81}"/>
              </a:ext>
            </a:extLst>
          </p:cNvPr>
          <p:cNvSpPr>
            <a:spLocks noGrp="1"/>
          </p:cNvSpPr>
          <p:nvPr>
            <p:ph type="title"/>
          </p:nvPr>
        </p:nvSpPr>
        <p:spPr/>
        <p:txBody>
          <a:bodyPr>
            <a:normAutofit fontScale="90000"/>
          </a:bodyPr>
          <a:lstStyle/>
          <a:p>
            <a:pPr algn="ctr"/>
            <a:r>
              <a:rPr lang="en-US" sz="3300" dirty="0" err="1">
                <a:effectLst/>
                <a:latin typeface="Bookman Old Style" panose="02050604050505020204" pitchFamily="18" charset="0"/>
              </a:rPr>
              <a:t>Artículo</a:t>
            </a:r>
            <a:r>
              <a:rPr lang="en-US" sz="3300" dirty="0">
                <a:effectLst/>
                <a:latin typeface="Bookman Old Style" panose="02050604050505020204" pitchFamily="18" charset="0"/>
              </a:rPr>
              <a:t> 11. - Derechos del </a:t>
            </a:r>
            <a:r>
              <a:rPr lang="en-US" sz="3300" dirty="0" err="1">
                <a:effectLst/>
                <a:latin typeface="Bookman Old Style" panose="02050604050505020204" pitchFamily="18" charset="0"/>
              </a:rPr>
              <a:t>Sujeto</a:t>
            </a:r>
            <a:r>
              <a:rPr lang="en-US" sz="3300" dirty="0">
                <a:effectLst/>
                <a:latin typeface="Bookman Old Style" panose="02050604050505020204" pitchFamily="18" charset="0"/>
              </a:rPr>
              <a:t> del Informe de </a:t>
            </a:r>
            <a:r>
              <a:rPr lang="en-US" sz="3300" dirty="0" err="1">
                <a:effectLst/>
                <a:latin typeface="Bookman Old Style" panose="02050604050505020204" pitchFamily="18" charset="0"/>
              </a:rPr>
              <a:t>Investigación</a:t>
            </a:r>
            <a:r>
              <a:rPr lang="en-US" sz="3300" dirty="0">
                <a:effectLst/>
                <a:latin typeface="Bookman Old Style" panose="02050604050505020204" pitchFamily="18" charset="0"/>
              </a:rPr>
              <a:t> de </a:t>
            </a:r>
            <a:r>
              <a:rPr lang="en-US" sz="3300" dirty="0" err="1">
                <a:effectLst/>
                <a:latin typeface="Bookman Old Style" panose="02050604050505020204" pitchFamily="18" charset="0"/>
              </a:rPr>
              <a:t>Maltrato</a:t>
            </a:r>
            <a:br>
              <a:rPr lang="en-US" dirty="0">
                <a:solidFill>
                  <a:srgbClr val="000000"/>
                </a:solidFill>
                <a:effectLst/>
                <a:latin typeface="Helvetica" pitchFamily="2" charset="0"/>
              </a:rPr>
            </a:br>
            <a:endParaRPr lang="en-PR" dirty="0"/>
          </a:p>
        </p:txBody>
      </p:sp>
      <p:sp>
        <p:nvSpPr>
          <p:cNvPr id="3" name="Content Placeholder 2">
            <a:extLst>
              <a:ext uri="{FF2B5EF4-FFF2-40B4-BE49-F238E27FC236}">
                <a16:creationId xmlns:a16="http://schemas.microsoft.com/office/drawing/2014/main" id="{368884A4-4999-B04F-3FF1-7F084B331359}"/>
              </a:ext>
            </a:extLst>
          </p:cNvPr>
          <p:cNvSpPr>
            <a:spLocks noGrp="1"/>
          </p:cNvSpPr>
          <p:nvPr>
            <p:ph idx="1"/>
          </p:nvPr>
        </p:nvSpPr>
        <p:spPr/>
        <p:txBody>
          <a:bodyPr>
            <a:normAutofit lnSpcReduction="10000"/>
          </a:bodyPr>
          <a:lstStyle/>
          <a:p>
            <a:pPr marL="9525" indent="-9525" algn="just">
              <a:buNone/>
            </a:pPr>
            <a:r>
              <a:rPr lang="en-US" sz="2400" dirty="0">
                <a:solidFill>
                  <a:srgbClr val="000000"/>
                </a:solidFill>
                <a:effectLst/>
                <a:latin typeface="Bookman Old Style" panose="02050604050505020204" pitchFamily="18" charset="0"/>
              </a:rPr>
              <a:t>El </a:t>
            </a:r>
            <a:r>
              <a:rPr lang="en-US" sz="2400" dirty="0" err="1">
                <a:solidFill>
                  <a:srgbClr val="000000"/>
                </a:solidFill>
                <a:effectLst/>
                <a:latin typeface="Bookman Old Style" panose="02050604050505020204" pitchFamily="18" charset="0"/>
              </a:rPr>
              <a:t>sujeto</a:t>
            </a:r>
            <a:r>
              <a:rPr lang="en-US" sz="2400" dirty="0">
                <a:solidFill>
                  <a:srgbClr val="000000"/>
                </a:solidFill>
                <a:effectLst/>
                <a:latin typeface="Bookman Old Style" panose="02050604050505020204" pitchFamily="18" charset="0"/>
              </a:rPr>
              <a:t> del </a:t>
            </a:r>
            <a:r>
              <a:rPr lang="en-US" sz="2400" dirty="0" err="1">
                <a:solidFill>
                  <a:srgbClr val="000000"/>
                </a:solidFill>
                <a:effectLst/>
                <a:latin typeface="Bookman Old Style" panose="02050604050505020204" pitchFamily="18" charset="0"/>
              </a:rPr>
              <a:t>informe</a:t>
            </a:r>
            <a:r>
              <a:rPr lang="en-US" sz="2400" dirty="0">
                <a:solidFill>
                  <a:srgbClr val="000000"/>
                </a:solidFill>
                <a:effectLst/>
                <a:latin typeface="Bookman Old Style" panose="02050604050505020204" pitchFamily="18" charset="0"/>
              </a:rPr>
              <a:t> de </a:t>
            </a:r>
            <a:r>
              <a:rPr lang="en-US" sz="2400" dirty="0" err="1">
                <a:solidFill>
                  <a:srgbClr val="000000"/>
                </a:solidFill>
                <a:effectLst/>
                <a:latin typeface="Bookman Old Style" panose="02050604050505020204" pitchFamily="18" charset="0"/>
              </a:rPr>
              <a:t>cualquier</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investigación</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relacionada</a:t>
            </a:r>
            <a:r>
              <a:rPr lang="en-US" sz="2400" dirty="0">
                <a:solidFill>
                  <a:srgbClr val="000000"/>
                </a:solidFill>
                <a:effectLst/>
                <a:latin typeface="Bookman Old Style" panose="02050604050505020204" pitchFamily="18" charset="0"/>
              </a:rPr>
              <a:t> con </a:t>
            </a:r>
            <a:r>
              <a:rPr lang="en-US" sz="2400" dirty="0" err="1">
                <a:solidFill>
                  <a:srgbClr val="000000"/>
                </a:solidFill>
                <a:effectLst/>
                <a:latin typeface="Bookman Old Style" panose="02050604050505020204" pitchFamily="18" charset="0"/>
              </a:rPr>
              <a:t>maltrato</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tendrá</a:t>
            </a:r>
            <a:r>
              <a:rPr lang="en-US" sz="2400" dirty="0">
                <a:solidFill>
                  <a:srgbClr val="000000"/>
                </a:solidFill>
                <a:latin typeface="Bookman Old Style" panose="02050604050505020204" pitchFamily="18" charset="0"/>
              </a:rPr>
              <a:t> </a:t>
            </a:r>
            <a:r>
              <a:rPr lang="en-US" sz="2400" dirty="0">
                <a:solidFill>
                  <a:srgbClr val="000000"/>
                </a:solidFill>
                <a:effectLst/>
                <a:latin typeface="Bookman Old Style" panose="02050604050505020204" pitchFamily="18" charset="0"/>
              </a:rPr>
              <a:t>derecho a </a:t>
            </a:r>
            <a:r>
              <a:rPr lang="en-US" sz="2400" dirty="0" err="1">
                <a:solidFill>
                  <a:srgbClr val="000000"/>
                </a:solidFill>
                <a:effectLst/>
                <a:latin typeface="Bookman Old Style" panose="02050604050505020204" pitchFamily="18" charset="0"/>
              </a:rPr>
              <a:t>solicitar</a:t>
            </a:r>
            <a:r>
              <a:rPr lang="en-US" sz="2400" dirty="0">
                <a:solidFill>
                  <a:srgbClr val="000000"/>
                </a:solidFill>
                <a:effectLst/>
                <a:latin typeface="Bookman Old Style" panose="02050604050505020204" pitchFamily="18" charset="0"/>
              </a:rPr>
              <a:t> par </a:t>
            </a:r>
            <a:r>
              <a:rPr lang="en-US" sz="2400" dirty="0" err="1">
                <a:solidFill>
                  <a:srgbClr val="000000"/>
                </a:solidFill>
                <a:effectLst/>
                <a:latin typeface="Bookman Old Style" panose="02050604050505020204" pitchFamily="18" charset="0"/>
              </a:rPr>
              <a:t>escrito</a:t>
            </a:r>
            <a:r>
              <a:rPr lang="en-US" sz="2400" dirty="0">
                <a:solidFill>
                  <a:srgbClr val="000000"/>
                </a:solidFill>
                <a:effectLst/>
                <a:latin typeface="Bookman Old Style" panose="02050604050505020204" pitchFamily="18" charset="0"/>
              </a:rPr>
              <a:t> al Departamento, </a:t>
            </a:r>
            <a:r>
              <a:rPr lang="en-US" sz="2400" dirty="0" err="1">
                <a:solidFill>
                  <a:srgbClr val="000000"/>
                </a:solidFill>
                <a:effectLst/>
                <a:latin typeface="Bookman Old Style" panose="02050604050505020204" pitchFamily="18" charset="0"/>
              </a:rPr>
              <a:t>copia</a:t>
            </a:r>
            <a:r>
              <a:rPr lang="en-US" sz="2400" dirty="0">
                <a:solidFill>
                  <a:srgbClr val="000000"/>
                </a:solidFill>
                <a:effectLst/>
                <a:latin typeface="Bookman Old Style" panose="02050604050505020204" pitchFamily="18" charset="0"/>
              </a:rPr>
              <a:t> de </a:t>
            </a:r>
            <a:r>
              <a:rPr lang="en-US" sz="2400" dirty="0" err="1">
                <a:solidFill>
                  <a:srgbClr val="000000"/>
                </a:solidFill>
                <a:effectLst/>
                <a:latin typeface="Bookman Old Style" panose="02050604050505020204" pitchFamily="18" charset="0"/>
              </a:rPr>
              <a:t>información</a:t>
            </a:r>
            <a:r>
              <a:rPr lang="en-US" sz="2400" dirty="0">
                <a:solidFill>
                  <a:srgbClr val="000000"/>
                </a:solidFill>
                <a:effectLst/>
                <a:latin typeface="Bookman Old Style" panose="02050604050505020204" pitchFamily="18" charset="0"/>
              </a:rPr>
              <a:t> que </a:t>
            </a:r>
            <a:r>
              <a:rPr lang="en-US" sz="2400" dirty="0" err="1">
                <a:solidFill>
                  <a:srgbClr val="000000"/>
                </a:solidFill>
                <a:effectLst/>
                <a:latin typeface="Bookman Old Style" panose="02050604050505020204" pitchFamily="18" charset="0"/>
              </a:rPr>
              <a:t>conste</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en</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el</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Registro</a:t>
            </a:r>
            <a:r>
              <a:rPr lang="en-US" sz="2400" dirty="0">
                <a:solidFill>
                  <a:srgbClr val="000000"/>
                </a:solidFill>
                <a:effectLst/>
                <a:latin typeface="Bookman Old Style" panose="02050604050505020204" pitchFamily="18" charset="0"/>
              </a:rPr>
              <a:t> Central y que se </a:t>
            </a:r>
            <a:r>
              <a:rPr lang="en-US" sz="2400" dirty="0" err="1">
                <a:solidFill>
                  <a:srgbClr val="000000"/>
                </a:solidFill>
                <a:effectLst/>
                <a:latin typeface="Bookman Old Style" panose="02050604050505020204" pitchFamily="18" charset="0"/>
              </a:rPr>
              <a:t>refiera</a:t>
            </a:r>
            <a:r>
              <a:rPr lang="en-US" sz="2400" dirty="0">
                <a:solidFill>
                  <a:srgbClr val="000000"/>
                </a:solidFill>
                <a:effectLst/>
                <a:latin typeface="Bookman Old Style" panose="02050604050505020204" pitchFamily="18" charset="0"/>
              </a:rPr>
              <a:t> a </a:t>
            </a:r>
            <a:r>
              <a:rPr lang="en-US" sz="2400" dirty="0" err="1">
                <a:solidFill>
                  <a:srgbClr val="000000"/>
                </a:solidFill>
                <a:effectLst/>
                <a:latin typeface="Bookman Old Style" panose="02050604050505020204" pitchFamily="18" charset="0"/>
              </a:rPr>
              <a:t>su</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caso</a:t>
            </a:r>
            <a:r>
              <a:rPr lang="en-US" sz="2400" dirty="0">
                <a:solidFill>
                  <a:srgbClr val="000000"/>
                </a:solidFill>
                <a:effectLst/>
                <a:latin typeface="Bookman Old Style" panose="02050604050505020204" pitchFamily="18" charset="0"/>
              </a:rPr>
              <a:t>. La </a:t>
            </a:r>
            <a:r>
              <a:rPr lang="en-US" sz="2400" dirty="0" err="1">
                <a:solidFill>
                  <a:srgbClr val="000000"/>
                </a:solidFill>
                <a:effectLst/>
                <a:latin typeface="Bookman Old Style" panose="02050604050505020204" pitchFamily="18" charset="0"/>
              </a:rPr>
              <a:t>Secretaria</a:t>
            </a:r>
            <a:r>
              <a:rPr lang="en-US" sz="2400" dirty="0">
                <a:solidFill>
                  <a:srgbClr val="000000"/>
                </a:solidFill>
                <a:effectLst/>
                <a:latin typeface="Bookman Old Style" panose="02050604050505020204" pitchFamily="18" charset="0"/>
              </a:rPr>
              <a:t> o </a:t>
            </a:r>
            <a:r>
              <a:rPr lang="en-US" sz="2400" dirty="0" err="1">
                <a:solidFill>
                  <a:srgbClr val="000000"/>
                </a:solidFill>
                <a:effectLst/>
                <a:latin typeface="Bookman Old Style" panose="02050604050505020204" pitchFamily="18" charset="0"/>
              </a:rPr>
              <a:t>Secretario</a:t>
            </a:r>
            <a:r>
              <a:rPr lang="en-US" sz="2400" dirty="0">
                <a:solidFill>
                  <a:srgbClr val="000000"/>
                </a:solidFill>
                <a:latin typeface="Bookman Old Style" panose="02050604050505020204" pitchFamily="18" charset="0"/>
              </a:rPr>
              <a:t>,</a:t>
            </a:r>
            <a:r>
              <a:rPr lang="en-US" sz="2400" dirty="0">
                <a:solidFill>
                  <a:srgbClr val="000000"/>
                </a:solidFill>
                <a:effectLst/>
                <a:latin typeface="Bookman Old Style" panose="02050604050505020204" pitchFamily="18" charset="0"/>
              </a:rPr>
              <a:t> o la persona </a:t>
            </a:r>
            <a:r>
              <a:rPr lang="en-US" sz="2400" dirty="0" err="1">
                <a:solidFill>
                  <a:srgbClr val="000000"/>
                </a:solidFill>
                <a:effectLst/>
                <a:latin typeface="Bookman Old Style" panose="02050604050505020204" pitchFamily="18" charset="0"/>
              </a:rPr>
              <a:t>designada</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por</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esta</a:t>
            </a:r>
            <a:r>
              <a:rPr lang="en-US" sz="2400" dirty="0">
                <a:solidFill>
                  <a:srgbClr val="000000"/>
                </a:solidFill>
                <a:effectLst/>
                <a:latin typeface="Bookman Old Style" panose="02050604050505020204" pitchFamily="18" charset="0"/>
              </a:rPr>
              <a:t> o </a:t>
            </a:r>
            <a:r>
              <a:rPr lang="en-US" sz="2400" dirty="0" err="1">
                <a:solidFill>
                  <a:srgbClr val="000000"/>
                </a:solidFill>
                <a:effectLst/>
                <a:latin typeface="Bookman Old Style" panose="02050604050505020204" pitchFamily="18" charset="0"/>
              </a:rPr>
              <a:t>este</a:t>
            </a:r>
            <a:r>
              <a:rPr lang="en-US" sz="2400" dirty="0">
                <a:solidFill>
                  <a:srgbClr val="000000"/>
                </a:solidFill>
                <a:latin typeface="Bookman Old Style" panose="02050604050505020204" pitchFamily="18" charset="0"/>
              </a:rPr>
              <a:t>,</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suministrará</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información</a:t>
            </a:r>
            <a:r>
              <a:rPr lang="en-US" sz="2400" dirty="0">
                <a:solidFill>
                  <a:srgbClr val="000000"/>
                </a:solidFill>
                <a:latin typeface="Bookman Old Style" panose="02050604050505020204" pitchFamily="18" charset="0"/>
              </a:rPr>
              <a:t>,</a:t>
            </a:r>
            <a:r>
              <a:rPr lang="en-US" sz="2400" dirty="0">
                <a:solidFill>
                  <a:srgbClr val="000000"/>
                </a:solidFill>
                <a:effectLst/>
                <a:latin typeface="Bookman Old Style" panose="02050604050505020204" pitchFamily="18" charset="0"/>
              </a:rPr>
              <a:t> </a:t>
            </a:r>
            <a:r>
              <a:rPr lang="en-US" sz="2400" b="1" i="1" dirty="0" err="1">
                <a:solidFill>
                  <a:srgbClr val="000000"/>
                </a:solidFill>
                <a:effectLst/>
                <a:latin typeface="Bookman Old Style" panose="02050604050505020204" pitchFamily="18" charset="0"/>
              </a:rPr>
              <a:t>siempre</a:t>
            </a:r>
            <a:r>
              <a:rPr lang="en-US" sz="2400" b="1" i="1" dirty="0">
                <a:solidFill>
                  <a:srgbClr val="000000"/>
                </a:solidFill>
                <a:effectLst/>
                <a:latin typeface="Bookman Old Style" panose="02050604050505020204" pitchFamily="18" charset="0"/>
              </a:rPr>
              <a:t> que </a:t>
            </a:r>
            <a:r>
              <a:rPr lang="en-US" sz="2400" b="1" i="1" dirty="0" err="1">
                <a:solidFill>
                  <a:srgbClr val="000000"/>
                </a:solidFill>
                <a:effectLst/>
                <a:latin typeface="Bookman Old Style" panose="02050604050505020204" pitchFamily="18" charset="0"/>
              </a:rPr>
              <a:t>ello</a:t>
            </a:r>
            <a:r>
              <a:rPr lang="en-US" sz="2400" b="1" i="1" dirty="0">
                <a:solidFill>
                  <a:srgbClr val="000000"/>
                </a:solidFill>
                <a:effectLst/>
                <a:latin typeface="Bookman Old Style" panose="02050604050505020204" pitchFamily="18" charset="0"/>
              </a:rPr>
              <a:t> no </a:t>
            </a:r>
            <a:r>
              <a:rPr lang="en-US" sz="2400" b="1" i="1" dirty="0" err="1">
                <a:solidFill>
                  <a:srgbClr val="000000"/>
                </a:solidFill>
                <a:effectLst/>
                <a:latin typeface="Bookman Old Style" panose="02050604050505020204" pitchFamily="18" charset="0"/>
              </a:rPr>
              <a:t>contravenga</a:t>
            </a:r>
            <a:r>
              <a:rPr lang="en-US" sz="2400" b="1" i="1" dirty="0">
                <a:solidFill>
                  <a:srgbClr val="000000"/>
                </a:solidFill>
                <a:effectLst/>
                <a:latin typeface="Bookman Old Style" panose="02050604050505020204" pitchFamily="18" charset="0"/>
              </a:rPr>
              <a:t> </a:t>
            </a:r>
            <a:r>
              <a:rPr lang="en-US" sz="2400" b="1" i="1" dirty="0" err="1">
                <a:solidFill>
                  <a:srgbClr val="000000"/>
                </a:solidFill>
                <a:effectLst/>
                <a:latin typeface="Bookman Old Style" panose="02050604050505020204" pitchFamily="18" charset="0"/>
              </a:rPr>
              <a:t>el</a:t>
            </a:r>
            <a:r>
              <a:rPr lang="en-US" sz="2400" b="1" i="1" dirty="0">
                <a:solidFill>
                  <a:srgbClr val="000000"/>
                </a:solidFill>
                <a:latin typeface="Bookman Old Style" panose="02050604050505020204" pitchFamily="18" charset="0"/>
              </a:rPr>
              <a:t> </a:t>
            </a:r>
            <a:r>
              <a:rPr lang="en-US" sz="2400" b="1" i="1" dirty="0" err="1">
                <a:solidFill>
                  <a:srgbClr val="000000"/>
                </a:solidFill>
                <a:effectLst/>
                <a:latin typeface="Bookman Old Style" panose="02050604050505020204" pitchFamily="18" charset="0"/>
              </a:rPr>
              <a:t>mejor</a:t>
            </a:r>
            <a:r>
              <a:rPr lang="en-US" sz="2400" b="1" i="1" dirty="0">
                <a:solidFill>
                  <a:srgbClr val="000000"/>
                </a:solidFill>
                <a:effectLst/>
                <a:latin typeface="Bookman Old Style" panose="02050604050505020204" pitchFamily="18" charset="0"/>
              </a:rPr>
              <a:t> </a:t>
            </a:r>
            <a:r>
              <a:rPr lang="en-US" sz="2400" b="1" i="1" dirty="0" err="1">
                <a:solidFill>
                  <a:srgbClr val="000000"/>
                </a:solidFill>
                <a:effectLst/>
                <a:latin typeface="Bookman Old Style" panose="02050604050505020204" pitchFamily="18" charset="0"/>
              </a:rPr>
              <a:t>interés</a:t>
            </a:r>
            <a:r>
              <a:rPr lang="en-US" sz="2400" b="1" i="1" dirty="0">
                <a:solidFill>
                  <a:srgbClr val="000000"/>
                </a:solidFill>
                <a:effectLst/>
                <a:latin typeface="Bookman Old Style" panose="02050604050505020204" pitchFamily="18" charset="0"/>
              </a:rPr>
              <a:t> del </a:t>
            </a:r>
            <a:r>
              <a:rPr lang="en-US" sz="2400" b="1" i="1" dirty="0" err="1">
                <a:solidFill>
                  <a:srgbClr val="000000"/>
                </a:solidFill>
                <a:effectLst/>
                <a:latin typeface="Bookman Old Style" panose="02050604050505020204" pitchFamily="18" charset="0"/>
              </a:rPr>
              <a:t>menor</a:t>
            </a:r>
            <a:r>
              <a:rPr lang="en-US" sz="2400" b="1" i="1" dirty="0">
                <a:solidFill>
                  <a:srgbClr val="000000"/>
                </a:solidFill>
                <a:latin typeface="Bookman Old Style" panose="02050604050505020204" pitchFamily="18" charset="0"/>
              </a:rPr>
              <a:t>,</a:t>
            </a:r>
            <a:r>
              <a:rPr lang="en-US" sz="2400" b="1" i="1" dirty="0">
                <a:solidFill>
                  <a:srgbClr val="000000"/>
                </a:solidFill>
                <a:effectLst/>
                <a:latin typeface="Bookman Old Style" panose="02050604050505020204" pitchFamily="18" charset="0"/>
              </a:rPr>
              <a:t> y </a:t>
            </a:r>
            <a:r>
              <a:rPr lang="en-US" sz="2400" b="1" i="1" dirty="0" err="1">
                <a:solidFill>
                  <a:srgbClr val="000000"/>
                </a:solidFill>
                <a:effectLst/>
                <a:latin typeface="Bookman Old Style" panose="02050604050505020204" pitchFamily="18" charset="0"/>
              </a:rPr>
              <a:t>tomando</a:t>
            </a:r>
            <a:r>
              <a:rPr lang="en-US" sz="2400" b="1" i="1" dirty="0">
                <a:solidFill>
                  <a:srgbClr val="000000"/>
                </a:solidFill>
                <a:effectLst/>
                <a:latin typeface="Bookman Old Style" panose="02050604050505020204" pitchFamily="18" charset="0"/>
              </a:rPr>
              <a:t> las </a:t>
            </a:r>
            <a:r>
              <a:rPr lang="en-US" sz="2400" b="1" i="1" dirty="0" err="1">
                <a:solidFill>
                  <a:srgbClr val="000000"/>
                </a:solidFill>
                <a:effectLst/>
                <a:latin typeface="Bookman Old Style" panose="02050604050505020204" pitchFamily="18" charset="0"/>
              </a:rPr>
              <a:t>medidas</a:t>
            </a:r>
            <a:r>
              <a:rPr lang="en-US" sz="2400" b="1" i="1" dirty="0">
                <a:solidFill>
                  <a:srgbClr val="000000"/>
                </a:solidFill>
                <a:effectLst/>
                <a:latin typeface="Bookman Old Style" panose="02050604050505020204" pitchFamily="18" charset="0"/>
              </a:rPr>
              <a:t> </a:t>
            </a:r>
            <a:r>
              <a:rPr lang="en-US" sz="2400" b="1" i="1" dirty="0" err="1">
                <a:solidFill>
                  <a:srgbClr val="000000"/>
                </a:solidFill>
                <a:effectLst/>
                <a:latin typeface="Bookman Old Style" panose="02050604050505020204" pitchFamily="18" charset="0"/>
              </a:rPr>
              <a:t>necesarias</a:t>
            </a:r>
            <a:r>
              <a:rPr lang="en-US" sz="2400" b="1" i="1" dirty="0">
                <a:solidFill>
                  <a:srgbClr val="000000"/>
                </a:solidFill>
                <a:effectLst/>
                <a:latin typeface="Bookman Old Style" panose="02050604050505020204" pitchFamily="18" charset="0"/>
              </a:rPr>
              <a:t> para </a:t>
            </a:r>
            <a:r>
              <a:rPr lang="en-US" sz="2400" b="1" i="1" dirty="0" err="1">
                <a:solidFill>
                  <a:srgbClr val="000000"/>
                </a:solidFill>
                <a:effectLst/>
                <a:latin typeface="Bookman Old Style" panose="02050604050505020204" pitchFamily="18" charset="0"/>
              </a:rPr>
              <a:t>proteger</a:t>
            </a:r>
            <a:r>
              <a:rPr lang="en-US" sz="2400" b="1" i="1" dirty="0">
                <a:solidFill>
                  <a:srgbClr val="000000"/>
                </a:solidFill>
                <a:effectLst/>
                <a:latin typeface="Bookman Old Style" panose="02050604050505020204" pitchFamily="18" charset="0"/>
              </a:rPr>
              <a:t> la </a:t>
            </a:r>
            <a:r>
              <a:rPr lang="en-US" sz="2400" b="1" i="1" dirty="0" err="1">
                <a:solidFill>
                  <a:srgbClr val="000000"/>
                </a:solidFill>
                <a:effectLst/>
                <a:latin typeface="Bookman Old Style" panose="02050604050505020204" pitchFamily="18" charset="0"/>
              </a:rPr>
              <a:t>confidencialidad</a:t>
            </a:r>
            <a:r>
              <a:rPr lang="en-US" sz="2400" b="1" i="1" dirty="0">
                <a:solidFill>
                  <a:srgbClr val="000000"/>
                </a:solidFill>
                <a:effectLst/>
                <a:latin typeface="Bookman Old Style" panose="02050604050505020204" pitchFamily="18" charset="0"/>
              </a:rPr>
              <a:t> de la persona que de </a:t>
            </a:r>
            <a:r>
              <a:rPr lang="en-US" sz="2400" b="1" i="1" dirty="0" err="1">
                <a:solidFill>
                  <a:srgbClr val="000000"/>
                </a:solidFill>
                <a:effectLst/>
                <a:latin typeface="Bookman Old Style" panose="02050604050505020204" pitchFamily="18" charset="0"/>
              </a:rPr>
              <a:t>buena</a:t>
            </a:r>
            <a:r>
              <a:rPr lang="en-US" sz="2400" b="1" i="1" dirty="0">
                <a:solidFill>
                  <a:srgbClr val="000000"/>
                </a:solidFill>
                <a:effectLst/>
                <a:latin typeface="Bookman Old Style" panose="02050604050505020204" pitchFamily="18" charset="0"/>
              </a:rPr>
              <a:t> </a:t>
            </a:r>
            <a:r>
              <a:rPr lang="en-US" sz="2400" b="1" i="1" dirty="0" err="1">
                <a:solidFill>
                  <a:srgbClr val="000000"/>
                </a:solidFill>
                <a:effectLst/>
                <a:latin typeface="Bookman Old Style" panose="02050604050505020204" pitchFamily="18" charset="0"/>
              </a:rPr>
              <a:t>fe</a:t>
            </a:r>
            <a:r>
              <a:rPr lang="en-US" sz="2400" b="1" i="1" dirty="0">
                <a:solidFill>
                  <a:srgbClr val="000000"/>
                </a:solidFill>
                <a:effectLst/>
                <a:latin typeface="Bookman Old Style" panose="02050604050505020204" pitchFamily="18" charset="0"/>
              </a:rPr>
              <a:t> </a:t>
            </a:r>
            <a:r>
              <a:rPr lang="en-US" sz="2400" b="1" i="1" dirty="0" err="1">
                <a:solidFill>
                  <a:srgbClr val="000000"/>
                </a:solidFill>
                <a:effectLst/>
                <a:latin typeface="Bookman Old Style" panose="02050604050505020204" pitchFamily="18" charset="0"/>
              </a:rPr>
              <a:t>informó</a:t>
            </a:r>
            <a:r>
              <a:rPr lang="en-US" sz="2400" b="1" i="1" dirty="0">
                <a:solidFill>
                  <a:srgbClr val="000000"/>
                </a:solidFill>
                <a:effectLst/>
                <a:latin typeface="Bookman Old Style" panose="02050604050505020204" pitchFamily="18" charset="0"/>
              </a:rPr>
              <a:t> </a:t>
            </a:r>
            <a:r>
              <a:rPr lang="en-US" sz="2400" b="1" i="1" dirty="0" err="1">
                <a:solidFill>
                  <a:srgbClr val="000000"/>
                </a:solidFill>
                <a:effectLst/>
                <a:latin typeface="Bookman Old Style" panose="02050604050505020204" pitchFamily="18" charset="0"/>
              </a:rPr>
              <a:t>el</a:t>
            </a:r>
            <a:r>
              <a:rPr lang="en-US" sz="2400" b="1" i="1" dirty="0">
                <a:solidFill>
                  <a:srgbClr val="000000"/>
                </a:solidFill>
                <a:effectLst/>
                <a:latin typeface="Bookman Old Style" panose="02050604050505020204" pitchFamily="18" charset="0"/>
              </a:rPr>
              <a:t> </a:t>
            </a:r>
            <a:r>
              <a:rPr lang="en-US" sz="2400" b="1" i="1" dirty="0" err="1">
                <a:solidFill>
                  <a:srgbClr val="000000"/>
                </a:solidFill>
                <a:effectLst/>
                <a:latin typeface="Bookman Old Style" panose="02050604050505020204" pitchFamily="18" charset="0"/>
              </a:rPr>
              <a:t>referido</a:t>
            </a:r>
            <a:r>
              <a:rPr lang="en-US" sz="2400" b="1" i="1" dirty="0">
                <a:solidFill>
                  <a:srgbClr val="000000"/>
                </a:solidFill>
                <a:effectLst/>
                <a:latin typeface="Bookman Old Style" panose="02050604050505020204" pitchFamily="18" charset="0"/>
              </a:rPr>
              <a:t> o que </a:t>
            </a:r>
            <a:r>
              <a:rPr lang="en-US" sz="2400" b="1" i="1" dirty="0" err="1">
                <a:solidFill>
                  <a:srgbClr val="000000"/>
                </a:solidFill>
                <a:effectLst/>
                <a:latin typeface="Bookman Old Style" panose="02050604050505020204" pitchFamily="18" charset="0"/>
              </a:rPr>
              <a:t>cooperó</a:t>
            </a:r>
            <a:r>
              <a:rPr lang="en-US" sz="2400" b="1" i="1" dirty="0">
                <a:solidFill>
                  <a:srgbClr val="000000"/>
                </a:solidFill>
                <a:effectLst/>
                <a:latin typeface="Bookman Old Style" panose="02050604050505020204" pitchFamily="18" charset="0"/>
              </a:rPr>
              <a:t> </a:t>
            </a:r>
            <a:r>
              <a:rPr lang="en-US" sz="2400" b="1" i="1" dirty="0" err="1">
                <a:solidFill>
                  <a:srgbClr val="000000"/>
                </a:solidFill>
                <a:effectLst/>
                <a:latin typeface="Bookman Old Style" panose="02050604050505020204" pitchFamily="18" charset="0"/>
              </a:rPr>
              <a:t>durante</a:t>
            </a:r>
            <a:r>
              <a:rPr lang="en-US" sz="2400" b="1" i="1" dirty="0">
                <a:solidFill>
                  <a:srgbClr val="000000"/>
                </a:solidFill>
                <a:effectLst/>
                <a:latin typeface="Bookman Old Style" panose="02050604050505020204" pitchFamily="18" charset="0"/>
              </a:rPr>
              <a:t> la </a:t>
            </a:r>
            <a:r>
              <a:rPr lang="en-US" sz="2400" b="1" i="1" dirty="0" err="1">
                <a:solidFill>
                  <a:srgbClr val="000000"/>
                </a:solidFill>
                <a:effectLst/>
                <a:latin typeface="Bookman Old Style" panose="02050604050505020204" pitchFamily="18" charset="0"/>
              </a:rPr>
              <a:t>investigación</a:t>
            </a:r>
            <a:r>
              <a:rPr lang="en-US" sz="2400" b="1" i="1" dirty="0">
                <a:solidFill>
                  <a:srgbClr val="000000"/>
                </a:solidFill>
                <a:effectLst/>
                <a:latin typeface="Bookman Old Style" panose="02050604050505020204" pitchFamily="18" charset="0"/>
              </a:rPr>
              <a:t> de </a:t>
            </a:r>
            <a:r>
              <a:rPr lang="en-US" sz="2400" b="1" i="1" dirty="0" err="1">
                <a:solidFill>
                  <a:srgbClr val="000000"/>
                </a:solidFill>
                <a:effectLst/>
                <a:latin typeface="Bookman Old Style" panose="02050604050505020204" pitchFamily="18" charset="0"/>
              </a:rPr>
              <a:t>este</a:t>
            </a:r>
            <a:r>
              <a:rPr lang="en-US" sz="2400" b="1" i="1" dirty="0">
                <a:solidFill>
                  <a:srgbClr val="000000"/>
                </a:solidFill>
                <a:effectLst/>
                <a:latin typeface="Bookman Old Style" panose="02050604050505020204" pitchFamily="18" charset="0"/>
              </a:rPr>
              <a:t>.</a:t>
            </a:r>
          </a:p>
          <a:p>
            <a:pPr marL="0" indent="0">
              <a:buNone/>
            </a:pPr>
            <a:endParaRPr lang="en-US" dirty="0">
              <a:solidFill>
                <a:srgbClr val="000000"/>
              </a:solidFill>
              <a:effectLst/>
              <a:latin typeface="Helvetica" pitchFamily="2" charset="0"/>
            </a:endParaRPr>
          </a:p>
          <a:p>
            <a:endParaRPr lang="en-PR" dirty="0"/>
          </a:p>
        </p:txBody>
      </p:sp>
    </p:spTree>
    <p:extLst>
      <p:ext uri="{BB962C8B-B14F-4D97-AF65-F5344CB8AC3E}">
        <p14:creationId xmlns:p14="http://schemas.microsoft.com/office/powerpoint/2010/main" val="111063065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8181E4-3589-82F0-AE3B-8EB22DF97EE0}"/>
              </a:ext>
            </a:extLst>
          </p:cNvPr>
          <p:cNvSpPr>
            <a:spLocks noGrp="1"/>
          </p:cNvSpPr>
          <p:nvPr>
            <p:ph type="title"/>
          </p:nvPr>
        </p:nvSpPr>
        <p:spPr/>
        <p:txBody>
          <a:bodyPr/>
          <a:lstStyle/>
          <a:p>
            <a:pPr algn="ctr"/>
            <a:r>
              <a:rPr lang="en-US" sz="3600" dirty="0" err="1">
                <a:effectLst/>
                <a:latin typeface="Bookman Old Style" panose="02050604050505020204" pitchFamily="18" charset="0"/>
              </a:rPr>
              <a:t>Artículo</a:t>
            </a:r>
            <a:r>
              <a:rPr lang="en-US" sz="3600" dirty="0">
                <a:effectLst/>
                <a:latin typeface="Bookman Old Style" panose="02050604050505020204" pitchFamily="18" charset="0"/>
              </a:rPr>
              <a:t> 12. – </a:t>
            </a:r>
            <a:r>
              <a:rPr lang="en-US" sz="3600" dirty="0" err="1">
                <a:effectLst/>
                <a:latin typeface="Bookman Old Style" panose="02050604050505020204" pitchFamily="18" charset="0"/>
              </a:rPr>
              <a:t>Medidas</a:t>
            </a:r>
            <a:r>
              <a:rPr lang="en-US" sz="3600" dirty="0">
                <a:effectLst/>
                <a:latin typeface="Bookman Old Style" panose="02050604050505020204" pitchFamily="18" charset="0"/>
              </a:rPr>
              <a:t> de </a:t>
            </a:r>
            <a:r>
              <a:rPr lang="en-US" sz="3600" dirty="0" err="1">
                <a:effectLst/>
                <a:latin typeface="Bookman Old Style" panose="02050604050505020204" pitchFamily="18" charset="0"/>
              </a:rPr>
              <a:t>Protección</a:t>
            </a:r>
            <a:endParaRPr lang="en-PR" dirty="0"/>
          </a:p>
        </p:txBody>
      </p:sp>
      <p:sp>
        <p:nvSpPr>
          <p:cNvPr id="3" name="Content Placeholder 2">
            <a:extLst>
              <a:ext uri="{FF2B5EF4-FFF2-40B4-BE49-F238E27FC236}">
                <a16:creationId xmlns:a16="http://schemas.microsoft.com/office/drawing/2014/main" id="{7294C387-7653-1519-F8CB-614FCE357925}"/>
              </a:ext>
            </a:extLst>
          </p:cNvPr>
          <p:cNvSpPr>
            <a:spLocks noGrp="1"/>
          </p:cNvSpPr>
          <p:nvPr>
            <p:ph idx="1"/>
          </p:nvPr>
        </p:nvSpPr>
        <p:spPr/>
        <p:txBody>
          <a:bodyPr>
            <a:normAutofit fontScale="92500"/>
          </a:bodyPr>
          <a:lstStyle/>
          <a:p>
            <a:pPr algn="just"/>
            <a:r>
              <a:rPr lang="en-PR" sz="2400" dirty="0">
                <a:latin typeface="Bookman Old Style" panose="02050604050505020204" pitchFamily="18" charset="0"/>
              </a:rPr>
              <a:t>Establecer Plan de Seguridad</a:t>
            </a:r>
          </a:p>
          <a:p>
            <a:pPr algn="just"/>
            <a:r>
              <a:rPr lang="en-PR" sz="2400" dirty="0">
                <a:latin typeface="Bookman Old Style" panose="02050604050505020204" pitchFamily="18" charset="0"/>
              </a:rPr>
              <a:t>Establecer Plan de Preservación</a:t>
            </a:r>
          </a:p>
          <a:p>
            <a:pPr algn="just"/>
            <a:r>
              <a:rPr lang="en-US" sz="2400" dirty="0" err="1">
                <a:latin typeface="Bookman Old Style" panose="02050604050505020204" pitchFamily="18" charset="0"/>
              </a:rPr>
              <a:t>Verificar</a:t>
            </a:r>
            <a:r>
              <a:rPr lang="en-US" sz="2400" dirty="0">
                <a:latin typeface="Bookman Old Style" panose="02050604050505020204" pitchFamily="18" charset="0"/>
              </a:rPr>
              <a:t> la </a:t>
            </a:r>
            <a:r>
              <a:rPr lang="en-US" sz="2400" dirty="0" err="1">
                <a:latin typeface="Bookman Old Style" panose="02050604050505020204" pitchFamily="18" charset="0"/>
              </a:rPr>
              <a:t>seguridad</a:t>
            </a:r>
            <a:r>
              <a:rPr lang="en-US" sz="2400" dirty="0">
                <a:latin typeface="Bookman Old Style" panose="02050604050505020204" pitchFamily="18" charset="0"/>
              </a:rPr>
              <a:t> y </a:t>
            </a:r>
            <a:r>
              <a:rPr lang="en-US" sz="2400" dirty="0" err="1">
                <a:latin typeface="Bookman Old Style" panose="02050604050505020204" pitchFamily="18" charset="0"/>
              </a:rPr>
              <a:t>el</a:t>
            </a:r>
            <a:r>
              <a:rPr lang="en-US" sz="2400" dirty="0">
                <a:latin typeface="Bookman Old Style" panose="02050604050505020204" pitchFamily="18" charset="0"/>
              </a:rPr>
              <a:t> </a:t>
            </a:r>
            <a:r>
              <a:rPr lang="en-US" sz="2400" dirty="0" err="1">
                <a:latin typeface="Bookman Old Style" panose="02050604050505020204" pitchFamily="18" charset="0"/>
              </a:rPr>
              <a:t>bienestar</a:t>
            </a:r>
            <a:r>
              <a:rPr lang="en-US" sz="2400" dirty="0">
                <a:latin typeface="Bookman Old Style" panose="02050604050505020204" pitchFamily="18" charset="0"/>
              </a:rPr>
              <a:t> de </a:t>
            </a:r>
            <a:r>
              <a:rPr lang="en-US" sz="2400" dirty="0" err="1">
                <a:latin typeface="Bookman Old Style" panose="02050604050505020204" pitchFamily="18" charset="0"/>
              </a:rPr>
              <a:t>los</a:t>
            </a:r>
            <a:r>
              <a:rPr lang="en-US" sz="2400" dirty="0">
                <a:latin typeface="Bookman Old Style" panose="02050604050505020204" pitchFamily="18" charset="0"/>
              </a:rPr>
              <a:t> </a:t>
            </a:r>
            <a:r>
              <a:rPr lang="en-US" sz="2400" dirty="0" err="1">
                <a:latin typeface="Bookman Old Style" panose="02050604050505020204" pitchFamily="18" charset="0"/>
              </a:rPr>
              <a:t>menores</a:t>
            </a:r>
            <a:endParaRPr lang="en-US" sz="2400" dirty="0">
              <a:latin typeface="Bookman Old Style" panose="02050604050505020204" pitchFamily="18" charset="0"/>
            </a:endParaRPr>
          </a:p>
          <a:p>
            <a:pPr algn="just"/>
            <a:r>
              <a:rPr lang="en-PR" sz="2400" dirty="0">
                <a:latin typeface="Bookman Old Style" panose="02050604050505020204" pitchFamily="18" charset="0"/>
              </a:rPr>
              <a:t>Ordenar el retiro inmediato de actividades que vulneren o afecten los derechos del menor</a:t>
            </a:r>
          </a:p>
          <a:p>
            <a:pPr algn="just"/>
            <a:r>
              <a:rPr lang="en-US" sz="2400" dirty="0" err="1">
                <a:latin typeface="Bookman Old Style" panose="02050604050505020204" pitchFamily="18" charset="0"/>
              </a:rPr>
              <a:t>Ordenar</a:t>
            </a:r>
            <a:r>
              <a:rPr lang="en-US" sz="2400" dirty="0">
                <a:latin typeface="Bookman Old Style" panose="02050604050505020204" pitchFamily="18" charset="0"/>
              </a:rPr>
              <a:t> </a:t>
            </a:r>
            <a:r>
              <a:rPr lang="en-US" sz="2400" dirty="0" err="1">
                <a:latin typeface="Bookman Old Style" panose="02050604050505020204" pitchFamily="18" charset="0"/>
              </a:rPr>
              <a:t>el</a:t>
            </a:r>
            <a:r>
              <a:rPr lang="en-US" sz="2400" dirty="0">
                <a:latin typeface="Bookman Old Style" panose="02050604050505020204" pitchFamily="18" charset="0"/>
              </a:rPr>
              <a:t> </a:t>
            </a:r>
            <a:r>
              <a:rPr lang="en-US" sz="2400" dirty="0" err="1">
                <a:latin typeface="Bookman Old Style" panose="02050604050505020204" pitchFamily="18" charset="0"/>
              </a:rPr>
              <a:t>retiro</a:t>
            </a:r>
            <a:r>
              <a:rPr lang="en-US" sz="2400" dirty="0">
                <a:latin typeface="Bookman Old Style" panose="02050604050505020204" pitchFamily="18" charset="0"/>
              </a:rPr>
              <a:t> </a:t>
            </a:r>
            <a:r>
              <a:rPr lang="en-US" sz="2400" dirty="0" err="1">
                <a:latin typeface="Bookman Old Style" panose="02050604050505020204" pitchFamily="18" charset="0"/>
              </a:rPr>
              <a:t>inmediato</a:t>
            </a:r>
            <a:r>
              <a:rPr lang="en-US" sz="2400" dirty="0">
                <a:latin typeface="Bookman Old Style" panose="02050604050505020204" pitchFamily="18" charset="0"/>
              </a:rPr>
              <a:t> del </a:t>
            </a:r>
            <a:r>
              <a:rPr lang="en-US" sz="2400" dirty="0" err="1">
                <a:latin typeface="Bookman Old Style" panose="02050604050505020204" pitchFamily="18" charset="0"/>
              </a:rPr>
              <a:t>menor</a:t>
            </a:r>
            <a:r>
              <a:rPr lang="en-US" sz="2400" dirty="0">
                <a:latin typeface="Bookman Old Style" panose="02050604050505020204" pitchFamily="18" charset="0"/>
              </a:rPr>
              <a:t> del </a:t>
            </a:r>
            <a:r>
              <a:rPr lang="en-US" sz="2400" dirty="0" err="1">
                <a:latin typeface="Bookman Old Style" panose="02050604050505020204" pitchFamily="18" charset="0"/>
              </a:rPr>
              <a:t>hogar</a:t>
            </a:r>
            <a:r>
              <a:rPr lang="en-US" sz="2400" dirty="0">
                <a:latin typeface="Bookman Old Style" panose="02050604050505020204" pitchFamily="18" charset="0"/>
              </a:rPr>
              <a:t> </a:t>
            </a:r>
            <a:r>
              <a:rPr lang="en-US" sz="2400" dirty="0" err="1">
                <a:latin typeface="Bookman Old Style" panose="02050604050505020204" pitchFamily="18" charset="0"/>
              </a:rPr>
              <a:t>en</a:t>
            </a:r>
            <a:r>
              <a:rPr lang="en-US" sz="2400" dirty="0">
                <a:latin typeface="Bookman Old Style" panose="02050604050505020204" pitchFamily="18" charset="0"/>
              </a:rPr>
              <a:t> que se </a:t>
            </a:r>
            <a:r>
              <a:rPr lang="en-US" sz="2400" dirty="0" err="1">
                <a:latin typeface="Bookman Old Style" panose="02050604050505020204" pitchFamily="18" charset="0"/>
              </a:rPr>
              <a:t>encuentre</a:t>
            </a:r>
            <a:r>
              <a:rPr lang="en-US" sz="2400" dirty="0">
                <a:latin typeface="Bookman Old Style" panose="02050604050505020204" pitchFamily="18" charset="0"/>
              </a:rPr>
              <a:t>, </a:t>
            </a:r>
            <a:r>
              <a:rPr lang="en-US" sz="2400" dirty="0" err="1">
                <a:latin typeface="Bookman Old Style" panose="02050604050505020204" pitchFamily="18" charset="0"/>
              </a:rPr>
              <a:t>siempre</a:t>
            </a:r>
            <a:r>
              <a:rPr lang="en-US" sz="2400" dirty="0">
                <a:latin typeface="Bookman Old Style" panose="02050604050505020204" pitchFamily="18" charset="0"/>
              </a:rPr>
              <a:t> y </a:t>
            </a:r>
            <a:r>
              <a:rPr lang="en-US" sz="2400" dirty="0" err="1">
                <a:latin typeface="Bookman Old Style" panose="02050604050505020204" pitchFamily="18" charset="0"/>
              </a:rPr>
              <a:t>cuando</a:t>
            </a:r>
            <a:r>
              <a:rPr lang="en-US" sz="2400" dirty="0">
                <a:latin typeface="Bookman Old Style" panose="02050604050505020204" pitchFamily="18" charset="0"/>
              </a:rPr>
              <a:t> no </a:t>
            </a:r>
            <a:r>
              <a:rPr lang="en-US" sz="2400" dirty="0" err="1">
                <a:latin typeface="Bookman Old Style" panose="02050604050505020204" pitchFamily="18" charset="0"/>
              </a:rPr>
              <a:t>haya</a:t>
            </a:r>
            <a:r>
              <a:rPr lang="en-US" sz="2400" dirty="0">
                <a:latin typeface="Bookman Old Style" panose="02050604050505020204" pitchFamily="18" charset="0"/>
              </a:rPr>
              <a:t> </a:t>
            </a:r>
            <a:r>
              <a:rPr lang="en-US" sz="2400" dirty="0" err="1">
                <a:latin typeface="Bookman Old Style" panose="02050604050505020204" pitchFamily="18" charset="0"/>
              </a:rPr>
              <a:t>cumplido</a:t>
            </a:r>
            <a:r>
              <a:rPr lang="en-US" sz="2400" dirty="0">
                <a:latin typeface="Bookman Old Style" panose="02050604050505020204" pitchFamily="18" charset="0"/>
              </a:rPr>
              <a:t> la </a:t>
            </a:r>
            <a:r>
              <a:rPr lang="en-US" sz="2400" dirty="0" err="1">
                <a:latin typeface="Bookman Old Style" panose="02050604050505020204" pitchFamily="18" charset="0"/>
              </a:rPr>
              <a:t>edad</a:t>
            </a:r>
            <a:r>
              <a:rPr lang="en-US" sz="2400" dirty="0">
                <a:latin typeface="Bookman Old Style" panose="02050604050505020204" pitchFamily="18" charset="0"/>
              </a:rPr>
              <a:t> de </a:t>
            </a:r>
            <a:r>
              <a:rPr lang="en-US" sz="2400" dirty="0" err="1">
                <a:latin typeface="Bookman Old Style" panose="02050604050505020204" pitchFamily="18" charset="0"/>
              </a:rPr>
              <a:t>diecisiete</a:t>
            </a:r>
            <a:r>
              <a:rPr lang="en-US" sz="2400" dirty="0">
                <a:latin typeface="Bookman Old Style" panose="02050604050505020204" pitchFamily="18" charset="0"/>
              </a:rPr>
              <a:t> (17) </a:t>
            </a:r>
            <a:r>
              <a:rPr lang="en-US" sz="2400" dirty="0" err="1">
                <a:latin typeface="Bookman Old Style" panose="02050604050505020204" pitchFamily="18" charset="0"/>
              </a:rPr>
              <a:t>anos</a:t>
            </a:r>
            <a:r>
              <a:rPr lang="en-US" sz="2400" dirty="0">
                <a:latin typeface="Bookman Old Style" panose="02050604050505020204" pitchFamily="18" charset="0"/>
              </a:rPr>
              <a:t> y once (11) meses.</a:t>
            </a:r>
          </a:p>
          <a:p>
            <a:pPr algn="just"/>
            <a:r>
              <a:rPr lang="en-US" sz="2400" dirty="0" err="1">
                <a:latin typeface="Bookman Old Style" panose="02050604050505020204" pitchFamily="18" charset="0"/>
              </a:rPr>
              <a:t>Promover</a:t>
            </a:r>
            <a:r>
              <a:rPr lang="en-US" sz="2400" dirty="0">
                <a:latin typeface="Bookman Old Style" panose="02050604050505020204" pitchFamily="18" charset="0"/>
              </a:rPr>
              <a:t> la </a:t>
            </a:r>
            <a:r>
              <a:rPr lang="en-US" sz="2400" dirty="0" err="1">
                <a:latin typeface="Bookman Old Style" panose="02050604050505020204" pitchFamily="18" charset="0"/>
              </a:rPr>
              <a:t>adopción</a:t>
            </a:r>
            <a:r>
              <a:rPr lang="en-US" sz="2400" dirty="0">
                <a:latin typeface="Bookman Old Style" panose="02050604050505020204" pitchFamily="18" charset="0"/>
              </a:rPr>
              <a:t> previa PPP a </a:t>
            </a:r>
            <a:r>
              <a:rPr lang="en-US" sz="2400" dirty="0" err="1">
                <a:latin typeface="Bookman Old Style" panose="02050604050505020204" pitchFamily="18" charset="0"/>
              </a:rPr>
              <a:t>los</a:t>
            </a:r>
            <a:r>
              <a:rPr lang="en-US" sz="2400" dirty="0">
                <a:latin typeface="Bookman Old Style" panose="02050604050505020204" pitchFamily="18" charset="0"/>
              </a:rPr>
              <a:t> padres</a:t>
            </a:r>
          </a:p>
          <a:p>
            <a:endParaRPr lang="en-PR" dirty="0">
              <a:latin typeface="Bookman Old Style" panose="02050604050505020204" pitchFamily="18" charset="0"/>
            </a:endParaRPr>
          </a:p>
          <a:p>
            <a:endParaRPr lang="en-PR" dirty="0">
              <a:latin typeface="Bookman Old Style" panose="02050604050505020204" pitchFamily="18" charset="0"/>
            </a:endParaRPr>
          </a:p>
        </p:txBody>
      </p:sp>
    </p:spTree>
    <p:extLst>
      <p:ext uri="{BB962C8B-B14F-4D97-AF65-F5344CB8AC3E}">
        <p14:creationId xmlns:p14="http://schemas.microsoft.com/office/powerpoint/2010/main" val="55865620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E6690-719E-FD47-2461-0516D02B78E6}"/>
              </a:ext>
            </a:extLst>
          </p:cNvPr>
          <p:cNvSpPr>
            <a:spLocks noGrp="1"/>
          </p:cNvSpPr>
          <p:nvPr>
            <p:ph type="title"/>
          </p:nvPr>
        </p:nvSpPr>
        <p:spPr/>
        <p:txBody>
          <a:bodyPr/>
          <a:lstStyle/>
          <a:p>
            <a:pPr algn="ctr"/>
            <a:r>
              <a:rPr lang="en-US" sz="3600" dirty="0" err="1">
                <a:effectLst/>
                <a:latin typeface="Bookman Old Style" panose="02050604050505020204" pitchFamily="18" charset="0"/>
              </a:rPr>
              <a:t>Artículo</a:t>
            </a:r>
            <a:r>
              <a:rPr lang="en-US" sz="3600" dirty="0">
                <a:effectLst/>
                <a:latin typeface="Bookman Old Style" panose="02050604050505020204" pitchFamily="18" charset="0"/>
              </a:rPr>
              <a:t> 14. – </a:t>
            </a:r>
            <a:br>
              <a:rPr lang="en-US" sz="3600" dirty="0">
                <a:effectLst/>
                <a:latin typeface="Bookman Old Style" panose="02050604050505020204" pitchFamily="18" charset="0"/>
              </a:rPr>
            </a:br>
            <a:r>
              <a:rPr lang="en-US" sz="3600" dirty="0" err="1">
                <a:effectLst/>
                <a:latin typeface="Bookman Old Style" panose="02050604050505020204" pitchFamily="18" charset="0"/>
              </a:rPr>
              <a:t>Ubica</a:t>
            </a:r>
            <a:r>
              <a:rPr lang="en-US" dirty="0" err="1">
                <a:latin typeface="Bookman Old Style" panose="02050604050505020204" pitchFamily="18" charset="0"/>
              </a:rPr>
              <a:t>ción</a:t>
            </a:r>
            <a:r>
              <a:rPr lang="en-US" dirty="0">
                <a:latin typeface="Bookman Old Style" panose="02050604050505020204" pitchFamily="18" charset="0"/>
              </a:rPr>
              <a:t> con </a:t>
            </a:r>
            <a:r>
              <a:rPr lang="en-US" dirty="0" err="1">
                <a:latin typeface="Bookman Old Style" panose="02050604050505020204" pitchFamily="18" charset="0"/>
              </a:rPr>
              <a:t>recurso</a:t>
            </a:r>
            <a:r>
              <a:rPr lang="en-US" dirty="0">
                <a:latin typeface="Bookman Old Style" panose="02050604050505020204" pitchFamily="18" charset="0"/>
              </a:rPr>
              <a:t> familiar</a:t>
            </a:r>
            <a:endParaRPr lang="en-PR" dirty="0"/>
          </a:p>
        </p:txBody>
      </p:sp>
      <p:sp>
        <p:nvSpPr>
          <p:cNvPr id="3" name="Content Placeholder 2">
            <a:extLst>
              <a:ext uri="{FF2B5EF4-FFF2-40B4-BE49-F238E27FC236}">
                <a16:creationId xmlns:a16="http://schemas.microsoft.com/office/drawing/2014/main" id="{BB662443-E8F5-7636-8A1F-0BB0D0D045A2}"/>
              </a:ext>
            </a:extLst>
          </p:cNvPr>
          <p:cNvSpPr>
            <a:spLocks noGrp="1"/>
          </p:cNvSpPr>
          <p:nvPr>
            <p:ph idx="1"/>
          </p:nvPr>
        </p:nvSpPr>
        <p:spPr/>
        <p:txBody>
          <a:bodyPr>
            <a:normAutofit lnSpcReduction="10000"/>
          </a:bodyPr>
          <a:lstStyle/>
          <a:p>
            <a:pPr marL="12700" indent="-12700" algn="just">
              <a:buNone/>
            </a:pPr>
            <a:r>
              <a:rPr lang="en-US" sz="2800" dirty="0">
                <a:solidFill>
                  <a:srgbClr val="000000"/>
                </a:solidFill>
                <a:effectLst/>
                <a:latin typeface="Bookman Old Style" panose="02050604050505020204" pitchFamily="18" charset="0"/>
              </a:rPr>
              <a:t>Cuando un </a:t>
            </a:r>
            <a:r>
              <a:rPr lang="en-US" sz="2800" dirty="0" err="1">
                <a:solidFill>
                  <a:srgbClr val="000000"/>
                </a:solidFill>
                <a:effectLst/>
                <a:latin typeface="Bookman Old Style" panose="02050604050505020204" pitchFamily="18" charset="0"/>
              </a:rPr>
              <a:t>menor</a:t>
            </a:r>
            <a:r>
              <a:rPr lang="en-US" sz="2800" dirty="0">
                <a:solidFill>
                  <a:srgbClr val="000000"/>
                </a:solidFill>
                <a:effectLst/>
                <a:latin typeface="Bookman Old Style" panose="02050604050505020204" pitchFamily="18" charset="0"/>
              </a:rPr>
              <a:t> sea </a:t>
            </a:r>
            <a:r>
              <a:rPr lang="en-US" sz="2800" dirty="0" err="1">
                <a:solidFill>
                  <a:srgbClr val="000000"/>
                </a:solidFill>
                <a:effectLst/>
                <a:latin typeface="Bookman Old Style" panose="02050604050505020204" pitchFamily="18" charset="0"/>
              </a:rPr>
              <a:t>removido</a:t>
            </a:r>
            <a:r>
              <a:rPr lang="en-US" sz="2800" dirty="0">
                <a:solidFill>
                  <a:srgbClr val="000000"/>
                </a:solidFill>
                <a:latin typeface="Bookman Old Style" panose="02050604050505020204" pitchFamily="18" charset="0"/>
              </a:rPr>
              <a:t>,</a:t>
            </a:r>
            <a:r>
              <a:rPr lang="en-US" sz="2800" dirty="0">
                <a:solidFill>
                  <a:srgbClr val="000000"/>
                </a:solidFill>
                <a:effectLst/>
                <a:latin typeface="Bookman Old Style" panose="02050604050505020204" pitchFamily="18" charset="0"/>
              </a:rPr>
              <a:t> </a:t>
            </a:r>
            <a:r>
              <a:rPr lang="en-US" sz="2800" dirty="0" err="1">
                <a:solidFill>
                  <a:srgbClr val="000000"/>
                </a:solidFill>
                <a:effectLst/>
                <a:latin typeface="Bookman Old Style" panose="02050604050505020204" pitchFamily="18" charset="0"/>
              </a:rPr>
              <a:t>podrá</a:t>
            </a:r>
            <a:r>
              <a:rPr lang="en-US" sz="2800" dirty="0">
                <a:solidFill>
                  <a:srgbClr val="000000"/>
                </a:solidFill>
                <a:effectLst/>
                <a:latin typeface="Bookman Old Style" panose="02050604050505020204" pitchFamily="18" charset="0"/>
              </a:rPr>
              <a:t> ser </a:t>
            </a:r>
            <a:r>
              <a:rPr lang="en-US" sz="2800" dirty="0" err="1">
                <a:solidFill>
                  <a:srgbClr val="000000"/>
                </a:solidFill>
                <a:effectLst/>
                <a:latin typeface="Bookman Old Style" panose="02050604050505020204" pitchFamily="18" charset="0"/>
              </a:rPr>
              <a:t>ubicado</a:t>
            </a:r>
            <a:r>
              <a:rPr lang="en-US" sz="2800" dirty="0">
                <a:solidFill>
                  <a:srgbClr val="000000"/>
                </a:solidFill>
                <a:effectLst/>
                <a:latin typeface="Bookman Old Style" panose="02050604050505020204" pitchFamily="18" charset="0"/>
              </a:rPr>
              <a:t> con un </a:t>
            </a:r>
            <a:r>
              <a:rPr lang="en-US" sz="2800" dirty="0" err="1">
                <a:solidFill>
                  <a:srgbClr val="000000"/>
                </a:solidFill>
                <a:effectLst/>
                <a:latin typeface="Bookman Old Style" panose="02050604050505020204" pitchFamily="18" charset="0"/>
              </a:rPr>
              <a:t>recurso</a:t>
            </a:r>
            <a:r>
              <a:rPr lang="en-US" sz="2800" dirty="0">
                <a:solidFill>
                  <a:srgbClr val="000000"/>
                </a:solidFill>
                <a:effectLst/>
                <a:latin typeface="Bookman Old Style" panose="02050604050505020204" pitchFamily="18" charset="0"/>
              </a:rPr>
              <a:t> familiar </a:t>
            </a:r>
            <a:r>
              <a:rPr lang="en-US" sz="2800" b="1" dirty="0">
                <a:solidFill>
                  <a:srgbClr val="000000"/>
                </a:solidFill>
                <a:effectLst/>
                <a:latin typeface="Bookman Old Style" panose="02050604050505020204" pitchFamily="18" charset="0"/>
              </a:rPr>
              <a:t>solo </a:t>
            </a:r>
            <a:r>
              <a:rPr lang="en-US" sz="2800" b="1" dirty="0" err="1">
                <a:solidFill>
                  <a:srgbClr val="000000"/>
                </a:solidFill>
                <a:effectLst/>
                <a:latin typeface="Bookman Old Style" panose="02050604050505020204" pitchFamily="18" charset="0"/>
              </a:rPr>
              <a:t>si</a:t>
            </a:r>
            <a:r>
              <a:rPr lang="en-US" sz="2800" b="1" dirty="0">
                <a:solidFill>
                  <a:srgbClr val="000000"/>
                </a:solidFill>
                <a:effectLst/>
                <a:latin typeface="Bookman Old Style" panose="02050604050505020204" pitchFamily="18" charset="0"/>
              </a:rPr>
              <a:t> </a:t>
            </a:r>
            <a:r>
              <a:rPr lang="en-US" sz="2800" b="1" dirty="0" err="1">
                <a:solidFill>
                  <a:srgbClr val="000000"/>
                </a:solidFill>
                <a:effectLst/>
                <a:latin typeface="Bookman Old Style" panose="02050604050505020204" pitchFamily="18" charset="0"/>
              </a:rPr>
              <a:t>el</a:t>
            </a:r>
            <a:r>
              <a:rPr lang="en-US" sz="2800" b="1" dirty="0">
                <a:solidFill>
                  <a:srgbClr val="000000"/>
                </a:solidFill>
                <a:effectLst/>
                <a:latin typeface="Bookman Old Style" panose="02050604050505020204" pitchFamily="18" charset="0"/>
              </a:rPr>
              <a:t> </a:t>
            </a:r>
            <a:r>
              <a:rPr lang="en-US" sz="2800" b="1" dirty="0" err="1">
                <a:solidFill>
                  <a:srgbClr val="000000"/>
                </a:solidFill>
                <a:effectLst/>
                <a:latin typeface="Bookman Old Style" panose="02050604050505020204" pitchFamily="18" charset="0"/>
              </a:rPr>
              <a:t>hogar</a:t>
            </a:r>
            <a:r>
              <a:rPr lang="en-US" sz="2800" b="1" dirty="0">
                <a:solidFill>
                  <a:srgbClr val="000000"/>
                </a:solidFill>
                <a:effectLst/>
                <a:latin typeface="Bookman Old Style" panose="02050604050505020204" pitchFamily="18" charset="0"/>
              </a:rPr>
              <a:t> </a:t>
            </a:r>
            <a:r>
              <a:rPr lang="en-US" sz="2800" b="1" dirty="0" err="1">
                <a:solidFill>
                  <a:srgbClr val="000000"/>
                </a:solidFill>
                <a:effectLst/>
                <a:latin typeface="Bookman Old Style" panose="02050604050505020204" pitchFamily="18" charset="0"/>
              </a:rPr>
              <a:t>puede</a:t>
            </a:r>
            <a:r>
              <a:rPr lang="en-US" sz="2800" b="1" dirty="0">
                <a:solidFill>
                  <a:srgbClr val="000000"/>
                </a:solidFill>
                <a:effectLst/>
                <a:latin typeface="Bookman Old Style" panose="02050604050505020204" pitchFamily="18" charset="0"/>
              </a:rPr>
              <a:t> </a:t>
            </a:r>
            <a:r>
              <a:rPr lang="en-US" sz="2800" b="1" dirty="0" err="1">
                <a:solidFill>
                  <a:srgbClr val="000000"/>
                </a:solidFill>
                <a:effectLst/>
                <a:latin typeface="Bookman Old Style" panose="02050604050505020204" pitchFamily="18" charset="0"/>
              </a:rPr>
              <a:t>garantizar</a:t>
            </a:r>
            <a:r>
              <a:rPr lang="en-US" sz="2800" b="1" dirty="0">
                <a:solidFill>
                  <a:srgbClr val="000000"/>
                </a:solidFill>
                <a:effectLst/>
                <a:latin typeface="Bookman Old Style" panose="02050604050505020204" pitchFamily="18" charset="0"/>
              </a:rPr>
              <a:t> la </a:t>
            </a:r>
            <a:r>
              <a:rPr lang="en-US" sz="2800" b="1" dirty="0" err="1">
                <a:solidFill>
                  <a:srgbClr val="000000"/>
                </a:solidFill>
                <a:effectLst/>
                <a:latin typeface="Bookman Old Style" panose="02050604050505020204" pitchFamily="18" charset="0"/>
              </a:rPr>
              <a:t>seguridad</a:t>
            </a:r>
            <a:r>
              <a:rPr lang="en-US" sz="2800" b="1" dirty="0">
                <a:solidFill>
                  <a:srgbClr val="000000"/>
                </a:solidFill>
                <a:effectLst/>
                <a:latin typeface="Bookman Old Style" panose="02050604050505020204" pitchFamily="18" charset="0"/>
              </a:rPr>
              <a:t> y </a:t>
            </a:r>
            <a:r>
              <a:rPr lang="en-US" sz="2800" b="1" dirty="0" err="1">
                <a:solidFill>
                  <a:srgbClr val="000000"/>
                </a:solidFill>
                <a:effectLst/>
                <a:latin typeface="Bookman Old Style" panose="02050604050505020204" pitchFamily="18" charset="0"/>
              </a:rPr>
              <a:t>el</a:t>
            </a:r>
            <a:r>
              <a:rPr lang="en-US" sz="2800" b="1" dirty="0">
                <a:solidFill>
                  <a:srgbClr val="000000"/>
                </a:solidFill>
                <a:effectLst/>
                <a:latin typeface="Bookman Old Style" panose="02050604050505020204" pitchFamily="18" charset="0"/>
              </a:rPr>
              <a:t> </a:t>
            </a:r>
            <a:r>
              <a:rPr lang="en-US" sz="2800" b="1" dirty="0" err="1">
                <a:solidFill>
                  <a:srgbClr val="000000"/>
                </a:solidFill>
                <a:effectLst/>
                <a:latin typeface="Bookman Old Style" panose="02050604050505020204" pitchFamily="18" charset="0"/>
              </a:rPr>
              <a:t>bienestar</a:t>
            </a:r>
            <a:r>
              <a:rPr lang="en-US" sz="2800" b="1" dirty="0">
                <a:solidFill>
                  <a:srgbClr val="000000"/>
                </a:solidFill>
                <a:effectLst/>
                <a:latin typeface="Bookman Old Style" panose="02050604050505020204" pitchFamily="18" charset="0"/>
              </a:rPr>
              <a:t> del </a:t>
            </a:r>
            <a:r>
              <a:rPr lang="en-US" sz="2800" b="1" dirty="0" err="1">
                <a:solidFill>
                  <a:srgbClr val="000000"/>
                </a:solidFill>
                <a:effectLst/>
                <a:latin typeface="Bookman Old Style" panose="02050604050505020204" pitchFamily="18" charset="0"/>
              </a:rPr>
              <a:t>menor</a:t>
            </a:r>
            <a:r>
              <a:rPr lang="en-US" sz="2800" dirty="0">
                <a:solidFill>
                  <a:srgbClr val="000000"/>
                </a:solidFill>
                <a:latin typeface="Bookman Old Style" panose="02050604050505020204" pitchFamily="18" charset="0"/>
              </a:rPr>
              <a:t>,</a:t>
            </a:r>
            <a:r>
              <a:rPr lang="en-US" sz="2800" dirty="0">
                <a:solidFill>
                  <a:srgbClr val="000000"/>
                </a:solidFill>
                <a:effectLst/>
                <a:latin typeface="Bookman Old Style" panose="02050604050505020204" pitchFamily="18" charset="0"/>
              </a:rPr>
              <a:t> </a:t>
            </a:r>
            <a:r>
              <a:rPr lang="en-US" sz="2800" dirty="0" err="1">
                <a:solidFill>
                  <a:srgbClr val="000000"/>
                </a:solidFill>
                <a:effectLst/>
                <a:latin typeface="Bookman Old Style" panose="02050604050505020204" pitchFamily="18" charset="0"/>
              </a:rPr>
              <a:t>siempre</a:t>
            </a:r>
            <a:r>
              <a:rPr lang="en-US" sz="2800" dirty="0">
                <a:solidFill>
                  <a:srgbClr val="000000"/>
                </a:solidFill>
                <a:effectLst/>
                <a:latin typeface="Bookman Old Style" panose="02050604050505020204" pitchFamily="18" charset="0"/>
              </a:rPr>
              <a:t> </a:t>
            </a:r>
            <a:r>
              <a:rPr lang="en-US" sz="2800" b="1" dirty="0">
                <a:solidFill>
                  <a:srgbClr val="000000"/>
                </a:solidFill>
                <a:effectLst/>
                <a:latin typeface="Bookman Old Style" panose="02050604050505020204" pitchFamily="18" charset="0"/>
              </a:rPr>
              <a:t>y</a:t>
            </a:r>
            <a:r>
              <a:rPr lang="en-US" sz="2800" dirty="0">
                <a:solidFill>
                  <a:srgbClr val="000000"/>
                </a:solidFill>
                <a:effectLst/>
                <a:latin typeface="Bookman Old Style" panose="02050604050505020204" pitchFamily="18" charset="0"/>
              </a:rPr>
              <a:t> </a:t>
            </a:r>
            <a:r>
              <a:rPr lang="en-US" sz="2800" dirty="0" err="1">
                <a:solidFill>
                  <a:srgbClr val="000000"/>
                </a:solidFill>
                <a:effectLst/>
                <a:latin typeface="Bookman Old Style" panose="02050604050505020204" pitchFamily="18" charset="0"/>
              </a:rPr>
              <a:t>cuando</a:t>
            </a:r>
            <a:r>
              <a:rPr lang="en-US" sz="2800" dirty="0">
                <a:solidFill>
                  <a:srgbClr val="000000"/>
                </a:solidFill>
                <a:latin typeface="Bookman Old Style" panose="02050604050505020204" pitchFamily="18" charset="0"/>
              </a:rPr>
              <a:t> </a:t>
            </a:r>
            <a:r>
              <a:rPr lang="en-US" sz="2800" b="1" dirty="0" err="1">
                <a:solidFill>
                  <a:srgbClr val="000000"/>
                </a:solidFill>
                <a:effectLst/>
                <a:latin typeface="Bookman Old Style" panose="02050604050505020204" pitchFamily="18" charset="0"/>
              </a:rPr>
              <a:t>estos</a:t>
            </a:r>
            <a:r>
              <a:rPr lang="en-US" sz="2800" b="1" dirty="0">
                <a:solidFill>
                  <a:srgbClr val="000000"/>
                </a:solidFill>
                <a:effectLst/>
                <a:latin typeface="Bookman Old Style" panose="02050604050505020204" pitchFamily="18" charset="0"/>
              </a:rPr>
              <a:t> </a:t>
            </a:r>
            <a:r>
              <a:rPr lang="en-US" sz="2800" b="1" dirty="0" err="1">
                <a:solidFill>
                  <a:srgbClr val="000000"/>
                </a:solidFill>
                <a:effectLst/>
                <a:latin typeface="Bookman Old Style" panose="02050604050505020204" pitchFamily="18" charset="0"/>
              </a:rPr>
              <a:t>recursos</a:t>
            </a:r>
            <a:r>
              <a:rPr lang="en-US" sz="2800" b="1" dirty="0">
                <a:solidFill>
                  <a:srgbClr val="000000"/>
                </a:solidFill>
                <a:effectLst/>
                <a:latin typeface="Bookman Old Style" panose="02050604050505020204" pitchFamily="18" charset="0"/>
              </a:rPr>
              <a:t> </a:t>
            </a:r>
            <a:r>
              <a:rPr lang="en-US" sz="2800" b="1" dirty="0" err="1">
                <a:solidFill>
                  <a:srgbClr val="000000"/>
                </a:solidFill>
                <a:effectLst/>
                <a:latin typeface="Bookman Old Style" panose="02050604050505020204" pitchFamily="18" charset="0"/>
              </a:rPr>
              <a:t>familiares</a:t>
            </a:r>
            <a:r>
              <a:rPr lang="en-US" sz="2800" b="1" dirty="0">
                <a:solidFill>
                  <a:srgbClr val="000000"/>
                </a:solidFill>
                <a:effectLst/>
                <a:latin typeface="Bookman Old Style" panose="02050604050505020204" pitchFamily="18" charset="0"/>
              </a:rPr>
              <a:t> no </a:t>
            </a:r>
            <a:r>
              <a:rPr lang="en-US" sz="2800" b="1" dirty="0" err="1">
                <a:solidFill>
                  <a:srgbClr val="000000"/>
                </a:solidFill>
                <a:effectLst/>
                <a:latin typeface="Bookman Old Style" panose="02050604050505020204" pitchFamily="18" charset="0"/>
              </a:rPr>
              <a:t>tengan</a:t>
            </a:r>
            <a:r>
              <a:rPr lang="en-US" sz="2800" b="1" dirty="0">
                <a:solidFill>
                  <a:srgbClr val="000000"/>
                </a:solidFill>
                <a:effectLst/>
                <a:latin typeface="Bookman Old Style" panose="02050604050505020204" pitchFamily="18" charset="0"/>
              </a:rPr>
              <a:t> </a:t>
            </a:r>
            <a:r>
              <a:rPr lang="en-US" sz="2800" b="1" dirty="0" err="1">
                <a:solidFill>
                  <a:srgbClr val="000000"/>
                </a:solidFill>
                <a:effectLst/>
                <a:latin typeface="Bookman Old Style" panose="02050604050505020204" pitchFamily="18" charset="0"/>
              </a:rPr>
              <a:t>antecedentes</a:t>
            </a:r>
            <a:r>
              <a:rPr lang="en-US" sz="2800" b="1" dirty="0">
                <a:solidFill>
                  <a:srgbClr val="000000"/>
                </a:solidFill>
                <a:effectLst/>
                <a:latin typeface="Bookman Old Style" panose="02050604050505020204" pitchFamily="18" charset="0"/>
              </a:rPr>
              <a:t> </a:t>
            </a:r>
            <a:r>
              <a:rPr lang="en-US" sz="2800" b="1" dirty="0" err="1">
                <a:solidFill>
                  <a:srgbClr val="000000"/>
                </a:solidFill>
                <a:effectLst/>
                <a:latin typeface="Bookman Old Style" panose="02050604050505020204" pitchFamily="18" charset="0"/>
              </a:rPr>
              <a:t>sociales</a:t>
            </a:r>
            <a:r>
              <a:rPr lang="en-US" sz="2800" b="1" dirty="0">
                <a:solidFill>
                  <a:srgbClr val="000000"/>
                </a:solidFill>
                <a:effectLst/>
                <a:latin typeface="Bookman Old Style" panose="02050604050505020204" pitchFamily="18" charset="0"/>
              </a:rPr>
              <a:t> de </a:t>
            </a:r>
            <a:r>
              <a:rPr lang="en-US" sz="2800" b="1" dirty="0" err="1">
                <a:solidFill>
                  <a:srgbClr val="000000"/>
                </a:solidFill>
                <a:effectLst/>
                <a:latin typeface="Bookman Old Style" panose="02050604050505020204" pitchFamily="18" charset="0"/>
              </a:rPr>
              <a:t>maltrato</a:t>
            </a:r>
            <a:r>
              <a:rPr lang="en-US" sz="2800" dirty="0">
                <a:solidFill>
                  <a:srgbClr val="000000"/>
                </a:solidFill>
                <a:effectLst/>
                <a:latin typeface="Bookman Old Style" panose="02050604050505020204" pitchFamily="18" charset="0"/>
              </a:rPr>
              <a:t> </a:t>
            </a:r>
            <a:r>
              <a:rPr lang="en-US" sz="2800" b="1" dirty="0">
                <a:solidFill>
                  <a:srgbClr val="000000"/>
                </a:solidFill>
                <a:effectLst/>
                <a:latin typeface="Bookman Old Style" panose="02050604050505020204" pitchFamily="18" charset="0"/>
              </a:rPr>
              <a:t>y no </a:t>
            </a:r>
            <a:r>
              <a:rPr lang="en-US" sz="2800" b="1" dirty="0" err="1">
                <a:solidFill>
                  <a:srgbClr val="000000"/>
                </a:solidFill>
                <a:effectLst/>
                <a:latin typeface="Bookman Old Style" panose="02050604050505020204" pitchFamily="18" charset="0"/>
              </a:rPr>
              <a:t>estén</a:t>
            </a:r>
            <a:r>
              <a:rPr lang="en-US" sz="2800" b="1" dirty="0">
                <a:solidFill>
                  <a:srgbClr val="000000"/>
                </a:solidFill>
                <a:latin typeface="Bookman Old Style" panose="02050604050505020204" pitchFamily="18" charset="0"/>
              </a:rPr>
              <a:t> </a:t>
            </a:r>
            <a:r>
              <a:rPr lang="en-US" sz="2800" b="1" dirty="0" err="1">
                <a:solidFill>
                  <a:srgbClr val="000000"/>
                </a:solidFill>
                <a:effectLst/>
                <a:latin typeface="Bookman Old Style" panose="02050604050505020204" pitchFamily="18" charset="0"/>
              </a:rPr>
              <a:t>relacionados</a:t>
            </a:r>
            <a:r>
              <a:rPr lang="en-US" sz="2800" b="1" dirty="0">
                <a:solidFill>
                  <a:srgbClr val="000000"/>
                </a:solidFill>
                <a:effectLst/>
                <a:latin typeface="Bookman Old Style" panose="02050604050505020204" pitchFamily="18" charset="0"/>
              </a:rPr>
              <a:t> con las </a:t>
            </a:r>
            <a:r>
              <a:rPr lang="en-US" sz="2800" b="1" dirty="0" err="1">
                <a:solidFill>
                  <a:srgbClr val="000000"/>
                </a:solidFill>
                <a:effectLst/>
                <a:latin typeface="Bookman Old Style" panose="02050604050505020204" pitchFamily="18" charset="0"/>
              </a:rPr>
              <a:t>alegaciones</a:t>
            </a:r>
            <a:r>
              <a:rPr lang="en-US" sz="2800" dirty="0">
                <a:solidFill>
                  <a:srgbClr val="000000"/>
                </a:solidFill>
                <a:effectLst/>
                <a:latin typeface="Bookman Old Style" panose="02050604050505020204" pitchFamily="18" charset="0"/>
              </a:rPr>
              <a:t>, </a:t>
            </a:r>
            <a:r>
              <a:rPr lang="en-US" sz="2800" dirty="0" err="1">
                <a:solidFill>
                  <a:srgbClr val="000000"/>
                </a:solidFill>
                <a:effectLst/>
                <a:latin typeface="Bookman Old Style" panose="02050604050505020204" pitchFamily="18" charset="0"/>
              </a:rPr>
              <a:t>hechos</a:t>
            </a:r>
            <a:r>
              <a:rPr lang="en-US" sz="2800" dirty="0">
                <a:solidFill>
                  <a:srgbClr val="000000"/>
                </a:solidFill>
                <a:effectLst/>
                <a:latin typeface="Bookman Old Style" panose="02050604050505020204" pitchFamily="18" charset="0"/>
              </a:rPr>
              <a:t> o </a:t>
            </a:r>
            <a:r>
              <a:rPr lang="en-US" sz="2800" dirty="0" err="1">
                <a:solidFill>
                  <a:srgbClr val="000000"/>
                </a:solidFill>
                <a:effectLst/>
                <a:latin typeface="Bookman Old Style" panose="02050604050505020204" pitchFamily="18" charset="0"/>
              </a:rPr>
              <a:t>situaciones</a:t>
            </a:r>
            <a:r>
              <a:rPr lang="en-US" sz="2800" dirty="0">
                <a:solidFill>
                  <a:srgbClr val="000000"/>
                </a:solidFill>
                <a:effectLst/>
                <a:latin typeface="Bookman Old Style" panose="02050604050505020204" pitchFamily="18" charset="0"/>
              </a:rPr>
              <a:t> </a:t>
            </a:r>
            <a:r>
              <a:rPr lang="en-US" sz="2800" b="1" dirty="0">
                <a:solidFill>
                  <a:srgbClr val="000000"/>
                </a:solidFill>
                <a:effectLst/>
                <a:latin typeface="Bookman Old Style" panose="02050604050505020204" pitchFamily="18" charset="0"/>
              </a:rPr>
              <a:t>que </a:t>
            </a:r>
            <a:r>
              <a:rPr lang="en-US" sz="2800" b="1" dirty="0" err="1">
                <a:solidFill>
                  <a:srgbClr val="000000"/>
                </a:solidFill>
                <a:effectLst/>
                <a:latin typeface="Bookman Old Style" panose="02050604050505020204" pitchFamily="18" charset="0"/>
              </a:rPr>
              <a:t>promueven</a:t>
            </a:r>
            <a:r>
              <a:rPr lang="en-US" sz="2800" dirty="0">
                <a:solidFill>
                  <a:srgbClr val="000000"/>
                </a:solidFill>
                <a:effectLst/>
                <a:latin typeface="Bookman Old Style" panose="02050604050505020204" pitchFamily="18" charset="0"/>
              </a:rPr>
              <a:t> la </a:t>
            </a:r>
            <a:r>
              <a:rPr lang="en-US" sz="2800" dirty="0" err="1">
                <a:solidFill>
                  <a:srgbClr val="000000"/>
                </a:solidFill>
                <a:effectLst/>
                <a:latin typeface="Bookman Old Style" panose="02050604050505020204" pitchFamily="18" charset="0"/>
              </a:rPr>
              <a:t>acción</a:t>
            </a:r>
            <a:r>
              <a:rPr lang="en-US" sz="2800" dirty="0">
                <a:solidFill>
                  <a:srgbClr val="000000"/>
                </a:solidFill>
                <a:latin typeface="Bookman Old Style" panose="02050604050505020204" pitchFamily="18" charset="0"/>
              </a:rPr>
              <a:t> </a:t>
            </a:r>
            <a:r>
              <a:rPr lang="en-US" sz="2800" dirty="0" err="1">
                <a:solidFill>
                  <a:srgbClr val="000000"/>
                </a:solidFill>
                <a:effectLst/>
                <a:latin typeface="Bookman Old Style" panose="02050604050505020204" pitchFamily="18" charset="0"/>
              </a:rPr>
              <a:t>gubernamental</a:t>
            </a:r>
            <a:r>
              <a:rPr lang="en-US" sz="2800" dirty="0">
                <a:solidFill>
                  <a:srgbClr val="000000"/>
                </a:solidFill>
                <a:effectLst/>
                <a:latin typeface="Bookman Old Style" panose="02050604050505020204" pitchFamily="18" charset="0"/>
              </a:rPr>
              <a:t> de </a:t>
            </a:r>
            <a:r>
              <a:rPr lang="en-US" sz="2800" dirty="0" err="1">
                <a:solidFill>
                  <a:srgbClr val="000000"/>
                </a:solidFill>
                <a:effectLst/>
                <a:latin typeface="Bookman Old Style" panose="02050604050505020204" pitchFamily="18" charset="0"/>
              </a:rPr>
              <a:t>protección</a:t>
            </a:r>
            <a:r>
              <a:rPr lang="en-US" sz="2800" dirty="0">
                <a:solidFill>
                  <a:srgbClr val="000000"/>
                </a:solidFill>
                <a:effectLst/>
                <a:latin typeface="Bookman Old Style" panose="02050604050505020204" pitchFamily="18" charset="0"/>
              </a:rPr>
              <a:t>.</a:t>
            </a:r>
          </a:p>
          <a:p>
            <a:endParaRPr lang="en-PR" dirty="0"/>
          </a:p>
        </p:txBody>
      </p:sp>
    </p:spTree>
    <p:extLst>
      <p:ext uri="{BB962C8B-B14F-4D97-AF65-F5344CB8AC3E}">
        <p14:creationId xmlns:p14="http://schemas.microsoft.com/office/powerpoint/2010/main" val="406741174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9A6C94-1905-6D0A-9A75-9530990BEE27}"/>
              </a:ext>
            </a:extLst>
          </p:cNvPr>
          <p:cNvSpPr>
            <a:spLocks noGrp="1"/>
          </p:cNvSpPr>
          <p:nvPr>
            <p:ph type="title"/>
          </p:nvPr>
        </p:nvSpPr>
        <p:spPr/>
        <p:txBody>
          <a:bodyPr>
            <a:noAutofit/>
          </a:bodyPr>
          <a:lstStyle/>
          <a:p>
            <a:pPr algn="ctr"/>
            <a:r>
              <a:rPr lang="en-US" sz="3000" dirty="0" err="1">
                <a:latin typeface="Bookman Old Style" panose="02050604050505020204" pitchFamily="18" charset="0"/>
              </a:rPr>
              <a:t>Artículo</a:t>
            </a:r>
            <a:r>
              <a:rPr lang="en-US" sz="3000" dirty="0">
                <a:latin typeface="Bookman Old Style" panose="02050604050505020204" pitchFamily="18" charset="0"/>
              </a:rPr>
              <a:t> 19 - </a:t>
            </a:r>
            <a:r>
              <a:rPr lang="en-US" sz="3000" dirty="0" err="1">
                <a:latin typeface="Bookman Old Style" panose="02050604050505020204" pitchFamily="18" charset="0"/>
              </a:rPr>
              <a:t>Confidencialidad</a:t>
            </a:r>
            <a:r>
              <a:rPr lang="en-US" sz="3000" dirty="0">
                <a:latin typeface="Bookman Old Style" panose="02050604050505020204" pitchFamily="18" charset="0"/>
              </a:rPr>
              <a:t> de </a:t>
            </a:r>
            <a:r>
              <a:rPr lang="en-US" sz="3000" dirty="0" err="1">
                <a:latin typeface="Bookman Old Style" panose="02050604050505020204" pitchFamily="18" charset="0"/>
              </a:rPr>
              <a:t>los</a:t>
            </a:r>
            <a:r>
              <a:rPr lang="en-US" sz="3000" dirty="0">
                <a:latin typeface="Bookman Old Style" panose="02050604050505020204" pitchFamily="18" charset="0"/>
              </a:rPr>
              <a:t> </a:t>
            </a:r>
            <a:r>
              <a:rPr lang="en-US" sz="3000" dirty="0" err="1">
                <a:latin typeface="Bookman Old Style" panose="02050604050505020204" pitchFamily="18" charset="0"/>
              </a:rPr>
              <a:t>Informes</a:t>
            </a:r>
            <a:r>
              <a:rPr lang="en-US" sz="3000" dirty="0">
                <a:latin typeface="Bookman Old Style" panose="02050604050505020204" pitchFamily="18" charset="0"/>
              </a:rPr>
              <a:t> y </a:t>
            </a:r>
            <a:r>
              <a:rPr lang="en-US" sz="3000" dirty="0" err="1">
                <a:latin typeface="Bookman Old Style" panose="02050604050505020204" pitchFamily="18" charset="0"/>
              </a:rPr>
              <a:t>Expedientes</a:t>
            </a:r>
            <a:br>
              <a:rPr lang="en-US" sz="3000" dirty="0">
                <a:solidFill>
                  <a:srgbClr val="000000"/>
                </a:solidFill>
                <a:effectLst/>
                <a:latin typeface="Bookman Old Style" panose="02050604050505020204" pitchFamily="18" charset="0"/>
              </a:rPr>
            </a:br>
            <a:endParaRPr lang="en-PR" sz="3000" dirty="0">
              <a:latin typeface="Bookman Old Style" panose="02050604050505020204" pitchFamily="18" charset="0"/>
            </a:endParaRPr>
          </a:p>
        </p:txBody>
      </p:sp>
      <p:sp>
        <p:nvSpPr>
          <p:cNvPr id="3" name="Content Placeholder 2">
            <a:extLst>
              <a:ext uri="{FF2B5EF4-FFF2-40B4-BE49-F238E27FC236}">
                <a16:creationId xmlns:a16="http://schemas.microsoft.com/office/drawing/2014/main" id="{BF9BA6C6-419A-918C-3D85-89DCB9D0108F}"/>
              </a:ext>
            </a:extLst>
          </p:cNvPr>
          <p:cNvSpPr>
            <a:spLocks noGrp="1"/>
          </p:cNvSpPr>
          <p:nvPr>
            <p:ph idx="1"/>
          </p:nvPr>
        </p:nvSpPr>
        <p:spPr/>
        <p:txBody>
          <a:bodyPr>
            <a:normAutofit fontScale="92500" lnSpcReduction="10000"/>
          </a:bodyPr>
          <a:lstStyle/>
          <a:p>
            <a:pPr marL="12700" indent="-12700" algn="just">
              <a:buNone/>
            </a:pPr>
            <a:r>
              <a:rPr lang="en-US" sz="3200" dirty="0">
                <a:solidFill>
                  <a:srgbClr val="000000"/>
                </a:solidFill>
                <a:effectLst/>
                <a:latin typeface="Bookman Old Style" panose="02050604050505020204" pitchFamily="18" charset="0"/>
              </a:rPr>
              <a:t>Todos </a:t>
            </a:r>
            <a:r>
              <a:rPr lang="en-US" sz="3200" dirty="0" err="1">
                <a:solidFill>
                  <a:srgbClr val="000000"/>
                </a:solidFill>
                <a:effectLst/>
                <a:latin typeface="Bookman Old Style" panose="02050604050505020204" pitchFamily="18" charset="0"/>
              </a:rPr>
              <a:t>los</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expedientes</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relacionados</a:t>
            </a:r>
            <a:r>
              <a:rPr lang="en-US" sz="3200" dirty="0">
                <a:solidFill>
                  <a:srgbClr val="000000"/>
                </a:solidFill>
                <a:effectLst/>
                <a:latin typeface="Bookman Old Style" panose="02050604050505020204" pitchFamily="18" charset="0"/>
              </a:rPr>
              <a:t> con </a:t>
            </a:r>
            <a:r>
              <a:rPr lang="en-US" sz="3200" dirty="0" err="1">
                <a:solidFill>
                  <a:srgbClr val="000000"/>
                </a:solidFill>
                <a:effectLst/>
                <a:latin typeface="Bookman Old Style" panose="02050604050505020204" pitchFamily="18" charset="0"/>
              </a:rPr>
              <a:t>casos</a:t>
            </a:r>
            <a:r>
              <a:rPr lang="en-US" sz="3200" dirty="0">
                <a:solidFill>
                  <a:srgbClr val="000000"/>
                </a:solidFill>
                <a:effectLst/>
                <a:latin typeface="Bookman Old Style" panose="02050604050505020204" pitchFamily="18" charset="0"/>
              </a:rPr>
              <a:t> de </a:t>
            </a:r>
            <a:r>
              <a:rPr lang="en-US" sz="3200" dirty="0" err="1">
                <a:solidFill>
                  <a:srgbClr val="000000"/>
                </a:solidFill>
                <a:effectLst/>
                <a:latin typeface="Bookman Old Style" panose="02050604050505020204" pitchFamily="18" charset="0"/>
              </a:rPr>
              <a:t>protección</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incluyendo</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los</a:t>
            </a:r>
            <a:r>
              <a:rPr lang="en-US" sz="3200" dirty="0">
                <a:solidFill>
                  <a:srgbClr val="000000"/>
                </a:solidFill>
                <a:latin typeface="Bookman Old Style" panose="02050604050505020204" pitchFamily="18" charset="0"/>
              </a:rPr>
              <a:t> </a:t>
            </a:r>
            <a:r>
              <a:rPr lang="en-US" sz="3200" dirty="0" err="1">
                <a:solidFill>
                  <a:srgbClr val="000000"/>
                </a:solidFill>
                <a:effectLst/>
                <a:latin typeface="Bookman Old Style" panose="02050604050505020204" pitchFamily="18" charset="0"/>
              </a:rPr>
              <a:t>informes</a:t>
            </a:r>
            <a:r>
              <a:rPr lang="en-US" sz="3200" dirty="0">
                <a:solidFill>
                  <a:srgbClr val="000000"/>
                </a:solidFill>
                <a:effectLst/>
                <a:latin typeface="Bookman Old Style" panose="02050604050505020204" pitchFamily="18" charset="0"/>
              </a:rPr>
              <a:t> de </a:t>
            </a:r>
            <a:r>
              <a:rPr lang="en-US" sz="3200" dirty="0" err="1">
                <a:solidFill>
                  <a:srgbClr val="000000"/>
                </a:solidFill>
                <a:effectLst/>
                <a:latin typeface="Bookman Old Style" panose="02050604050505020204" pitchFamily="18" charset="0"/>
              </a:rPr>
              <a:t>cualesquiera</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oficinas</a:t>
            </a:r>
            <a:r>
              <a:rPr lang="en-US" sz="3200" dirty="0">
                <a:solidFill>
                  <a:srgbClr val="000000"/>
                </a:solidFill>
                <a:latin typeface="Bookman Old Style" panose="02050604050505020204" pitchFamily="18" charset="0"/>
              </a:rPr>
              <a:t>,</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entidades</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públicas</a:t>
            </a:r>
            <a:r>
              <a:rPr lang="en-US" sz="3200" dirty="0">
                <a:solidFill>
                  <a:srgbClr val="000000"/>
                </a:solidFill>
                <a:latin typeface="Bookman Old Style" panose="02050604050505020204" pitchFamily="18" charset="0"/>
              </a:rPr>
              <a:t>,</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privadas</a:t>
            </a:r>
            <a:r>
              <a:rPr lang="en-US" sz="3200" dirty="0">
                <a:solidFill>
                  <a:srgbClr val="000000"/>
                </a:solidFill>
                <a:effectLst/>
                <a:latin typeface="Bookman Old Style" panose="02050604050505020204" pitchFamily="18" charset="0"/>
              </a:rPr>
              <a:t> o </a:t>
            </a:r>
            <a:r>
              <a:rPr lang="en-US" sz="3200" dirty="0" err="1">
                <a:solidFill>
                  <a:srgbClr val="000000"/>
                </a:solidFill>
                <a:effectLst/>
                <a:latin typeface="Bookman Old Style" panose="02050604050505020204" pitchFamily="18" charset="0"/>
              </a:rPr>
              <a:t>privatizadas</a:t>
            </a:r>
            <a:r>
              <a:rPr lang="en-US" sz="3200" dirty="0">
                <a:solidFill>
                  <a:srgbClr val="000000"/>
                </a:solidFill>
                <a:latin typeface="Bookman Old Style" panose="02050604050505020204" pitchFamily="18" charset="0"/>
              </a:rPr>
              <a:t> </a:t>
            </a:r>
            <a:r>
              <a:rPr lang="en-US" sz="3200" dirty="0" err="1">
                <a:solidFill>
                  <a:srgbClr val="000000"/>
                </a:solidFill>
                <a:effectLst/>
                <a:latin typeface="Bookman Old Style" panose="02050604050505020204" pitchFamily="18" charset="0"/>
              </a:rPr>
              <a:t>generados</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en</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el</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cumplimiento</a:t>
            </a:r>
            <a:r>
              <a:rPr lang="en-US" sz="3200" dirty="0">
                <a:solidFill>
                  <a:srgbClr val="000000"/>
                </a:solidFill>
                <a:effectLst/>
                <a:latin typeface="Bookman Old Style" panose="02050604050505020204" pitchFamily="18" charset="0"/>
              </a:rPr>
              <a:t> de </a:t>
            </a:r>
            <a:r>
              <a:rPr lang="en-US" sz="3200" dirty="0" err="1">
                <a:solidFill>
                  <a:srgbClr val="000000"/>
                </a:solidFill>
                <a:effectLst/>
                <a:latin typeface="Bookman Old Style" panose="02050604050505020204" pitchFamily="18" charset="0"/>
              </a:rPr>
              <a:t>esta</a:t>
            </a:r>
            <a:r>
              <a:rPr lang="en-US" sz="3200" dirty="0">
                <a:solidFill>
                  <a:srgbClr val="000000"/>
                </a:solidFill>
                <a:effectLst/>
                <a:latin typeface="Bookman Old Style" panose="02050604050505020204" pitchFamily="18" charset="0"/>
              </a:rPr>
              <a:t> ley, </a:t>
            </a:r>
            <a:r>
              <a:rPr lang="en-US" sz="3200" dirty="0" err="1">
                <a:solidFill>
                  <a:srgbClr val="000000"/>
                </a:solidFill>
                <a:effectLst/>
                <a:latin typeface="Bookman Old Style" panose="02050604050505020204" pitchFamily="18" charset="0"/>
              </a:rPr>
              <a:t>serán</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confidenciales</a:t>
            </a:r>
            <a:r>
              <a:rPr lang="en-US" sz="3200" dirty="0">
                <a:solidFill>
                  <a:srgbClr val="000000"/>
                </a:solidFill>
                <a:effectLst/>
                <a:latin typeface="Bookman Old Style" panose="02050604050505020204" pitchFamily="18" charset="0"/>
              </a:rPr>
              <a:t> y no </a:t>
            </a:r>
            <a:r>
              <a:rPr lang="en-US" sz="3200" dirty="0" err="1">
                <a:solidFill>
                  <a:srgbClr val="000000"/>
                </a:solidFill>
                <a:effectLst/>
                <a:latin typeface="Bookman Old Style" panose="02050604050505020204" pitchFamily="18" charset="0"/>
              </a:rPr>
              <a:t>serán</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publicados</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ni</a:t>
            </a:r>
            <a:r>
              <a:rPr lang="en-US" sz="3200" dirty="0">
                <a:solidFill>
                  <a:srgbClr val="000000"/>
                </a:solidFill>
                <a:latin typeface="Bookman Old Style" panose="02050604050505020204" pitchFamily="18" charset="0"/>
              </a:rPr>
              <a:t> </a:t>
            </a:r>
            <a:r>
              <a:rPr lang="en-US" sz="3200" dirty="0">
                <a:solidFill>
                  <a:srgbClr val="000000"/>
                </a:solidFill>
                <a:effectLst/>
                <a:latin typeface="Bookman Old Style" panose="02050604050505020204" pitchFamily="18" charset="0"/>
              </a:rPr>
              <a:t>se </a:t>
            </a:r>
            <a:r>
              <a:rPr lang="en-US" sz="3200" dirty="0" err="1">
                <a:solidFill>
                  <a:srgbClr val="000000"/>
                </a:solidFill>
                <a:effectLst/>
                <a:latin typeface="Bookman Old Style" panose="02050604050505020204" pitchFamily="18" charset="0"/>
              </a:rPr>
              <a:t>dará</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acceso</a:t>
            </a:r>
            <a:r>
              <a:rPr lang="en-US" sz="3200" dirty="0">
                <a:solidFill>
                  <a:srgbClr val="000000"/>
                </a:solidFill>
                <a:effectLst/>
                <a:latin typeface="Bookman Old Style" panose="02050604050505020204" pitchFamily="18" charset="0"/>
              </a:rPr>
              <a:t> al </a:t>
            </a:r>
            <a:r>
              <a:rPr lang="en-US" sz="3200" dirty="0" err="1">
                <a:solidFill>
                  <a:srgbClr val="000000"/>
                </a:solidFill>
                <a:effectLst/>
                <a:latin typeface="Bookman Old Style" panose="02050604050505020204" pitchFamily="18" charset="0"/>
              </a:rPr>
              <a:t>público</a:t>
            </a:r>
            <a:r>
              <a:rPr lang="en-US" sz="3200" dirty="0">
                <a:solidFill>
                  <a:srgbClr val="000000"/>
                </a:solidFill>
                <a:effectLst/>
                <a:latin typeface="Bookman Old Style" panose="02050604050505020204" pitchFamily="18" charset="0"/>
              </a:rPr>
              <a:t> de </a:t>
            </a:r>
            <a:r>
              <a:rPr lang="en-US" sz="3200" dirty="0" err="1">
                <a:solidFill>
                  <a:srgbClr val="000000"/>
                </a:solidFill>
                <a:effectLst/>
                <a:latin typeface="Bookman Old Style" panose="02050604050505020204" pitchFamily="18" charset="0"/>
              </a:rPr>
              <a:t>su</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contenido</a:t>
            </a:r>
            <a:r>
              <a:rPr lang="en-US" sz="3200" dirty="0">
                <a:solidFill>
                  <a:srgbClr val="000000"/>
                </a:solidFill>
                <a:latin typeface="Bookman Old Style" panose="02050604050505020204" pitchFamily="18" charset="0"/>
              </a:rPr>
              <a:t>,</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excepto</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en</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los</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casos</a:t>
            </a:r>
            <a:r>
              <a:rPr lang="en-US" sz="3200" dirty="0">
                <a:solidFill>
                  <a:srgbClr val="000000"/>
                </a:solidFill>
                <a:effectLst/>
                <a:latin typeface="Bookman Old Style" panose="02050604050505020204" pitchFamily="18" charset="0"/>
              </a:rPr>
              <a:t> y </a:t>
            </a:r>
            <a:r>
              <a:rPr lang="en-US" sz="3200" dirty="0" err="1">
                <a:solidFill>
                  <a:srgbClr val="000000"/>
                </a:solidFill>
                <a:effectLst/>
                <a:latin typeface="Bookman Old Style" panose="02050604050505020204" pitchFamily="18" charset="0"/>
              </a:rPr>
              <a:t>circunstancias</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en</a:t>
            </a:r>
            <a:r>
              <a:rPr lang="en-US" sz="3200" dirty="0">
                <a:solidFill>
                  <a:srgbClr val="000000"/>
                </a:solidFill>
                <a:effectLst/>
                <a:latin typeface="Bookman Old Style" panose="02050604050505020204" pitchFamily="18" charset="0"/>
              </a:rPr>
              <a:t> que </a:t>
            </a:r>
            <a:r>
              <a:rPr lang="en-US" sz="3200" dirty="0" err="1">
                <a:solidFill>
                  <a:srgbClr val="000000"/>
                </a:solidFill>
                <a:effectLst/>
                <a:latin typeface="Bookman Old Style" panose="02050604050505020204" pitchFamily="18" charset="0"/>
              </a:rPr>
              <a:t>especificamente</a:t>
            </a:r>
            <a:r>
              <a:rPr lang="en-US" sz="3200" dirty="0">
                <a:solidFill>
                  <a:srgbClr val="000000"/>
                </a:solidFill>
                <a:effectLst/>
                <a:latin typeface="Bookman Old Style" panose="02050604050505020204" pitchFamily="18" charset="0"/>
              </a:rPr>
              <a:t> lo </a:t>
            </a:r>
            <a:r>
              <a:rPr lang="en-US" sz="3200" dirty="0" err="1">
                <a:solidFill>
                  <a:srgbClr val="000000"/>
                </a:solidFill>
                <a:effectLst/>
                <a:latin typeface="Bookman Old Style" panose="02050604050505020204" pitchFamily="18" charset="0"/>
              </a:rPr>
              <a:t>autorice</a:t>
            </a:r>
            <a:r>
              <a:rPr lang="en-US" sz="3200" dirty="0">
                <a:solidFill>
                  <a:srgbClr val="000000"/>
                </a:solidFill>
                <a:effectLst/>
                <a:latin typeface="Bookman Old Style" panose="02050604050505020204" pitchFamily="18" charset="0"/>
              </a:rPr>
              <a:t> </a:t>
            </a:r>
            <a:r>
              <a:rPr lang="en-US" sz="3200" dirty="0" err="1">
                <a:solidFill>
                  <a:srgbClr val="000000"/>
                </a:solidFill>
                <a:effectLst/>
                <a:latin typeface="Bookman Old Style" panose="02050604050505020204" pitchFamily="18" charset="0"/>
              </a:rPr>
              <a:t>esta</a:t>
            </a:r>
            <a:r>
              <a:rPr lang="en-US" sz="3200" dirty="0">
                <a:solidFill>
                  <a:srgbClr val="000000"/>
                </a:solidFill>
                <a:effectLst/>
                <a:latin typeface="Bookman Old Style" panose="02050604050505020204" pitchFamily="18" charset="0"/>
              </a:rPr>
              <a:t> ley.</a:t>
            </a:r>
          </a:p>
          <a:p>
            <a:endParaRPr lang="en-PR" dirty="0"/>
          </a:p>
        </p:txBody>
      </p:sp>
    </p:spTree>
    <p:extLst>
      <p:ext uri="{BB962C8B-B14F-4D97-AF65-F5344CB8AC3E}">
        <p14:creationId xmlns:p14="http://schemas.microsoft.com/office/powerpoint/2010/main" val="35935206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BFCD14-42AE-9CBE-EA1E-90B29438C2A2}"/>
              </a:ext>
            </a:extLst>
          </p:cNvPr>
          <p:cNvSpPr>
            <a:spLocks noGrp="1"/>
          </p:cNvSpPr>
          <p:nvPr>
            <p:ph type="title"/>
          </p:nvPr>
        </p:nvSpPr>
        <p:spPr/>
        <p:txBody>
          <a:bodyPr>
            <a:normAutofit/>
          </a:bodyPr>
          <a:lstStyle/>
          <a:p>
            <a:pPr algn="ctr"/>
            <a:r>
              <a:rPr lang="es-ES_tradnl" sz="2800" b="1" i="1" u="sng" dirty="0">
                <a:effectLst/>
                <a:latin typeface="Bookman Old Style" panose="02050604050505020204" pitchFamily="18" charset="0"/>
                <a:ea typeface="Aptos" panose="020B0004020202020204" pitchFamily="34" charset="0"/>
                <a:cs typeface="Tahoma" panose="020B0604030504040204" pitchFamily="34" charset="0"/>
              </a:rPr>
              <a:t>Ley núm. 8 de 19 de enero de 1995</a:t>
            </a:r>
            <a:br>
              <a:rPr lang="es-ES_tradnl" sz="2800" b="1" i="1" u="sng" dirty="0">
                <a:effectLst/>
                <a:latin typeface="Bookman Old Style" panose="02050604050505020204" pitchFamily="18" charset="0"/>
                <a:ea typeface="Aptos" panose="020B0004020202020204" pitchFamily="34" charset="0"/>
                <a:cs typeface="Tahoma" panose="020B0604030504040204" pitchFamily="34" charset="0"/>
              </a:rPr>
            </a:br>
            <a:r>
              <a:rPr lang="es-ES_tradnl" sz="2800" b="1" i="1" u="sng" dirty="0">
                <a:effectLst/>
                <a:latin typeface="Bookman Old Style" panose="02050604050505020204" pitchFamily="18" charset="0"/>
                <a:ea typeface="Aptos" panose="020B0004020202020204" pitchFamily="34" charset="0"/>
                <a:cs typeface="Tahoma" panose="020B0604030504040204" pitchFamily="34" charset="0"/>
              </a:rPr>
              <a:t>Enmienda</a:t>
            </a:r>
            <a:r>
              <a:rPr lang="en-PR" sz="2800" dirty="0">
                <a:effectLst/>
                <a:latin typeface="Bookman Old Style" panose="02050604050505020204" pitchFamily="18" charset="0"/>
              </a:rPr>
              <a:t> </a:t>
            </a:r>
            <a:r>
              <a:rPr lang="en-US" sz="2800" b="1" i="1" u="sng" dirty="0">
                <a:latin typeface="Bookman Old Style" panose="02050604050505020204" pitchFamily="18" charset="0"/>
                <a:cs typeface="Tahoma" panose="020B0604030504040204" pitchFamily="34" charset="0"/>
              </a:rPr>
              <a:t>"Ley de </a:t>
            </a:r>
            <a:r>
              <a:rPr lang="en-US" sz="2800" b="1" i="1" u="sng" dirty="0" err="1">
                <a:latin typeface="Bookman Old Style" panose="02050604050505020204" pitchFamily="18" charset="0"/>
                <a:cs typeface="Tahoma" panose="020B0604030504040204" pitchFamily="34" charset="0"/>
              </a:rPr>
              <a:t>Protección</a:t>
            </a:r>
            <a:r>
              <a:rPr lang="en-US" sz="2800" b="1" i="1" u="sng" dirty="0">
                <a:latin typeface="Bookman Old Style" panose="02050604050505020204" pitchFamily="18" charset="0"/>
                <a:cs typeface="Tahoma" panose="020B0604030504040204" pitchFamily="34" charset="0"/>
              </a:rPr>
              <a:t> a </a:t>
            </a:r>
            <a:r>
              <a:rPr lang="en-US" sz="2800" b="1" i="1" u="sng" dirty="0" err="1">
                <a:latin typeface="Bookman Old Style" panose="02050604050505020204" pitchFamily="18" charset="0"/>
                <a:cs typeface="Tahoma" panose="020B0604030504040204" pitchFamily="34" charset="0"/>
              </a:rPr>
              <a:t>Menores</a:t>
            </a:r>
            <a:r>
              <a:rPr lang="en-US" sz="2800" b="1" i="1" u="sng" dirty="0">
                <a:latin typeface="Bookman Old Style" panose="02050604050505020204" pitchFamily="18" charset="0"/>
                <a:cs typeface="Tahoma" panose="020B0604030504040204" pitchFamily="34" charset="0"/>
              </a:rPr>
              <a:t>"</a:t>
            </a:r>
            <a:endParaRPr lang="en-PR" sz="2800" b="1" i="1" u="sng" dirty="0">
              <a:latin typeface="Bookman Old Style" panose="02050604050505020204" pitchFamily="18" charset="0"/>
              <a:cs typeface="Tahoma" panose="020B0604030504040204" pitchFamily="34" charset="0"/>
            </a:endParaRPr>
          </a:p>
        </p:txBody>
      </p:sp>
      <p:sp>
        <p:nvSpPr>
          <p:cNvPr id="3" name="Content Placeholder 2">
            <a:extLst>
              <a:ext uri="{FF2B5EF4-FFF2-40B4-BE49-F238E27FC236}">
                <a16:creationId xmlns:a16="http://schemas.microsoft.com/office/drawing/2014/main" id="{A2DB9885-44C7-96FF-F31F-476C1D585C15}"/>
              </a:ext>
            </a:extLst>
          </p:cNvPr>
          <p:cNvSpPr>
            <a:spLocks noGrp="1"/>
          </p:cNvSpPr>
          <p:nvPr>
            <p:ph idx="1"/>
          </p:nvPr>
        </p:nvSpPr>
        <p:spPr/>
        <p:txBody>
          <a:bodyPr/>
          <a:lstStyle/>
          <a:p>
            <a:pPr algn="just"/>
            <a:r>
              <a:rPr lang="es-ES_tradnl" b="1" i="1" kern="100" dirty="0">
                <a:latin typeface="Bookman Old Style" panose="02050604050505020204" pitchFamily="18" charset="0"/>
                <a:ea typeface="Aptos" panose="020B0004020202020204" pitchFamily="34" charset="0"/>
                <a:cs typeface="Tahoma" panose="020B0604030504040204" pitchFamily="34" charset="0"/>
              </a:rPr>
              <a:t>E</a:t>
            </a:r>
            <a:r>
              <a:rPr lang="es-ES_tradnl" sz="1800" b="1" i="1" kern="100" dirty="0">
                <a:effectLst/>
                <a:latin typeface="Bookman Old Style" panose="02050604050505020204" pitchFamily="18" charset="0"/>
                <a:ea typeface="Aptos" panose="020B0004020202020204" pitchFamily="34" charset="0"/>
                <a:cs typeface="Tahoma" panose="020B0604030504040204" pitchFamily="34" charset="0"/>
              </a:rPr>
              <a:t>stableció que el Estado debía evitar la remoción del menor de su hogar.  Además, el Estado debía fomentar la rehabilitación de la familia siempre que esto no implicara poner en riesgo la seguridad del menor.</a:t>
            </a:r>
            <a:r>
              <a:rPr lang="es-ES_tradnl" sz="1800" i="1" kern="100" dirty="0">
                <a:effectLst/>
                <a:latin typeface="Bookman Old Style" panose="02050604050505020204" pitchFamily="18" charset="0"/>
                <a:ea typeface="Aptos" panose="020B0004020202020204" pitchFamily="34" charset="0"/>
                <a:cs typeface="Tahoma" panose="020B0604030504040204" pitchFamily="34" charset="0"/>
              </a:rPr>
              <a:t>  Id. pág. 56; Pérez Ex Parte supra pág. 564.</a:t>
            </a:r>
            <a:endParaRPr lang="en-PR" sz="1800" kern="100" dirty="0">
              <a:effectLst/>
              <a:latin typeface="Aptos" panose="020B0004020202020204" pitchFamily="34" charset="0"/>
              <a:ea typeface="Aptos" panose="020B0004020202020204" pitchFamily="34" charset="0"/>
              <a:cs typeface="Times New Roman" panose="02020603050405020304" pitchFamily="18" charset="0"/>
            </a:endParaRPr>
          </a:p>
          <a:p>
            <a:pPr algn="just"/>
            <a:endParaRPr lang="en-PR" dirty="0"/>
          </a:p>
        </p:txBody>
      </p:sp>
    </p:spTree>
    <p:extLst>
      <p:ext uri="{BB962C8B-B14F-4D97-AF65-F5344CB8AC3E}">
        <p14:creationId xmlns:p14="http://schemas.microsoft.com/office/powerpoint/2010/main" val="340757020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C67478-752B-D425-6597-EE46FAB7CCCA}"/>
              </a:ext>
            </a:extLst>
          </p:cNvPr>
          <p:cNvSpPr>
            <a:spLocks noGrp="1"/>
          </p:cNvSpPr>
          <p:nvPr>
            <p:ph type="title"/>
          </p:nvPr>
        </p:nvSpPr>
        <p:spPr/>
        <p:txBody>
          <a:bodyPr>
            <a:normAutofit fontScale="90000"/>
          </a:bodyPr>
          <a:lstStyle/>
          <a:p>
            <a:pPr algn="ctr"/>
            <a:r>
              <a:rPr lang="en-US" sz="3300" dirty="0" err="1">
                <a:latin typeface="Bookman Old Style" panose="02050604050505020204" pitchFamily="18" charset="0"/>
              </a:rPr>
              <a:t>Artículo</a:t>
            </a:r>
            <a:r>
              <a:rPr lang="en-US" sz="3300" dirty="0">
                <a:latin typeface="Bookman Old Style" panose="02050604050505020204" pitchFamily="18" charset="0"/>
              </a:rPr>
              <a:t> 20 </a:t>
            </a:r>
            <a:br>
              <a:rPr lang="en-US" sz="3300" dirty="0">
                <a:latin typeface="Bookman Old Style" panose="02050604050505020204" pitchFamily="18" charset="0"/>
              </a:rPr>
            </a:br>
            <a:r>
              <a:rPr lang="en-US" sz="3300" dirty="0">
                <a:latin typeface="Bookman Old Style" panose="02050604050505020204" pitchFamily="18" charset="0"/>
              </a:rPr>
              <a:t>Personas con Acceso a </a:t>
            </a:r>
            <a:r>
              <a:rPr lang="en-US" sz="3300" dirty="0" err="1">
                <a:latin typeface="Bookman Old Style" panose="02050604050505020204" pitchFamily="18" charset="0"/>
              </a:rPr>
              <a:t>Expedientes</a:t>
            </a:r>
            <a:br>
              <a:rPr lang="en-US" dirty="0">
                <a:solidFill>
                  <a:srgbClr val="000000"/>
                </a:solidFill>
                <a:effectLst/>
                <a:latin typeface="Helvetica" pitchFamily="2" charset="0"/>
              </a:rPr>
            </a:br>
            <a:endParaRPr lang="en-PR" dirty="0"/>
          </a:p>
        </p:txBody>
      </p:sp>
      <p:sp>
        <p:nvSpPr>
          <p:cNvPr id="3" name="Content Placeholder 2">
            <a:extLst>
              <a:ext uri="{FF2B5EF4-FFF2-40B4-BE49-F238E27FC236}">
                <a16:creationId xmlns:a16="http://schemas.microsoft.com/office/drawing/2014/main" id="{E5791769-275F-4568-1A4E-AF9FA01F2AC5}"/>
              </a:ext>
            </a:extLst>
          </p:cNvPr>
          <p:cNvSpPr>
            <a:spLocks noGrp="1"/>
          </p:cNvSpPr>
          <p:nvPr>
            <p:ph idx="1"/>
          </p:nvPr>
        </p:nvSpPr>
        <p:spPr>
          <a:xfrm>
            <a:off x="677334" y="1736035"/>
            <a:ext cx="8596668" cy="4625008"/>
          </a:xfrm>
        </p:spPr>
        <p:txBody>
          <a:bodyPr>
            <a:normAutofit fontScale="92500" lnSpcReduction="10000"/>
          </a:bodyPr>
          <a:lstStyle/>
          <a:p>
            <a:r>
              <a:rPr lang="en-PR" dirty="0">
                <a:latin typeface="Bookman Old Style" panose="02050604050505020204" pitchFamily="18" charset="0"/>
              </a:rPr>
              <a:t>Funcionario DF</a:t>
            </a:r>
          </a:p>
          <a:p>
            <a:r>
              <a:rPr lang="en-US" dirty="0" err="1">
                <a:latin typeface="Bookman Old Style" panose="02050604050505020204" pitchFamily="18" charset="0"/>
              </a:rPr>
              <a:t>Procurador</a:t>
            </a:r>
            <a:r>
              <a:rPr lang="en-US" dirty="0">
                <a:latin typeface="Bookman Old Style" panose="02050604050505020204" pitchFamily="18" charset="0"/>
              </a:rPr>
              <a:t> de </a:t>
            </a:r>
            <a:r>
              <a:rPr lang="en-US" dirty="0" err="1">
                <a:latin typeface="Bookman Old Style" panose="02050604050505020204" pitchFamily="18" charset="0"/>
              </a:rPr>
              <a:t>Asuntos</a:t>
            </a:r>
            <a:r>
              <a:rPr lang="en-US" dirty="0">
                <a:latin typeface="Bookman Old Style" panose="02050604050505020204" pitchFamily="18" charset="0"/>
              </a:rPr>
              <a:t> de Familia, </a:t>
            </a:r>
            <a:r>
              <a:rPr lang="en-US" dirty="0" err="1">
                <a:latin typeface="Bookman Old Style" panose="02050604050505020204" pitchFamily="18" charset="0"/>
              </a:rPr>
              <a:t>Procurador</a:t>
            </a:r>
            <a:r>
              <a:rPr lang="en-US" dirty="0">
                <a:latin typeface="Bookman Old Style" panose="02050604050505020204" pitchFamily="18" charset="0"/>
              </a:rPr>
              <a:t> de </a:t>
            </a:r>
            <a:r>
              <a:rPr lang="en-US" dirty="0" err="1">
                <a:latin typeface="Bookman Old Style" panose="02050604050505020204" pitchFamily="18" charset="0"/>
              </a:rPr>
              <a:t>Asuntos</a:t>
            </a:r>
            <a:r>
              <a:rPr lang="en-US" dirty="0">
                <a:latin typeface="Bookman Old Style" panose="02050604050505020204" pitchFamily="18" charset="0"/>
              </a:rPr>
              <a:t> de </a:t>
            </a:r>
            <a:r>
              <a:rPr lang="en-US" dirty="0" err="1">
                <a:latin typeface="Bookman Old Style" panose="02050604050505020204" pitchFamily="18" charset="0"/>
              </a:rPr>
              <a:t>Menores</a:t>
            </a:r>
            <a:r>
              <a:rPr lang="en-US" dirty="0">
                <a:latin typeface="Bookman Old Style" panose="02050604050505020204" pitchFamily="18" charset="0"/>
              </a:rPr>
              <a:t>, </a:t>
            </a:r>
          </a:p>
          <a:p>
            <a:pPr algn="just"/>
            <a:r>
              <a:rPr lang="en-US" dirty="0">
                <a:latin typeface="Bookman Old Style" panose="02050604050505020204" pitchFamily="18" charset="0"/>
              </a:rPr>
              <a:t>Los </a:t>
            </a:r>
            <a:r>
              <a:rPr lang="en-US" dirty="0" err="1">
                <a:latin typeface="Bookman Old Style" panose="02050604050505020204" pitchFamily="18" charset="0"/>
              </a:rPr>
              <a:t>Fiscales</a:t>
            </a:r>
            <a:r>
              <a:rPr lang="en-US" dirty="0">
                <a:latin typeface="Bookman Old Style" panose="02050604050505020204" pitchFamily="18" charset="0"/>
              </a:rPr>
              <a:t> y </a:t>
            </a:r>
            <a:r>
              <a:rPr lang="en-US" dirty="0" err="1">
                <a:latin typeface="Bookman Old Style" panose="02050604050505020204" pitchFamily="18" charset="0"/>
              </a:rPr>
              <a:t>los</a:t>
            </a:r>
            <a:r>
              <a:rPr lang="en-US" dirty="0">
                <a:latin typeface="Bookman Old Style" panose="02050604050505020204" pitchFamily="18" charset="0"/>
              </a:rPr>
              <a:t> </a:t>
            </a:r>
            <a:r>
              <a:rPr lang="en-US" dirty="0" err="1">
                <a:latin typeface="Bookman Old Style" panose="02050604050505020204" pitchFamily="18" charset="0"/>
              </a:rPr>
              <a:t>Agentes</a:t>
            </a:r>
            <a:r>
              <a:rPr lang="en-US" dirty="0">
                <a:latin typeface="Bookman Old Style" panose="02050604050505020204" pitchFamily="18" charset="0"/>
              </a:rPr>
              <a:t> del </a:t>
            </a:r>
            <a:r>
              <a:rPr lang="en-US" dirty="0" err="1">
                <a:latin typeface="Bookman Old Style" panose="02050604050505020204" pitchFamily="18" charset="0"/>
              </a:rPr>
              <a:t>Negociado</a:t>
            </a:r>
            <a:r>
              <a:rPr lang="en-US" dirty="0">
                <a:latin typeface="Bookman Old Style" panose="02050604050505020204" pitchFamily="18" charset="0"/>
              </a:rPr>
              <a:t> de la Policia de Puerto Rico, de la Unidad </a:t>
            </a:r>
            <a:r>
              <a:rPr lang="en-US" dirty="0" err="1">
                <a:latin typeface="Bookman Old Style" panose="02050604050505020204" pitchFamily="18" charset="0"/>
              </a:rPr>
              <a:t>Especializada</a:t>
            </a:r>
            <a:r>
              <a:rPr lang="en-US" dirty="0">
                <a:latin typeface="Bookman Old Style" panose="02050604050505020204" pitchFamily="18" charset="0"/>
              </a:rPr>
              <a:t> </a:t>
            </a:r>
            <a:r>
              <a:rPr lang="en-US" dirty="0" err="1">
                <a:latin typeface="Bookman Old Style" panose="02050604050505020204" pitchFamily="18" charset="0"/>
              </a:rPr>
              <a:t>en</a:t>
            </a:r>
            <a:r>
              <a:rPr lang="en-US" dirty="0">
                <a:latin typeface="Bookman Old Style" panose="02050604050505020204" pitchFamily="18" charset="0"/>
              </a:rPr>
              <a:t> </a:t>
            </a:r>
            <a:r>
              <a:rPr lang="en-US" dirty="0" err="1">
                <a:latin typeface="Bookman Old Style" panose="02050604050505020204" pitchFamily="18" charset="0"/>
              </a:rPr>
              <a:t>Delitos</a:t>
            </a:r>
            <a:r>
              <a:rPr lang="en-US" dirty="0">
                <a:latin typeface="Bookman Old Style" panose="02050604050505020204" pitchFamily="18" charset="0"/>
              </a:rPr>
              <a:t> </a:t>
            </a:r>
            <a:r>
              <a:rPr lang="en-US" dirty="0" err="1">
                <a:latin typeface="Bookman Old Style" panose="02050604050505020204" pitchFamily="18" charset="0"/>
              </a:rPr>
              <a:t>Sexuales</a:t>
            </a:r>
            <a:r>
              <a:rPr lang="en-US" dirty="0">
                <a:latin typeface="Bookman Old Style" panose="02050604050505020204" pitchFamily="18" charset="0"/>
              </a:rPr>
              <a:t>, </a:t>
            </a:r>
            <a:r>
              <a:rPr lang="en-US" dirty="0" err="1">
                <a:latin typeface="Bookman Old Style" panose="02050604050505020204" pitchFamily="18" charset="0"/>
              </a:rPr>
              <a:t>Maltrato</a:t>
            </a:r>
            <a:r>
              <a:rPr lang="en-US" dirty="0">
                <a:latin typeface="Bookman Old Style" panose="02050604050505020204" pitchFamily="18" charset="0"/>
              </a:rPr>
              <a:t> de </a:t>
            </a:r>
            <a:r>
              <a:rPr lang="en-US" dirty="0" err="1">
                <a:latin typeface="Bookman Old Style" panose="02050604050505020204" pitchFamily="18" charset="0"/>
              </a:rPr>
              <a:t>Menores</a:t>
            </a:r>
            <a:r>
              <a:rPr lang="en-US" dirty="0">
                <a:latin typeface="Bookman Old Style" panose="02050604050505020204" pitchFamily="18" charset="0"/>
              </a:rPr>
              <a:t> y Violencia </a:t>
            </a:r>
            <a:r>
              <a:rPr lang="en-US" dirty="0" err="1">
                <a:latin typeface="Bookman Old Style" panose="02050604050505020204" pitchFamily="18" charset="0"/>
              </a:rPr>
              <a:t>Doméstica</a:t>
            </a:r>
            <a:r>
              <a:rPr lang="en-US" dirty="0">
                <a:latin typeface="Bookman Old Style" panose="02050604050505020204" pitchFamily="18" charset="0"/>
              </a:rPr>
              <a:t>, </a:t>
            </a:r>
            <a:r>
              <a:rPr lang="en-US" dirty="0" err="1">
                <a:latin typeface="Bookman Old Style" panose="02050604050505020204" pitchFamily="18" charset="0"/>
              </a:rPr>
              <a:t>en</a:t>
            </a:r>
            <a:r>
              <a:rPr lang="en-US" dirty="0">
                <a:latin typeface="Bookman Old Style" panose="02050604050505020204" pitchFamily="18" charset="0"/>
              </a:rPr>
              <a:t> </a:t>
            </a:r>
            <a:r>
              <a:rPr lang="en-US" dirty="0" err="1">
                <a:latin typeface="Bookman Old Style" panose="02050604050505020204" pitchFamily="18" charset="0"/>
              </a:rPr>
              <a:t>todos</a:t>
            </a:r>
            <a:r>
              <a:rPr lang="en-US" dirty="0">
                <a:latin typeface="Bookman Old Style" panose="02050604050505020204" pitchFamily="18" charset="0"/>
              </a:rPr>
              <a:t> </a:t>
            </a:r>
            <a:r>
              <a:rPr lang="en-US" dirty="0" err="1">
                <a:latin typeface="Bookman Old Style" panose="02050604050505020204" pitchFamily="18" charset="0"/>
              </a:rPr>
              <a:t>los</a:t>
            </a:r>
            <a:r>
              <a:rPr lang="en-US" dirty="0">
                <a:latin typeface="Bookman Old Style" panose="02050604050505020204" pitchFamily="18" charset="0"/>
              </a:rPr>
              <a:t> </a:t>
            </a:r>
            <a:r>
              <a:rPr lang="en-US" dirty="0" err="1">
                <a:latin typeface="Bookman Old Style" panose="02050604050505020204" pitchFamily="18" charset="0"/>
              </a:rPr>
              <a:t>casos</a:t>
            </a:r>
            <a:r>
              <a:rPr lang="en-US" dirty="0">
                <a:latin typeface="Bookman Old Style" panose="02050604050505020204" pitchFamily="18" charset="0"/>
              </a:rPr>
              <a:t> que se </a:t>
            </a:r>
            <a:r>
              <a:rPr lang="en-US" dirty="0" err="1">
                <a:latin typeface="Bookman Old Style" panose="02050604050505020204" pitchFamily="18" charset="0"/>
              </a:rPr>
              <a:t>investigue</a:t>
            </a:r>
            <a:r>
              <a:rPr lang="en-US" dirty="0">
                <a:latin typeface="Bookman Old Style" panose="02050604050505020204" pitchFamily="18" charset="0"/>
              </a:rPr>
              <a:t> la </a:t>
            </a:r>
            <a:r>
              <a:rPr lang="en-US" dirty="0" err="1">
                <a:latin typeface="Bookman Old Style" panose="02050604050505020204" pitchFamily="18" charset="0"/>
              </a:rPr>
              <a:t>comisión</a:t>
            </a:r>
            <a:r>
              <a:rPr lang="en-US" dirty="0">
                <a:latin typeface="Bookman Old Style" panose="02050604050505020204" pitchFamily="18" charset="0"/>
              </a:rPr>
              <a:t> de </a:t>
            </a:r>
            <a:r>
              <a:rPr lang="en-US" dirty="0" err="1">
                <a:latin typeface="Bookman Old Style" panose="02050604050505020204" pitchFamily="18" charset="0"/>
              </a:rPr>
              <a:t>hechos</a:t>
            </a:r>
            <a:r>
              <a:rPr lang="en-US" dirty="0">
                <a:latin typeface="Bookman Old Style" panose="02050604050505020204" pitchFamily="18" charset="0"/>
              </a:rPr>
              <a:t> </a:t>
            </a:r>
            <a:r>
              <a:rPr lang="en-US" dirty="0" err="1">
                <a:latin typeface="Bookman Old Style" panose="02050604050505020204" pitchFamily="18" charset="0"/>
              </a:rPr>
              <a:t>constitutivos</a:t>
            </a:r>
            <a:r>
              <a:rPr lang="en-US" dirty="0">
                <a:latin typeface="Bookman Old Style" panose="02050604050505020204" pitchFamily="18" charset="0"/>
              </a:rPr>
              <a:t> de </a:t>
            </a:r>
            <a:r>
              <a:rPr lang="en-US" dirty="0" err="1">
                <a:latin typeface="Bookman Old Style" panose="02050604050505020204" pitchFamily="18" charset="0"/>
              </a:rPr>
              <a:t>delito</a:t>
            </a:r>
            <a:r>
              <a:rPr lang="en-US" dirty="0">
                <a:latin typeface="Bookman Old Style" panose="02050604050505020204" pitchFamily="18" charset="0"/>
              </a:rPr>
              <a:t> </a:t>
            </a:r>
            <a:r>
              <a:rPr lang="en-US" dirty="0" err="1">
                <a:latin typeface="Bookman Old Style" panose="02050604050505020204" pitchFamily="18" charset="0"/>
              </a:rPr>
              <a:t>relacionados</a:t>
            </a:r>
            <a:r>
              <a:rPr lang="en-US" dirty="0">
                <a:latin typeface="Bookman Old Style" panose="02050604050505020204" pitchFamily="18" charset="0"/>
              </a:rPr>
              <a:t> con </a:t>
            </a:r>
            <a:r>
              <a:rPr lang="en-US" dirty="0" err="1">
                <a:latin typeface="Bookman Old Style" panose="02050604050505020204" pitchFamily="18" charset="0"/>
              </a:rPr>
              <a:t>esta</a:t>
            </a:r>
            <a:r>
              <a:rPr lang="en-US" dirty="0">
                <a:latin typeface="Bookman Old Style" panose="02050604050505020204" pitchFamily="18" charset="0"/>
              </a:rPr>
              <a:t> ley.</a:t>
            </a:r>
          </a:p>
          <a:p>
            <a:pPr algn="just"/>
            <a:r>
              <a:rPr lang="en-US" dirty="0">
                <a:latin typeface="Bookman Old Style" panose="02050604050505020204" pitchFamily="18" charset="0"/>
              </a:rPr>
              <a:t>El medico o </a:t>
            </a:r>
            <a:r>
              <a:rPr lang="en-US" dirty="0" err="1">
                <a:latin typeface="Bookman Old Style" panose="02050604050505020204" pitchFamily="18" charset="0"/>
              </a:rPr>
              <a:t>profesional</a:t>
            </a:r>
            <a:r>
              <a:rPr lang="en-US" dirty="0">
                <a:latin typeface="Bookman Old Style" panose="02050604050505020204" pitchFamily="18" charset="0"/>
              </a:rPr>
              <a:t> de la </a:t>
            </a:r>
            <a:r>
              <a:rPr lang="en-US" dirty="0" err="1">
                <a:latin typeface="Bookman Old Style" panose="02050604050505020204" pitchFamily="18" charset="0"/>
              </a:rPr>
              <a:t>conducta</a:t>
            </a:r>
            <a:r>
              <a:rPr lang="en-US" dirty="0">
                <a:latin typeface="Bookman Old Style" panose="02050604050505020204" pitchFamily="18" charset="0"/>
              </a:rPr>
              <a:t> que </a:t>
            </a:r>
            <a:r>
              <a:rPr lang="en-US" dirty="0" err="1">
                <a:latin typeface="Bookman Old Style" panose="02050604050505020204" pitchFamily="18" charset="0"/>
              </a:rPr>
              <a:t>preste</a:t>
            </a:r>
            <a:r>
              <a:rPr lang="en-US" dirty="0">
                <a:latin typeface="Bookman Old Style" panose="02050604050505020204" pitchFamily="18" charset="0"/>
              </a:rPr>
              <a:t> </a:t>
            </a:r>
            <a:r>
              <a:rPr lang="en-US" dirty="0" err="1">
                <a:latin typeface="Bookman Old Style" panose="02050604050505020204" pitchFamily="18" charset="0"/>
              </a:rPr>
              <a:t>los</a:t>
            </a:r>
            <a:r>
              <a:rPr lang="en-US" dirty="0">
                <a:latin typeface="Bookman Old Style" panose="02050604050505020204" pitchFamily="18" charset="0"/>
              </a:rPr>
              <a:t> </a:t>
            </a:r>
            <a:r>
              <a:rPr lang="en-US" dirty="0" err="1">
                <a:latin typeface="Bookman Old Style" panose="02050604050505020204" pitchFamily="18" charset="0"/>
              </a:rPr>
              <a:t>servicios</a:t>
            </a:r>
            <a:r>
              <a:rPr lang="en-US" dirty="0">
                <a:latin typeface="Bookman Old Style" panose="02050604050505020204" pitchFamily="18" charset="0"/>
              </a:rPr>
              <a:t> </a:t>
            </a:r>
            <a:r>
              <a:rPr lang="en-US" dirty="0" err="1">
                <a:latin typeface="Bookman Old Style" panose="02050604050505020204" pitchFamily="18" charset="0"/>
              </a:rPr>
              <a:t>directos</a:t>
            </a:r>
            <a:r>
              <a:rPr lang="en-US" dirty="0">
                <a:latin typeface="Bookman Old Style" panose="02050604050505020204" pitchFamily="18" charset="0"/>
              </a:rPr>
              <a:t> a un </a:t>
            </a:r>
            <a:r>
              <a:rPr lang="en-US" dirty="0" err="1">
                <a:latin typeface="Bookman Old Style" panose="02050604050505020204" pitchFamily="18" charset="0"/>
              </a:rPr>
              <a:t>menor</a:t>
            </a:r>
            <a:r>
              <a:rPr lang="en-US" dirty="0">
                <a:latin typeface="Bookman Old Style" panose="02050604050505020204" pitchFamily="18" charset="0"/>
              </a:rPr>
              <a:t> </a:t>
            </a:r>
            <a:r>
              <a:rPr lang="en-US" dirty="0" err="1">
                <a:latin typeface="Bookman Old Style" panose="02050604050505020204" pitchFamily="18" charset="0"/>
              </a:rPr>
              <a:t>en</a:t>
            </a:r>
            <a:r>
              <a:rPr lang="en-US" dirty="0">
                <a:latin typeface="Bookman Old Style" panose="02050604050505020204" pitchFamily="18" charset="0"/>
              </a:rPr>
              <a:t> </a:t>
            </a:r>
            <a:r>
              <a:rPr lang="en-US" dirty="0" err="1">
                <a:latin typeface="Bookman Old Style" panose="02050604050505020204" pitchFamily="18" charset="0"/>
              </a:rPr>
              <a:t>casos</a:t>
            </a:r>
            <a:r>
              <a:rPr lang="en-US" dirty="0">
                <a:latin typeface="Bookman Old Style" panose="02050604050505020204" pitchFamily="18" charset="0"/>
              </a:rPr>
              <a:t> de </a:t>
            </a:r>
            <a:r>
              <a:rPr lang="en-US" dirty="0" err="1">
                <a:latin typeface="Bookman Old Style" panose="02050604050505020204" pitchFamily="18" charset="0"/>
              </a:rPr>
              <a:t>protección</a:t>
            </a:r>
            <a:r>
              <a:rPr lang="en-US" dirty="0">
                <a:latin typeface="Bookman Old Style" panose="02050604050505020204" pitchFamily="18" charset="0"/>
              </a:rPr>
              <a:t> bajo </a:t>
            </a:r>
            <a:r>
              <a:rPr lang="en-US" dirty="0" err="1">
                <a:latin typeface="Bookman Old Style" panose="02050604050505020204" pitchFamily="18" charset="0"/>
              </a:rPr>
              <a:t>esta</a:t>
            </a:r>
            <a:r>
              <a:rPr lang="en-US" dirty="0">
                <a:latin typeface="Bookman Old Style" panose="02050604050505020204" pitchFamily="18" charset="0"/>
              </a:rPr>
              <a:t> ley. </a:t>
            </a:r>
          </a:p>
          <a:p>
            <a:pPr algn="just"/>
            <a:r>
              <a:rPr lang="en-US" dirty="0">
                <a:latin typeface="Bookman Old Style" panose="02050604050505020204" pitchFamily="18" charset="0"/>
              </a:rPr>
              <a:t>El tribunal, </a:t>
            </a:r>
            <a:r>
              <a:rPr lang="en-US" u="sng" dirty="0" err="1">
                <a:latin typeface="Bookman Old Style" panose="02050604050505020204" pitchFamily="18" charset="0"/>
              </a:rPr>
              <a:t>si</a:t>
            </a:r>
            <a:r>
              <a:rPr lang="en-US" u="sng" dirty="0">
                <a:latin typeface="Bookman Old Style" panose="02050604050505020204" pitchFamily="18" charset="0"/>
              </a:rPr>
              <a:t> se </a:t>
            </a:r>
            <a:r>
              <a:rPr lang="en-US" u="sng" dirty="0" err="1">
                <a:latin typeface="Bookman Old Style" panose="02050604050505020204" pitchFamily="18" charset="0"/>
              </a:rPr>
              <a:t>determina</a:t>
            </a:r>
            <a:r>
              <a:rPr lang="en-US" u="sng" dirty="0">
                <a:latin typeface="Bookman Old Style" panose="02050604050505020204" pitchFamily="18" charset="0"/>
              </a:rPr>
              <a:t> que </a:t>
            </a:r>
            <a:r>
              <a:rPr lang="en-US" u="sng" dirty="0" err="1">
                <a:latin typeface="Bookman Old Style" panose="02050604050505020204" pitchFamily="18" charset="0"/>
              </a:rPr>
              <a:t>el</a:t>
            </a:r>
            <a:r>
              <a:rPr lang="en-US" u="sng" dirty="0">
                <a:latin typeface="Bookman Old Style" panose="02050604050505020204" pitchFamily="18" charset="0"/>
              </a:rPr>
              <a:t> </a:t>
            </a:r>
            <a:r>
              <a:rPr lang="en-US" u="sng" dirty="0" err="1">
                <a:latin typeface="Bookman Old Style" panose="02050604050505020204" pitchFamily="18" charset="0"/>
              </a:rPr>
              <a:t>acceso</a:t>
            </a:r>
            <a:r>
              <a:rPr lang="en-US" u="sng" dirty="0">
                <a:latin typeface="Bookman Old Style" panose="02050604050505020204" pitchFamily="18" charset="0"/>
              </a:rPr>
              <a:t> a </a:t>
            </a:r>
            <a:r>
              <a:rPr lang="en-US" u="sng" dirty="0" err="1">
                <a:latin typeface="Bookman Old Style" panose="02050604050505020204" pitchFamily="18" charset="0"/>
              </a:rPr>
              <a:t>los</a:t>
            </a:r>
            <a:r>
              <a:rPr lang="en-US" u="sng" dirty="0">
                <a:latin typeface="Bookman Old Style" panose="02050604050505020204" pitchFamily="18" charset="0"/>
              </a:rPr>
              <a:t> </a:t>
            </a:r>
            <a:r>
              <a:rPr lang="en-US" u="sng" dirty="0" err="1">
                <a:latin typeface="Bookman Old Style" panose="02050604050505020204" pitchFamily="18" charset="0"/>
              </a:rPr>
              <a:t>expedientes</a:t>
            </a:r>
            <a:r>
              <a:rPr lang="en-US" u="sng" dirty="0">
                <a:latin typeface="Bookman Old Style" panose="02050604050505020204" pitchFamily="18" charset="0"/>
              </a:rPr>
              <a:t> es </a:t>
            </a:r>
            <a:r>
              <a:rPr lang="en-US" u="sng" dirty="0" err="1">
                <a:latin typeface="Bookman Old Style" panose="02050604050505020204" pitchFamily="18" charset="0"/>
              </a:rPr>
              <a:t>necesario</a:t>
            </a:r>
            <a:r>
              <a:rPr lang="en-US" u="sng" dirty="0">
                <a:latin typeface="Bookman Old Style" panose="02050604050505020204" pitchFamily="18" charset="0"/>
              </a:rPr>
              <a:t> para </a:t>
            </a:r>
            <a:r>
              <a:rPr lang="en-US" u="sng" dirty="0" err="1">
                <a:latin typeface="Bookman Old Style" panose="02050604050505020204" pitchFamily="18" charset="0"/>
              </a:rPr>
              <a:t>decidir</a:t>
            </a:r>
            <a:r>
              <a:rPr lang="en-US" u="sng" dirty="0">
                <a:latin typeface="Bookman Old Style" panose="02050604050505020204" pitchFamily="18" charset="0"/>
              </a:rPr>
              <a:t> </a:t>
            </a:r>
            <a:r>
              <a:rPr lang="en-US" u="sng" dirty="0" err="1">
                <a:latin typeface="Bookman Old Style" panose="02050604050505020204" pitchFamily="18" charset="0"/>
              </a:rPr>
              <a:t>una</a:t>
            </a:r>
            <a:r>
              <a:rPr lang="en-US" u="sng" dirty="0">
                <a:latin typeface="Bookman Old Style" panose="02050604050505020204" pitchFamily="18" charset="0"/>
              </a:rPr>
              <a:t> </a:t>
            </a:r>
            <a:r>
              <a:rPr lang="en-US" u="sng" dirty="0" err="1">
                <a:latin typeface="Bookman Old Style" panose="02050604050505020204" pitchFamily="18" charset="0"/>
              </a:rPr>
              <a:t>controversia</a:t>
            </a:r>
            <a:r>
              <a:rPr lang="en-US" u="sng" dirty="0">
                <a:latin typeface="Bookman Old Style" panose="02050604050505020204" pitchFamily="18" charset="0"/>
              </a:rPr>
              <a:t> </a:t>
            </a:r>
            <a:r>
              <a:rPr lang="en-US" u="sng" dirty="0" err="1">
                <a:latin typeface="Bookman Old Style" panose="02050604050505020204" pitchFamily="18" charset="0"/>
              </a:rPr>
              <a:t>relacionada</a:t>
            </a:r>
            <a:r>
              <a:rPr lang="en-US" u="sng" dirty="0">
                <a:latin typeface="Bookman Old Style" panose="02050604050505020204" pitchFamily="18" charset="0"/>
              </a:rPr>
              <a:t> con </a:t>
            </a:r>
            <a:r>
              <a:rPr lang="en-US" u="sng" dirty="0" err="1">
                <a:latin typeface="Bookman Old Style" panose="02050604050505020204" pitchFamily="18" charset="0"/>
              </a:rPr>
              <a:t>el</a:t>
            </a:r>
            <a:r>
              <a:rPr lang="en-US" u="sng" dirty="0">
                <a:latin typeface="Bookman Old Style" panose="02050604050505020204" pitchFamily="18" charset="0"/>
              </a:rPr>
              <a:t> </a:t>
            </a:r>
            <a:r>
              <a:rPr lang="en-US" u="sng" dirty="0" err="1">
                <a:latin typeface="Bookman Old Style" panose="02050604050505020204" pitchFamily="18" charset="0"/>
              </a:rPr>
              <a:t>bienestar</a:t>
            </a:r>
            <a:r>
              <a:rPr lang="en-US" u="sng" dirty="0">
                <a:latin typeface="Bookman Old Style" panose="02050604050505020204" pitchFamily="18" charset="0"/>
              </a:rPr>
              <a:t> del </a:t>
            </a:r>
            <a:r>
              <a:rPr lang="en-US" u="sng" dirty="0" err="1">
                <a:latin typeface="Bookman Old Style" panose="02050604050505020204" pitchFamily="18" charset="0"/>
              </a:rPr>
              <a:t>menor</a:t>
            </a:r>
            <a:r>
              <a:rPr lang="en-US" dirty="0">
                <a:latin typeface="Bookman Old Style" panose="02050604050505020204" pitchFamily="18" charset="0"/>
              </a:rPr>
              <a:t>; </a:t>
            </a:r>
            <a:r>
              <a:rPr lang="en-US" dirty="0" err="1">
                <a:latin typeface="Bookman Old Style" panose="02050604050505020204" pitchFamily="18" charset="0"/>
              </a:rPr>
              <a:t>en</a:t>
            </a:r>
            <a:r>
              <a:rPr lang="en-US" dirty="0">
                <a:latin typeface="Bookman Old Style" panose="02050604050505020204" pitchFamily="18" charset="0"/>
              </a:rPr>
              <a:t> </a:t>
            </a:r>
            <a:r>
              <a:rPr lang="en-US" dirty="0" err="1">
                <a:latin typeface="Bookman Old Style" panose="02050604050505020204" pitchFamily="18" charset="0"/>
              </a:rPr>
              <a:t>cuyo</a:t>
            </a:r>
            <a:r>
              <a:rPr lang="en-US" dirty="0">
                <a:latin typeface="Bookman Old Style" panose="02050604050505020204" pitchFamily="18" charset="0"/>
              </a:rPr>
              <a:t> </a:t>
            </a:r>
            <a:r>
              <a:rPr lang="en-US" dirty="0" err="1">
                <a:latin typeface="Bookman Old Style" panose="02050604050505020204" pitchFamily="18" charset="0"/>
              </a:rPr>
              <a:t>caso</a:t>
            </a:r>
            <a:r>
              <a:rPr lang="en-US" dirty="0">
                <a:latin typeface="Bookman Old Style" panose="02050604050505020204" pitchFamily="18" charset="0"/>
              </a:rPr>
              <a:t>, </a:t>
            </a:r>
            <a:r>
              <a:rPr lang="en-US" dirty="0" err="1">
                <a:latin typeface="Bookman Old Style" panose="02050604050505020204" pitchFamily="18" charset="0"/>
              </a:rPr>
              <a:t>dicho</a:t>
            </a:r>
            <a:r>
              <a:rPr lang="en-US" dirty="0">
                <a:latin typeface="Bookman Old Style" panose="02050604050505020204" pitchFamily="18" charset="0"/>
              </a:rPr>
              <a:t> </a:t>
            </a:r>
            <a:r>
              <a:rPr lang="en-US" u="sng" dirty="0" err="1">
                <a:latin typeface="Bookman Old Style" panose="02050604050505020204" pitchFamily="18" charset="0"/>
              </a:rPr>
              <a:t>acceso</a:t>
            </a:r>
            <a:r>
              <a:rPr lang="en-US" u="sng" dirty="0">
                <a:latin typeface="Bookman Old Style" panose="02050604050505020204" pitchFamily="18" charset="0"/>
              </a:rPr>
              <a:t> </a:t>
            </a:r>
            <a:r>
              <a:rPr lang="en-US" u="sng" dirty="0" err="1">
                <a:latin typeface="Bookman Old Style" panose="02050604050505020204" pitchFamily="18" charset="0"/>
              </a:rPr>
              <a:t>estará</a:t>
            </a:r>
            <a:r>
              <a:rPr lang="en-US" u="sng" dirty="0">
                <a:latin typeface="Bookman Old Style" panose="02050604050505020204" pitchFamily="18" charset="0"/>
              </a:rPr>
              <a:t> </a:t>
            </a:r>
            <a:r>
              <a:rPr lang="en-US" u="sng" dirty="0" err="1">
                <a:latin typeface="Bookman Old Style" panose="02050604050505020204" pitchFamily="18" charset="0"/>
              </a:rPr>
              <a:t>limitado</a:t>
            </a:r>
            <a:r>
              <a:rPr lang="en-US" u="sng" dirty="0">
                <a:latin typeface="Bookman Old Style" panose="02050604050505020204" pitchFamily="18" charset="0"/>
              </a:rPr>
              <a:t> a la </a:t>
            </a:r>
            <a:r>
              <a:rPr lang="en-US" u="sng" dirty="0" err="1">
                <a:latin typeface="Bookman Old Style" panose="02050604050505020204" pitchFamily="18" charset="0"/>
              </a:rPr>
              <a:t>inspección</a:t>
            </a:r>
            <a:r>
              <a:rPr lang="en-US" u="sng" dirty="0">
                <a:latin typeface="Bookman Old Style" panose="02050604050505020204" pitchFamily="18" charset="0"/>
              </a:rPr>
              <a:t> </a:t>
            </a:r>
            <a:r>
              <a:rPr lang="en-US" u="sng" dirty="0" err="1">
                <a:latin typeface="Bookman Old Style" panose="02050604050505020204" pitchFamily="18" charset="0"/>
              </a:rPr>
              <a:t>en</a:t>
            </a:r>
            <a:r>
              <a:rPr lang="en-US" u="sng" dirty="0">
                <a:latin typeface="Bookman Old Style" panose="02050604050505020204" pitchFamily="18" charset="0"/>
              </a:rPr>
              <a:t> </a:t>
            </a:r>
            <a:r>
              <a:rPr lang="en-US" u="sng" dirty="0" err="1">
                <a:latin typeface="Bookman Old Style" panose="02050604050505020204" pitchFamily="18" charset="0"/>
              </a:rPr>
              <a:t>cámara</a:t>
            </a:r>
            <a:r>
              <a:rPr lang="en-US" u="sng" dirty="0">
                <a:latin typeface="Bookman Old Style" panose="02050604050505020204" pitchFamily="18" charset="0"/>
              </a:rPr>
              <a:t> </a:t>
            </a:r>
            <a:r>
              <a:rPr lang="en-US" u="sng" dirty="0" err="1">
                <a:latin typeface="Bookman Old Style" panose="02050604050505020204" pitchFamily="18" charset="0"/>
              </a:rPr>
              <a:t>por</a:t>
            </a:r>
            <a:r>
              <a:rPr lang="en-US" u="sng" dirty="0">
                <a:latin typeface="Bookman Old Style" panose="02050604050505020204" pitchFamily="18" charset="0"/>
              </a:rPr>
              <a:t> </a:t>
            </a:r>
            <a:r>
              <a:rPr lang="en-US" u="sng" dirty="0" err="1">
                <a:latin typeface="Bookman Old Style" panose="02050604050505020204" pitchFamily="18" charset="0"/>
              </a:rPr>
              <a:t>el</a:t>
            </a:r>
            <a:r>
              <a:rPr lang="en-US" u="sng" dirty="0">
                <a:latin typeface="Bookman Old Style" panose="02050604050505020204" pitchFamily="18" charset="0"/>
              </a:rPr>
              <a:t> </a:t>
            </a:r>
            <a:r>
              <a:rPr lang="en-US" u="sng" dirty="0" err="1">
                <a:latin typeface="Bookman Old Style" panose="02050604050505020204" pitchFamily="18" charset="0"/>
              </a:rPr>
              <a:t>juez</a:t>
            </a:r>
            <a:r>
              <a:rPr lang="en-US" u="sng" dirty="0">
                <a:latin typeface="Bookman Old Style" panose="02050604050505020204" pitchFamily="18" charset="0"/>
              </a:rPr>
              <a:t>.</a:t>
            </a:r>
          </a:p>
          <a:p>
            <a:pPr algn="just"/>
            <a:r>
              <a:rPr lang="en-US" dirty="0">
                <a:latin typeface="Bookman Old Style" panose="02050604050505020204" pitchFamily="18" charset="0"/>
              </a:rPr>
              <a:t>Todo </a:t>
            </a:r>
            <a:r>
              <a:rPr lang="en-US" dirty="0" err="1">
                <a:latin typeface="Bookman Old Style" panose="02050604050505020204" pitchFamily="18" charset="0"/>
              </a:rPr>
              <a:t>menor</a:t>
            </a:r>
            <a:r>
              <a:rPr lang="en-US" dirty="0">
                <a:latin typeface="Bookman Old Style" panose="02050604050505020204" pitchFamily="18" charset="0"/>
              </a:rPr>
              <a:t> </a:t>
            </a:r>
            <a:r>
              <a:rPr lang="en-US" dirty="0" err="1">
                <a:latin typeface="Bookman Old Style" panose="02050604050505020204" pitchFamily="18" charset="0"/>
              </a:rPr>
              <a:t>una</a:t>
            </a:r>
            <a:r>
              <a:rPr lang="en-US" dirty="0">
                <a:latin typeface="Bookman Old Style" panose="02050604050505020204" pitchFamily="18" charset="0"/>
              </a:rPr>
              <a:t> </a:t>
            </a:r>
            <a:r>
              <a:rPr lang="en-US" dirty="0" err="1">
                <a:latin typeface="Bookman Old Style" panose="02050604050505020204" pitchFamily="18" charset="0"/>
              </a:rPr>
              <a:t>vez</a:t>
            </a:r>
            <a:r>
              <a:rPr lang="en-US" dirty="0">
                <a:latin typeface="Bookman Old Style" panose="02050604050505020204" pitchFamily="18" charset="0"/>
              </a:rPr>
              <a:t> </a:t>
            </a:r>
            <a:r>
              <a:rPr lang="en-US" dirty="0" err="1">
                <a:latin typeface="Bookman Old Style" panose="02050604050505020204" pitchFamily="18" charset="0"/>
              </a:rPr>
              <a:t>llegue</a:t>
            </a:r>
            <a:r>
              <a:rPr lang="en-US" dirty="0">
                <a:latin typeface="Bookman Old Style" panose="02050604050505020204" pitchFamily="18" charset="0"/>
              </a:rPr>
              <a:t> a </a:t>
            </a:r>
            <a:r>
              <a:rPr lang="en-US" dirty="0" err="1">
                <a:latin typeface="Bookman Old Style" panose="02050604050505020204" pitchFamily="18" charset="0"/>
              </a:rPr>
              <a:t>su</a:t>
            </a:r>
            <a:r>
              <a:rPr lang="en-US" dirty="0">
                <a:latin typeface="Bookman Old Style" panose="02050604050505020204" pitchFamily="18" charset="0"/>
              </a:rPr>
              <a:t> </a:t>
            </a:r>
            <a:r>
              <a:rPr lang="en-US" dirty="0" err="1">
                <a:latin typeface="Bookman Old Style" panose="02050604050505020204" pitchFamily="18" charset="0"/>
              </a:rPr>
              <a:t>mayoria</a:t>
            </a:r>
            <a:r>
              <a:rPr lang="en-US" dirty="0">
                <a:latin typeface="Bookman Old Style" panose="02050604050505020204" pitchFamily="18" charset="0"/>
              </a:rPr>
              <a:t> de </a:t>
            </a:r>
            <a:r>
              <a:rPr lang="en-US" dirty="0" err="1">
                <a:latin typeface="Bookman Old Style" panose="02050604050505020204" pitchFamily="18" charset="0"/>
              </a:rPr>
              <a:t>edad</a:t>
            </a:r>
            <a:r>
              <a:rPr lang="en-US" dirty="0">
                <a:latin typeface="Bookman Old Style" panose="02050604050505020204" pitchFamily="18" charset="0"/>
              </a:rPr>
              <a:t>, </a:t>
            </a:r>
            <a:r>
              <a:rPr lang="en-US" dirty="0" err="1">
                <a:latin typeface="Bookman Old Style" panose="02050604050505020204" pitchFamily="18" charset="0"/>
              </a:rPr>
              <a:t>tendrá</a:t>
            </a:r>
            <a:r>
              <a:rPr lang="en-US" dirty="0">
                <a:latin typeface="Bookman Old Style" panose="02050604050505020204" pitchFamily="18" charset="0"/>
              </a:rPr>
              <a:t> derecho a </a:t>
            </a:r>
            <a:r>
              <a:rPr lang="en-US" dirty="0" err="1">
                <a:latin typeface="Bookman Old Style" panose="02050604050505020204" pitchFamily="18" charset="0"/>
              </a:rPr>
              <a:t>solicitar</a:t>
            </a:r>
            <a:r>
              <a:rPr lang="en-US" dirty="0">
                <a:latin typeface="Bookman Old Style" panose="02050604050505020204" pitchFamily="18" charset="0"/>
              </a:rPr>
              <a:t> al Departamento de la Familia </a:t>
            </a:r>
            <a:r>
              <a:rPr lang="en-US" dirty="0" err="1">
                <a:latin typeface="Bookman Old Style" panose="02050604050505020204" pitchFamily="18" charset="0"/>
              </a:rPr>
              <a:t>su</a:t>
            </a:r>
            <a:r>
              <a:rPr lang="en-US" dirty="0">
                <a:latin typeface="Bookman Old Style" panose="02050604050505020204" pitchFamily="18" charset="0"/>
              </a:rPr>
              <a:t> </a:t>
            </a:r>
            <a:r>
              <a:rPr lang="en-US" dirty="0" err="1">
                <a:latin typeface="Bookman Old Style" panose="02050604050505020204" pitchFamily="18" charset="0"/>
              </a:rPr>
              <a:t>expediente</a:t>
            </a:r>
            <a:r>
              <a:rPr lang="en-US" dirty="0">
                <a:latin typeface="Bookman Old Style" panose="02050604050505020204" pitchFamily="18" charset="0"/>
              </a:rPr>
              <a:t> con </a:t>
            </a:r>
            <a:r>
              <a:rPr lang="en-US" dirty="0" err="1">
                <a:latin typeface="Bookman Old Style" panose="02050604050505020204" pitchFamily="18" charset="0"/>
              </a:rPr>
              <a:t>el</a:t>
            </a:r>
            <a:r>
              <a:rPr lang="en-US" dirty="0">
                <a:latin typeface="Bookman Old Style" panose="02050604050505020204" pitchFamily="18" charset="0"/>
              </a:rPr>
              <a:t> </a:t>
            </a:r>
            <a:r>
              <a:rPr lang="en-US" dirty="0" err="1">
                <a:latin typeface="Bookman Old Style" panose="02050604050505020204" pitchFamily="18" charset="0"/>
              </a:rPr>
              <a:t>contenido</a:t>
            </a:r>
            <a:r>
              <a:rPr lang="en-US" dirty="0">
                <a:latin typeface="Bookman Old Style" panose="02050604050505020204" pitchFamily="18" charset="0"/>
              </a:rPr>
              <a:t> de </a:t>
            </a:r>
            <a:r>
              <a:rPr lang="en-US" dirty="0" err="1">
                <a:latin typeface="Bookman Old Style" panose="02050604050505020204" pitchFamily="18" charset="0"/>
              </a:rPr>
              <a:t>los</a:t>
            </a:r>
            <a:r>
              <a:rPr lang="en-US" dirty="0">
                <a:latin typeface="Bookman Old Style" panose="02050604050505020204" pitchFamily="18" charset="0"/>
              </a:rPr>
              <a:t> </a:t>
            </a:r>
            <a:r>
              <a:rPr lang="en-US" dirty="0" err="1">
                <a:latin typeface="Bookman Old Style" panose="02050604050505020204" pitchFamily="18" charset="0"/>
              </a:rPr>
              <a:t>procesos</a:t>
            </a:r>
            <a:r>
              <a:rPr lang="en-US" dirty="0">
                <a:latin typeface="Bookman Old Style" panose="02050604050505020204" pitchFamily="18" charset="0"/>
              </a:rPr>
              <a:t> y </a:t>
            </a:r>
            <a:r>
              <a:rPr lang="en-US" dirty="0" err="1">
                <a:latin typeface="Bookman Old Style" panose="02050604050505020204" pitchFamily="18" charset="0"/>
              </a:rPr>
              <a:t>servicios</a:t>
            </a:r>
            <a:r>
              <a:rPr lang="en-US" dirty="0">
                <a:latin typeface="Bookman Old Style" panose="02050604050505020204" pitchFamily="18" charset="0"/>
              </a:rPr>
              <a:t> de </a:t>
            </a:r>
            <a:r>
              <a:rPr lang="en-US" dirty="0" err="1">
                <a:latin typeface="Bookman Old Style" panose="02050604050505020204" pitchFamily="18" charset="0"/>
              </a:rPr>
              <a:t>los</a:t>
            </a:r>
            <a:r>
              <a:rPr lang="en-US" dirty="0">
                <a:latin typeface="Bookman Old Style" panose="02050604050505020204" pitchFamily="18" charset="0"/>
              </a:rPr>
              <a:t> que </a:t>
            </a:r>
            <a:r>
              <a:rPr lang="en-US" dirty="0" err="1">
                <a:latin typeface="Bookman Old Style" panose="02050604050505020204" pitchFamily="18" charset="0"/>
              </a:rPr>
              <a:t>fue</a:t>
            </a:r>
            <a:r>
              <a:rPr lang="en-US" dirty="0">
                <a:latin typeface="Bookman Old Style" panose="02050604050505020204" pitchFamily="18" charset="0"/>
              </a:rPr>
              <a:t> </a:t>
            </a:r>
            <a:r>
              <a:rPr lang="en-US" dirty="0" err="1">
                <a:latin typeface="Bookman Old Style" panose="02050604050505020204" pitchFamily="18" charset="0"/>
              </a:rPr>
              <a:t>objeto</a:t>
            </a:r>
            <a:r>
              <a:rPr lang="en-US" dirty="0">
                <a:latin typeface="Bookman Old Style" panose="02050604050505020204" pitchFamily="18" charset="0"/>
              </a:rPr>
              <a:t> bajo </a:t>
            </a:r>
            <a:r>
              <a:rPr lang="en-US" dirty="0" err="1">
                <a:latin typeface="Bookman Old Style" panose="02050604050505020204" pitchFamily="18" charset="0"/>
              </a:rPr>
              <a:t>esta</a:t>
            </a:r>
            <a:r>
              <a:rPr lang="en-US" dirty="0">
                <a:latin typeface="Bookman Old Style" panose="02050604050505020204" pitchFamily="18" charset="0"/>
              </a:rPr>
              <a:t> ley. Este derecho </a:t>
            </a:r>
            <a:r>
              <a:rPr lang="en-US" dirty="0" err="1">
                <a:latin typeface="Bookman Old Style" panose="02050604050505020204" pitchFamily="18" charset="0"/>
              </a:rPr>
              <a:t>prescribirá</a:t>
            </a:r>
            <a:r>
              <a:rPr lang="en-US" dirty="0">
                <a:latin typeface="Bookman Old Style" panose="02050604050505020204" pitchFamily="18" charset="0"/>
              </a:rPr>
              <a:t> a </a:t>
            </a:r>
            <a:r>
              <a:rPr lang="en-US" dirty="0" err="1">
                <a:latin typeface="Bookman Old Style" panose="02050604050505020204" pitchFamily="18" charset="0"/>
              </a:rPr>
              <a:t>los</a:t>
            </a:r>
            <a:r>
              <a:rPr lang="en-US" dirty="0">
                <a:latin typeface="Bookman Old Style" panose="02050604050505020204" pitchFamily="18" charset="0"/>
              </a:rPr>
              <a:t> </a:t>
            </a:r>
            <a:r>
              <a:rPr lang="en-US" dirty="0" err="1">
                <a:latin typeface="Bookman Old Style" panose="02050604050505020204" pitchFamily="18" charset="0"/>
              </a:rPr>
              <a:t>cinco</a:t>
            </a:r>
            <a:r>
              <a:rPr lang="en-US" dirty="0">
                <a:latin typeface="Bookman Old Style" panose="02050604050505020204" pitchFamily="18" charset="0"/>
              </a:rPr>
              <a:t> (5) </a:t>
            </a:r>
            <a:r>
              <a:rPr lang="en-US" dirty="0" err="1">
                <a:latin typeface="Bookman Old Style" panose="02050604050505020204" pitchFamily="18" charset="0"/>
              </a:rPr>
              <a:t>años</a:t>
            </a:r>
            <a:r>
              <a:rPr lang="en-US" dirty="0">
                <a:latin typeface="Bookman Old Style" panose="02050604050505020204" pitchFamily="18" charset="0"/>
              </a:rPr>
              <a:t> luego de </a:t>
            </a:r>
            <a:r>
              <a:rPr lang="en-US" dirty="0" err="1">
                <a:latin typeface="Bookman Old Style" panose="02050604050505020204" pitchFamily="18" charset="0"/>
              </a:rPr>
              <a:t>cumplir</a:t>
            </a:r>
            <a:r>
              <a:rPr lang="en-US" dirty="0">
                <a:latin typeface="Bookman Old Style" panose="02050604050505020204" pitchFamily="18" charset="0"/>
              </a:rPr>
              <a:t> </a:t>
            </a:r>
            <a:r>
              <a:rPr lang="en-US" dirty="0" err="1">
                <a:latin typeface="Bookman Old Style" panose="02050604050505020204" pitchFamily="18" charset="0"/>
              </a:rPr>
              <a:t>los</a:t>
            </a:r>
            <a:r>
              <a:rPr lang="en-US" dirty="0">
                <a:latin typeface="Bookman Old Style" panose="02050604050505020204" pitchFamily="18" charset="0"/>
              </a:rPr>
              <a:t> 21 </a:t>
            </a:r>
            <a:r>
              <a:rPr lang="en-US" dirty="0" err="1">
                <a:latin typeface="Bookman Old Style" panose="02050604050505020204" pitchFamily="18" charset="0"/>
              </a:rPr>
              <a:t>años</a:t>
            </a:r>
            <a:r>
              <a:rPr lang="en-US" dirty="0">
                <a:latin typeface="Bookman Old Style" panose="02050604050505020204" pitchFamily="18" charset="0"/>
              </a:rPr>
              <a:t>.</a:t>
            </a:r>
          </a:p>
          <a:p>
            <a:pPr algn="just"/>
            <a:endParaRPr lang="en-US" u="sng" dirty="0">
              <a:latin typeface="Bookman Old Style" panose="02050604050505020204" pitchFamily="18" charset="0"/>
            </a:endParaRPr>
          </a:p>
          <a:p>
            <a:pPr algn="just"/>
            <a:endParaRPr lang="en-US" dirty="0">
              <a:latin typeface="Bookman Old Style" panose="02050604050505020204" pitchFamily="18" charset="0"/>
            </a:endParaRPr>
          </a:p>
          <a:p>
            <a:endParaRPr lang="en-PR" dirty="0">
              <a:latin typeface="Bookman Old Style" panose="02050604050505020204" pitchFamily="18" charset="0"/>
            </a:endParaRPr>
          </a:p>
        </p:txBody>
      </p:sp>
    </p:spTree>
    <p:extLst>
      <p:ext uri="{BB962C8B-B14F-4D97-AF65-F5344CB8AC3E}">
        <p14:creationId xmlns:p14="http://schemas.microsoft.com/office/powerpoint/2010/main" val="269349347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2E4191-6478-3B8E-401D-5AB44924BFE0}"/>
              </a:ext>
            </a:extLst>
          </p:cNvPr>
          <p:cNvSpPr>
            <a:spLocks noGrp="1"/>
          </p:cNvSpPr>
          <p:nvPr>
            <p:ph type="title"/>
          </p:nvPr>
        </p:nvSpPr>
        <p:spPr/>
        <p:txBody>
          <a:bodyPr>
            <a:normAutofit fontScale="90000"/>
          </a:bodyPr>
          <a:lstStyle/>
          <a:p>
            <a:pPr algn="ctr">
              <a:buNone/>
            </a:pPr>
            <a:r>
              <a:rPr lang="en-US" sz="2700" dirty="0" err="1">
                <a:latin typeface="Bookman Old Style" panose="02050604050505020204" pitchFamily="18" charset="0"/>
              </a:rPr>
              <a:t>Artículo</a:t>
            </a:r>
            <a:r>
              <a:rPr lang="en-US" sz="2700" dirty="0">
                <a:latin typeface="Bookman Old Style" panose="02050604050505020204" pitchFamily="18" charset="0"/>
              </a:rPr>
              <a:t> 25(a)  </a:t>
            </a:r>
            <a:r>
              <a:rPr lang="en-US" sz="2700" dirty="0" err="1">
                <a:latin typeface="Bookman Old Style" panose="02050604050505020204" pitchFamily="18" charset="0"/>
              </a:rPr>
              <a:t>Criterios</a:t>
            </a:r>
            <a:r>
              <a:rPr lang="en-US" sz="2700" dirty="0">
                <a:latin typeface="Bookman Old Style" panose="02050604050505020204" pitchFamily="18" charset="0"/>
              </a:rPr>
              <a:t> a ser </a:t>
            </a:r>
            <a:r>
              <a:rPr lang="en-US" sz="2700" dirty="0" err="1">
                <a:latin typeface="Bookman Old Style" panose="02050604050505020204" pitchFamily="18" charset="0"/>
              </a:rPr>
              <a:t>considerados</a:t>
            </a:r>
            <a:r>
              <a:rPr lang="en-US" sz="2700" dirty="0">
                <a:latin typeface="Bookman Old Style" panose="02050604050505020204" pitchFamily="18" charset="0"/>
              </a:rPr>
              <a:t> par </a:t>
            </a:r>
            <a:r>
              <a:rPr lang="en-US" sz="2700" dirty="0" err="1">
                <a:latin typeface="Bookman Old Style" panose="02050604050505020204" pitchFamily="18" charset="0"/>
              </a:rPr>
              <a:t>el</a:t>
            </a:r>
            <a:r>
              <a:rPr lang="en-US" sz="2700" dirty="0">
                <a:latin typeface="Bookman Old Style" panose="02050604050505020204" pitchFamily="18" charset="0"/>
              </a:rPr>
              <a:t> </a:t>
            </a:r>
            <a:r>
              <a:rPr lang="en-US" sz="2700" dirty="0" err="1">
                <a:latin typeface="Bookman Old Style" panose="02050604050505020204" pitchFamily="18" charset="0"/>
              </a:rPr>
              <a:t>inicio</a:t>
            </a:r>
            <a:r>
              <a:rPr lang="en-US" sz="2700" dirty="0">
                <a:latin typeface="Bookman Old Style" panose="02050604050505020204" pitchFamily="18" charset="0"/>
              </a:rPr>
              <a:t> de </a:t>
            </a:r>
            <a:r>
              <a:rPr lang="en-US" sz="2700" dirty="0" err="1">
                <a:latin typeface="Bookman Old Style" panose="02050604050505020204" pitchFamily="18" charset="0"/>
              </a:rPr>
              <a:t>una</a:t>
            </a:r>
            <a:r>
              <a:rPr lang="en-US" sz="2700" dirty="0">
                <a:latin typeface="Bookman Old Style" panose="02050604050505020204" pitchFamily="18" charset="0"/>
              </a:rPr>
              <a:t> </a:t>
            </a:r>
            <a:r>
              <a:rPr lang="en-US" sz="2700" dirty="0" err="1">
                <a:latin typeface="Bookman Old Style" panose="02050604050505020204" pitchFamily="18" charset="0"/>
              </a:rPr>
              <a:t>acción</a:t>
            </a:r>
            <a:r>
              <a:rPr lang="en-US" sz="2700" dirty="0">
                <a:latin typeface="Bookman Old Style" panose="02050604050505020204" pitchFamily="18" charset="0"/>
              </a:rPr>
              <a:t> judicial de </a:t>
            </a:r>
            <a:r>
              <a:rPr lang="en-US" sz="2700" dirty="0" err="1">
                <a:latin typeface="Bookman Old Style" panose="02050604050505020204" pitchFamily="18" charset="0"/>
              </a:rPr>
              <a:t>remocieón</a:t>
            </a:r>
            <a:r>
              <a:rPr lang="en-US" sz="2700" dirty="0">
                <a:latin typeface="Bookman Old Style" panose="02050604050505020204" pitchFamily="18" charset="0"/>
              </a:rPr>
              <a:t> de </a:t>
            </a:r>
            <a:r>
              <a:rPr lang="en-US" sz="2700" dirty="0" err="1">
                <a:latin typeface="Bookman Old Style" panose="02050604050505020204" pitchFamily="18" charset="0"/>
              </a:rPr>
              <a:t>emergencia</a:t>
            </a:r>
            <a:r>
              <a:rPr lang="en-US" sz="2700" dirty="0" err="1">
                <a:solidFill>
                  <a:srgbClr val="FFFFFF"/>
                </a:solidFill>
                <a:effectLst/>
                <a:latin typeface="Bookman Old Style" panose="02050604050505020204" pitchFamily="18" charset="0"/>
              </a:rPr>
              <a:t>R</a:t>
            </a:r>
            <a:r>
              <a:rPr lang="en-US" sz="2700" dirty="0">
                <a:solidFill>
                  <a:srgbClr val="FFFFFF"/>
                </a:solidFill>
                <a:effectLst/>
                <a:latin typeface="Bookman Old Style" panose="02050604050505020204" pitchFamily="18" charset="0"/>
              </a:rPr>
              <a:t> </a:t>
            </a:r>
            <a:r>
              <a:rPr lang="en-US" dirty="0">
                <a:solidFill>
                  <a:srgbClr val="FFFFFF"/>
                </a:solidFill>
                <a:effectLst/>
                <a:latin typeface="Helvetica" pitchFamily="2" charset="0"/>
              </a:rPr>
              <a:t>ARTÍCULO 25-A. CRITERIOS A SER CONSIDERADOS PARA EL INICIO DE UNA</a:t>
            </a:r>
            <a:br>
              <a:rPr lang="en-US" dirty="0">
                <a:solidFill>
                  <a:srgbClr val="FFFFFF"/>
                </a:solidFill>
                <a:effectLst/>
                <a:latin typeface="Helvetica" pitchFamily="2" charset="0"/>
              </a:rPr>
            </a:br>
            <a:r>
              <a:rPr lang="en-US" dirty="0">
                <a:solidFill>
                  <a:srgbClr val="FFFFFF"/>
                </a:solidFill>
                <a:effectLst/>
                <a:latin typeface="Helvetica" pitchFamily="2" charset="0"/>
              </a:rPr>
              <a:t>ACCIÓN JUDICIAL DE CUSTODIA DE EMERGENCIA O CUSTODIA</a:t>
            </a:r>
            <a:br>
              <a:rPr lang="en-US" dirty="0">
                <a:solidFill>
                  <a:srgbClr val="FFFFFF"/>
                </a:solidFill>
                <a:effectLst/>
                <a:latin typeface="Helvetica" pitchFamily="2" charset="0"/>
              </a:rPr>
            </a:br>
            <a:r>
              <a:rPr lang="en-US" dirty="0">
                <a:solidFill>
                  <a:srgbClr val="FFFFFF"/>
                </a:solidFill>
                <a:effectLst/>
                <a:latin typeface="Helvetica" pitchFamily="2" charset="0"/>
              </a:rPr>
              <a:t>TÍCULO 25-A. CRITERIOS A SER CONSIDERADOS PARA EL INICIO DE UNA</a:t>
            </a:r>
            <a:br>
              <a:rPr lang="en-US" dirty="0">
                <a:solidFill>
                  <a:srgbClr val="FFFFFF"/>
                </a:solidFill>
                <a:effectLst/>
                <a:latin typeface="Helvetica" pitchFamily="2" charset="0"/>
              </a:rPr>
            </a:br>
            <a:r>
              <a:rPr lang="en-US" dirty="0">
                <a:solidFill>
                  <a:srgbClr val="FFFFFF"/>
                </a:solidFill>
                <a:effectLst/>
                <a:latin typeface="Helvetica" pitchFamily="2" charset="0"/>
              </a:rPr>
              <a:t>ACCIÓN JUDICIAL DE CUSTODIA DE EMERGENCIA O CUSTODIA</a:t>
            </a:r>
            <a:br>
              <a:rPr lang="en-US" dirty="0">
                <a:solidFill>
                  <a:srgbClr val="FFFFFF"/>
                </a:solidFill>
                <a:effectLst/>
                <a:latin typeface="Helvetica" pitchFamily="2" charset="0"/>
              </a:rPr>
            </a:br>
            <a:endParaRPr lang="en-PR" dirty="0"/>
          </a:p>
        </p:txBody>
      </p:sp>
      <p:sp>
        <p:nvSpPr>
          <p:cNvPr id="3" name="Content Placeholder 2">
            <a:extLst>
              <a:ext uri="{FF2B5EF4-FFF2-40B4-BE49-F238E27FC236}">
                <a16:creationId xmlns:a16="http://schemas.microsoft.com/office/drawing/2014/main" id="{FC7B7492-4EB1-2E64-4882-16A982B2B4D4}"/>
              </a:ext>
            </a:extLst>
          </p:cNvPr>
          <p:cNvSpPr>
            <a:spLocks noGrp="1"/>
          </p:cNvSpPr>
          <p:nvPr>
            <p:ph idx="1"/>
          </p:nvPr>
        </p:nvSpPr>
        <p:spPr>
          <a:xfrm>
            <a:off x="677334" y="1625601"/>
            <a:ext cx="8596668" cy="4415762"/>
          </a:xfrm>
        </p:spPr>
        <p:txBody>
          <a:bodyPr>
            <a:noAutofit/>
          </a:bodyPr>
          <a:lstStyle/>
          <a:p>
            <a:pPr algn="just"/>
            <a:r>
              <a:rPr lang="en-PR" sz="2400" dirty="0">
                <a:latin typeface="Bookman Old Style" panose="02050604050505020204" pitchFamily="18" charset="0"/>
              </a:rPr>
              <a:t>El DF deberá determinar si el menor referido está seguro o no en el hogar donde está ubicado tomando en consideración las capacidades protectoras de los padres o persona respons</a:t>
            </a:r>
            <a:r>
              <a:rPr lang="en-US" sz="2400" dirty="0" err="1">
                <a:latin typeface="Bookman Old Style" panose="02050604050505020204" pitchFamily="18" charset="0"/>
              </a:rPr>
              <a:t>i</a:t>
            </a:r>
            <a:r>
              <a:rPr lang="en-PR" sz="2400" dirty="0">
                <a:latin typeface="Bookman Old Style" panose="02050604050505020204" pitchFamily="18" charset="0"/>
              </a:rPr>
              <a:t>ble.</a:t>
            </a:r>
          </a:p>
          <a:p>
            <a:pPr algn="just"/>
            <a:r>
              <a:rPr lang="en-PR" sz="2400" dirty="0">
                <a:latin typeface="Bookman Old Style" panose="02050604050505020204" pitchFamily="18" charset="0"/>
              </a:rPr>
              <a:t>Deberán tomar en consideración los criterios sobre </a:t>
            </a:r>
            <a:r>
              <a:rPr lang="en-PR" sz="2400" b="1" dirty="0">
                <a:latin typeface="Bookman Old Style" panose="02050604050505020204" pitchFamily="18" charset="0"/>
              </a:rPr>
              <a:t>Peligro Presete</a:t>
            </a:r>
            <a:r>
              <a:rPr lang="en-PR" sz="2400" dirty="0">
                <a:latin typeface="Bookman Old Style" panose="02050604050505020204" pitchFamily="18" charset="0"/>
              </a:rPr>
              <a:t>:</a:t>
            </a:r>
          </a:p>
          <a:p>
            <a:pPr lvl="1" algn="just"/>
            <a:r>
              <a:rPr lang="en-PR" sz="2400" dirty="0">
                <a:latin typeface="Bookman Old Style" panose="02050604050505020204" pitchFamily="18" charset="0"/>
              </a:rPr>
              <a:t>El maltrato está ocurriendo al presente.</a:t>
            </a:r>
          </a:p>
          <a:p>
            <a:pPr lvl="1" algn="just"/>
            <a:r>
              <a:rPr lang="en-PR" sz="2400" dirty="0">
                <a:latin typeface="Bookman Old Style" panose="02050604050505020204" pitchFamily="18" charset="0"/>
              </a:rPr>
              <a:t>Se identifican múltiples tipos de lesiones con o sin explicación.</a:t>
            </a:r>
          </a:p>
          <a:p>
            <a:pPr lvl="1" algn="just"/>
            <a:r>
              <a:rPr lang="en-PR" sz="2400" dirty="0">
                <a:latin typeface="Bookman Old Style" panose="02050604050505020204" pitchFamily="18" charset="0"/>
              </a:rPr>
              <a:t>Hay varias víctimas de maltrato.</a:t>
            </a:r>
          </a:p>
        </p:txBody>
      </p:sp>
    </p:spTree>
    <p:extLst>
      <p:ext uri="{BB962C8B-B14F-4D97-AF65-F5344CB8AC3E}">
        <p14:creationId xmlns:p14="http://schemas.microsoft.com/office/powerpoint/2010/main" val="271106495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B8D556-5601-50D0-63F4-FAC646AC49B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DD6D497-0D2A-CFF3-EE52-B3CBA780C4F9}"/>
              </a:ext>
            </a:extLst>
          </p:cNvPr>
          <p:cNvSpPr>
            <a:spLocks noGrp="1"/>
          </p:cNvSpPr>
          <p:nvPr>
            <p:ph type="title"/>
          </p:nvPr>
        </p:nvSpPr>
        <p:spPr/>
        <p:txBody>
          <a:bodyPr>
            <a:normAutofit fontScale="90000"/>
          </a:bodyPr>
          <a:lstStyle/>
          <a:p>
            <a:pPr algn="ctr">
              <a:buNone/>
            </a:pPr>
            <a:r>
              <a:rPr lang="en-US" sz="2700" dirty="0" err="1">
                <a:latin typeface="Bookman Old Style" panose="02050604050505020204" pitchFamily="18" charset="0"/>
              </a:rPr>
              <a:t>Artículo</a:t>
            </a:r>
            <a:r>
              <a:rPr lang="en-US" sz="2700" dirty="0">
                <a:latin typeface="Bookman Old Style" panose="02050604050505020204" pitchFamily="18" charset="0"/>
              </a:rPr>
              <a:t> 25(a)  </a:t>
            </a:r>
            <a:r>
              <a:rPr lang="en-US" sz="2700" dirty="0" err="1">
                <a:latin typeface="Bookman Old Style" panose="02050604050505020204" pitchFamily="18" charset="0"/>
              </a:rPr>
              <a:t>Criterios</a:t>
            </a:r>
            <a:r>
              <a:rPr lang="en-US" sz="2700" dirty="0">
                <a:latin typeface="Bookman Old Style" panose="02050604050505020204" pitchFamily="18" charset="0"/>
              </a:rPr>
              <a:t> a ser </a:t>
            </a:r>
            <a:r>
              <a:rPr lang="en-US" sz="2700" dirty="0" err="1">
                <a:latin typeface="Bookman Old Style" panose="02050604050505020204" pitchFamily="18" charset="0"/>
              </a:rPr>
              <a:t>considerados</a:t>
            </a:r>
            <a:r>
              <a:rPr lang="en-US" sz="2700" dirty="0">
                <a:latin typeface="Bookman Old Style" panose="02050604050505020204" pitchFamily="18" charset="0"/>
              </a:rPr>
              <a:t> par </a:t>
            </a:r>
            <a:r>
              <a:rPr lang="en-US" sz="2700" dirty="0" err="1">
                <a:latin typeface="Bookman Old Style" panose="02050604050505020204" pitchFamily="18" charset="0"/>
              </a:rPr>
              <a:t>el</a:t>
            </a:r>
            <a:r>
              <a:rPr lang="en-US" sz="2700" dirty="0">
                <a:latin typeface="Bookman Old Style" panose="02050604050505020204" pitchFamily="18" charset="0"/>
              </a:rPr>
              <a:t> </a:t>
            </a:r>
            <a:r>
              <a:rPr lang="en-US" sz="2700" dirty="0" err="1">
                <a:latin typeface="Bookman Old Style" panose="02050604050505020204" pitchFamily="18" charset="0"/>
              </a:rPr>
              <a:t>inicio</a:t>
            </a:r>
            <a:r>
              <a:rPr lang="en-US" sz="2700" dirty="0">
                <a:latin typeface="Bookman Old Style" panose="02050604050505020204" pitchFamily="18" charset="0"/>
              </a:rPr>
              <a:t> de </a:t>
            </a:r>
            <a:r>
              <a:rPr lang="en-US" sz="2700" dirty="0" err="1">
                <a:latin typeface="Bookman Old Style" panose="02050604050505020204" pitchFamily="18" charset="0"/>
              </a:rPr>
              <a:t>una</a:t>
            </a:r>
            <a:r>
              <a:rPr lang="en-US" sz="2700" dirty="0">
                <a:latin typeface="Bookman Old Style" panose="02050604050505020204" pitchFamily="18" charset="0"/>
              </a:rPr>
              <a:t> </a:t>
            </a:r>
            <a:r>
              <a:rPr lang="en-US" sz="2700" dirty="0" err="1">
                <a:latin typeface="Bookman Old Style" panose="02050604050505020204" pitchFamily="18" charset="0"/>
              </a:rPr>
              <a:t>acción</a:t>
            </a:r>
            <a:r>
              <a:rPr lang="en-US" sz="2700" dirty="0">
                <a:latin typeface="Bookman Old Style" panose="02050604050505020204" pitchFamily="18" charset="0"/>
              </a:rPr>
              <a:t> judicial de </a:t>
            </a:r>
            <a:r>
              <a:rPr lang="en-US" sz="2700" dirty="0" err="1">
                <a:latin typeface="Bookman Old Style" panose="02050604050505020204" pitchFamily="18" charset="0"/>
              </a:rPr>
              <a:t>remocieón</a:t>
            </a:r>
            <a:r>
              <a:rPr lang="en-US" sz="2700" dirty="0">
                <a:latin typeface="Bookman Old Style" panose="02050604050505020204" pitchFamily="18" charset="0"/>
              </a:rPr>
              <a:t> de </a:t>
            </a:r>
            <a:r>
              <a:rPr lang="en-US" sz="2700" dirty="0" err="1">
                <a:latin typeface="Bookman Old Style" panose="02050604050505020204" pitchFamily="18" charset="0"/>
              </a:rPr>
              <a:t>emergencia</a:t>
            </a:r>
            <a:r>
              <a:rPr lang="en-US" sz="2700" dirty="0" err="1">
                <a:solidFill>
                  <a:srgbClr val="FFFFFF"/>
                </a:solidFill>
                <a:effectLst/>
                <a:latin typeface="Bookman Old Style" panose="02050604050505020204" pitchFamily="18" charset="0"/>
              </a:rPr>
              <a:t>R</a:t>
            </a:r>
            <a:r>
              <a:rPr lang="en-US" sz="2700" dirty="0">
                <a:solidFill>
                  <a:srgbClr val="FFFFFF"/>
                </a:solidFill>
                <a:effectLst/>
                <a:latin typeface="Bookman Old Style" panose="02050604050505020204" pitchFamily="18" charset="0"/>
              </a:rPr>
              <a:t> </a:t>
            </a:r>
            <a:r>
              <a:rPr lang="en-US" dirty="0">
                <a:solidFill>
                  <a:srgbClr val="FFFFFF"/>
                </a:solidFill>
                <a:effectLst/>
                <a:latin typeface="Helvetica" pitchFamily="2" charset="0"/>
              </a:rPr>
              <a:t>ARTÍCULO 25-A. CRITERIOS A SER </a:t>
            </a:r>
            <a:r>
              <a:rPr lang="en-US" sz="2200" dirty="0">
                <a:solidFill>
                  <a:srgbClr val="FFFFFF"/>
                </a:solidFill>
                <a:effectLst/>
                <a:latin typeface="Bookman Old Style" panose="02050604050505020204" pitchFamily="18" charset="0"/>
              </a:rPr>
              <a:t>CONSIDERADOS PARA EL INICIO DE UNA</a:t>
            </a:r>
            <a:br>
              <a:rPr lang="en-US" sz="2200" dirty="0">
                <a:solidFill>
                  <a:srgbClr val="FFFFFF"/>
                </a:solidFill>
                <a:effectLst/>
                <a:latin typeface="Bookman Old Style" panose="02050604050505020204" pitchFamily="18" charset="0"/>
              </a:rPr>
            </a:br>
            <a:r>
              <a:rPr lang="en-US" sz="2200" dirty="0">
                <a:solidFill>
                  <a:srgbClr val="FFFFFF"/>
                </a:solidFill>
                <a:effectLst/>
                <a:latin typeface="Bookman Old Style" panose="02050604050505020204" pitchFamily="18" charset="0"/>
              </a:rPr>
              <a:t>ACCIÓN JUDICIAL DE CUSTODIA DE EMERGENCIA O CUSTODIA</a:t>
            </a:r>
            <a:br>
              <a:rPr lang="en-US" sz="2200" dirty="0">
                <a:solidFill>
                  <a:srgbClr val="FFFFFF"/>
                </a:solidFill>
                <a:effectLst/>
                <a:latin typeface="Bookman Old Style" panose="02050604050505020204" pitchFamily="18" charset="0"/>
              </a:rPr>
            </a:br>
            <a:r>
              <a:rPr lang="en-US" sz="2200" dirty="0">
                <a:solidFill>
                  <a:srgbClr val="FFFFFF"/>
                </a:solidFill>
                <a:effectLst/>
                <a:latin typeface="Bookman Old Style" panose="02050604050505020204" pitchFamily="18" charset="0"/>
              </a:rPr>
              <a:t>TÍCULO 25-A. CRITERIOS A SER CONSIDERADOS PARA EL INICIO DE UNA</a:t>
            </a:r>
            <a:br>
              <a:rPr lang="en-US" sz="2200" dirty="0">
                <a:solidFill>
                  <a:srgbClr val="FFFFFF"/>
                </a:solidFill>
                <a:effectLst/>
                <a:latin typeface="Bookman Old Style" panose="02050604050505020204" pitchFamily="18" charset="0"/>
              </a:rPr>
            </a:br>
            <a:r>
              <a:rPr lang="en-US" sz="2200" dirty="0">
                <a:solidFill>
                  <a:srgbClr val="FFFFFF"/>
                </a:solidFill>
                <a:effectLst/>
                <a:latin typeface="Bookman Old Style" panose="02050604050505020204" pitchFamily="18" charset="0"/>
              </a:rPr>
              <a:t>ACCIÓN JUDICIAL DE CUSTODIA DE EMERGENCIA O CUSTODIA</a:t>
            </a:r>
            <a:br>
              <a:rPr lang="en-US" sz="2200" dirty="0">
                <a:solidFill>
                  <a:srgbClr val="FFFFFF"/>
                </a:solidFill>
                <a:effectLst/>
                <a:latin typeface="Bookman Old Style" panose="02050604050505020204" pitchFamily="18" charset="0"/>
              </a:rPr>
            </a:br>
            <a:endParaRPr lang="en-PR" sz="2200" dirty="0">
              <a:latin typeface="Bookman Old Style" panose="02050604050505020204" pitchFamily="18" charset="0"/>
            </a:endParaRPr>
          </a:p>
        </p:txBody>
      </p:sp>
      <p:sp>
        <p:nvSpPr>
          <p:cNvPr id="3" name="Content Placeholder 2">
            <a:extLst>
              <a:ext uri="{FF2B5EF4-FFF2-40B4-BE49-F238E27FC236}">
                <a16:creationId xmlns:a16="http://schemas.microsoft.com/office/drawing/2014/main" id="{BFBF4215-EE04-AB4A-DB44-00D75D4148C5}"/>
              </a:ext>
            </a:extLst>
          </p:cNvPr>
          <p:cNvSpPr>
            <a:spLocks noGrp="1"/>
          </p:cNvSpPr>
          <p:nvPr>
            <p:ph idx="1"/>
          </p:nvPr>
        </p:nvSpPr>
        <p:spPr/>
        <p:txBody>
          <a:bodyPr>
            <a:noAutofit/>
          </a:bodyPr>
          <a:lstStyle/>
          <a:p>
            <a:pPr lvl="1" algn="just"/>
            <a:r>
              <a:rPr lang="en-PR" sz="2400" dirty="0">
                <a:latin typeface="Bookman Old Style" panose="02050604050505020204" pitchFamily="18" charset="0"/>
              </a:rPr>
              <a:t>Existe historial de referidos previos.</a:t>
            </a:r>
          </a:p>
          <a:p>
            <a:pPr lvl="1" algn="just"/>
            <a:r>
              <a:rPr lang="en-PR" sz="2400" dirty="0">
                <a:latin typeface="Bookman Old Style" panose="02050604050505020204" pitchFamily="18" charset="0"/>
              </a:rPr>
              <a:t>Condiciones de vida amenazantes</a:t>
            </a:r>
          </a:p>
          <a:p>
            <a:pPr lvl="1" algn="just"/>
            <a:r>
              <a:rPr lang="en-PR" sz="2400" dirty="0">
                <a:latin typeface="Bookman Old Style" panose="02050604050505020204" pitchFamily="18" charset="0"/>
              </a:rPr>
              <a:t>El menor esá accesible a la persona maltratante</a:t>
            </a:r>
          </a:p>
          <a:p>
            <a:pPr lvl="1" algn="just"/>
            <a:r>
              <a:rPr lang="en-PR" sz="2400" dirty="0">
                <a:latin typeface="Bookman Old Style" panose="02050604050505020204" pitchFamily="18" charset="0"/>
              </a:rPr>
              <a:t>El menor no está supervisado o está solo por largos periodos de tiempo.</a:t>
            </a:r>
          </a:p>
          <a:p>
            <a:pPr lvl="1" algn="just"/>
            <a:r>
              <a:rPr lang="en-PR" sz="2400" dirty="0">
                <a:latin typeface="Bookman Old Style" panose="02050604050505020204" pitchFamily="18" charset="0"/>
              </a:rPr>
              <a:t>La edad del menor, en especial si es de 0 a 6 años.</a:t>
            </a:r>
          </a:p>
          <a:p>
            <a:pPr lvl="1" algn="just"/>
            <a:r>
              <a:rPr lang="en-PR" sz="2400" dirty="0">
                <a:latin typeface="Bookman Old Style" panose="02050604050505020204" pitchFamily="18" charset="0"/>
              </a:rPr>
              <a:t>Menor es incapaz de protegerse a sí mismo.</a:t>
            </a:r>
          </a:p>
          <a:p>
            <a:pPr lvl="1" algn="just"/>
            <a:r>
              <a:rPr lang="en-PR" sz="2400" dirty="0">
                <a:latin typeface="Bookman Old Style" panose="02050604050505020204" pitchFamily="18" charset="0"/>
              </a:rPr>
              <a:t>Menor está temeroso o ansioso.</a:t>
            </a:r>
          </a:p>
        </p:txBody>
      </p:sp>
    </p:spTree>
    <p:extLst>
      <p:ext uri="{BB962C8B-B14F-4D97-AF65-F5344CB8AC3E}">
        <p14:creationId xmlns:p14="http://schemas.microsoft.com/office/powerpoint/2010/main" val="318944116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898F4B-FD9A-91BA-DCA3-2BE557C60AF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59FD0F6-56B8-A6B2-6BE9-C4C629B34FC1}"/>
              </a:ext>
            </a:extLst>
          </p:cNvPr>
          <p:cNvSpPr>
            <a:spLocks noGrp="1"/>
          </p:cNvSpPr>
          <p:nvPr>
            <p:ph type="title"/>
          </p:nvPr>
        </p:nvSpPr>
        <p:spPr/>
        <p:txBody>
          <a:bodyPr>
            <a:normAutofit fontScale="90000"/>
          </a:bodyPr>
          <a:lstStyle/>
          <a:p>
            <a:pPr algn="ctr">
              <a:buNone/>
            </a:pPr>
            <a:r>
              <a:rPr lang="en-US" sz="2700" dirty="0" err="1">
                <a:latin typeface="Bookman Old Style" panose="02050604050505020204" pitchFamily="18" charset="0"/>
              </a:rPr>
              <a:t>Artículo</a:t>
            </a:r>
            <a:r>
              <a:rPr lang="en-US" sz="2700" dirty="0">
                <a:latin typeface="Bookman Old Style" panose="02050604050505020204" pitchFamily="18" charset="0"/>
              </a:rPr>
              <a:t> 25(a)  </a:t>
            </a:r>
            <a:r>
              <a:rPr lang="en-US" sz="2700" dirty="0" err="1">
                <a:latin typeface="Bookman Old Style" panose="02050604050505020204" pitchFamily="18" charset="0"/>
              </a:rPr>
              <a:t>Criterios</a:t>
            </a:r>
            <a:r>
              <a:rPr lang="en-US" sz="2700" dirty="0">
                <a:latin typeface="Bookman Old Style" panose="02050604050505020204" pitchFamily="18" charset="0"/>
              </a:rPr>
              <a:t> a ser </a:t>
            </a:r>
            <a:r>
              <a:rPr lang="en-US" sz="2700" dirty="0" err="1">
                <a:latin typeface="Bookman Old Style" panose="02050604050505020204" pitchFamily="18" charset="0"/>
              </a:rPr>
              <a:t>considerados</a:t>
            </a:r>
            <a:r>
              <a:rPr lang="en-US" sz="2700" dirty="0">
                <a:latin typeface="Bookman Old Style" panose="02050604050505020204" pitchFamily="18" charset="0"/>
              </a:rPr>
              <a:t> par </a:t>
            </a:r>
            <a:r>
              <a:rPr lang="en-US" sz="2700" dirty="0" err="1">
                <a:latin typeface="Bookman Old Style" panose="02050604050505020204" pitchFamily="18" charset="0"/>
              </a:rPr>
              <a:t>el</a:t>
            </a:r>
            <a:r>
              <a:rPr lang="en-US" sz="2700" dirty="0">
                <a:latin typeface="Bookman Old Style" panose="02050604050505020204" pitchFamily="18" charset="0"/>
              </a:rPr>
              <a:t> </a:t>
            </a:r>
            <a:r>
              <a:rPr lang="en-US" sz="2700" dirty="0" err="1">
                <a:latin typeface="Bookman Old Style" panose="02050604050505020204" pitchFamily="18" charset="0"/>
              </a:rPr>
              <a:t>inicio</a:t>
            </a:r>
            <a:r>
              <a:rPr lang="en-US" sz="2700" dirty="0">
                <a:latin typeface="Bookman Old Style" panose="02050604050505020204" pitchFamily="18" charset="0"/>
              </a:rPr>
              <a:t> de </a:t>
            </a:r>
            <a:r>
              <a:rPr lang="en-US" sz="2700" dirty="0" err="1">
                <a:latin typeface="Bookman Old Style" panose="02050604050505020204" pitchFamily="18" charset="0"/>
              </a:rPr>
              <a:t>una</a:t>
            </a:r>
            <a:r>
              <a:rPr lang="en-US" sz="2700" dirty="0">
                <a:latin typeface="Bookman Old Style" panose="02050604050505020204" pitchFamily="18" charset="0"/>
              </a:rPr>
              <a:t> </a:t>
            </a:r>
            <a:r>
              <a:rPr lang="en-US" sz="2700" dirty="0" err="1">
                <a:latin typeface="Bookman Old Style" panose="02050604050505020204" pitchFamily="18" charset="0"/>
              </a:rPr>
              <a:t>acción</a:t>
            </a:r>
            <a:r>
              <a:rPr lang="en-US" sz="2700" dirty="0">
                <a:latin typeface="Bookman Old Style" panose="02050604050505020204" pitchFamily="18" charset="0"/>
              </a:rPr>
              <a:t> judicial de </a:t>
            </a:r>
            <a:r>
              <a:rPr lang="en-US" sz="2700" dirty="0" err="1">
                <a:latin typeface="Bookman Old Style" panose="02050604050505020204" pitchFamily="18" charset="0"/>
              </a:rPr>
              <a:t>remocieón</a:t>
            </a:r>
            <a:r>
              <a:rPr lang="en-US" sz="2700" dirty="0">
                <a:latin typeface="Bookman Old Style" panose="02050604050505020204" pitchFamily="18" charset="0"/>
              </a:rPr>
              <a:t> de </a:t>
            </a:r>
            <a:r>
              <a:rPr lang="en-US" sz="2700" dirty="0" err="1">
                <a:latin typeface="Bookman Old Style" panose="02050604050505020204" pitchFamily="18" charset="0"/>
              </a:rPr>
              <a:t>emergencia</a:t>
            </a:r>
            <a:r>
              <a:rPr lang="en-US" sz="2700" dirty="0" err="1">
                <a:solidFill>
                  <a:srgbClr val="FFFFFF"/>
                </a:solidFill>
                <a:effectLst/>
                <a:latin typeface="Bookman Old Style" panose="02050604050505020204" pitchFamily="18" charset="0"/>
              </a:rPr>
              <a:t>R</a:t>
            </a:r>
            <a:r>
              <a:rPr lang="en-US" sz="2700" dirty="0">
                <a:solidFill>
                  <a:srgbClr val="FFFFFF"/>
                </a:solidFill>
                <a:effectLst/>
                <a:latin typeface="Bookman Old Style" panose="02050604050505020204" pitchFamily="18" charset="0"/>
              </a:rPr>
              <a:t> </a:t>
            </a:r>
            <a:r>
              <a:rPr lang="en-US" dirty="0">
                <a:solidFill>
                  <a:srgbClr val="FFFFFF"/>
                </a:solidFill>
                <a:effectLst/>
                <a:latin typeface="Helvetica" pitchFamily="2" charset="0"/>
              </a:rPr>
              <a:t>ARTÍCULO 25-A. CRITERIOS A SER </a:t>
            </a:r>
            <a:r>
              <a:rPr lang="en-US" sz="2200" dirty="0">
                <a:solidFill>
                  <a:srgbClr val="FFFFFF"/>
                </a:solidFill>
                <a:effectLst/>
                <a:latin typeface="Bookman Old Style" panose="02050604050505020204" pitchFamily="18" charset="0"/>
              </a:rPr>
              <a:t>CONSIDERADOS PARA EL INICIO DE UNA</a:t>
            </a:r>
            <a:br>
              <a:rPr lang="en-US" sz="2200" dirty="0">
                <a:solidFill>
                  <a:srgbClr val="FFFFFF"/>
                </a:solidFill>
                <a:effectLst/>
                <a:latin typeface="Bookman Old Style" panose="02050604050505020204" pitchFamily="18" charset="0"/>
              </a:rPr>
            </a:br>
            <a:r>
              <a:rPr lang="en-US" sz="2200" dirty="0">
                <a:solidFill>
                  <a:srgbClr val="FFFFFF"/>
                </a:solidFill>
                <a:effectLst/>
                <a:latin typeface="Bookman Old Style" panose="02050604050505020204" pitchFamily="18" charset="0"/>
              </a:rPr>
              <a:t>ACCIÓN JUDICIAL DE CUSTODIA DE EMERGENCIA O CUSTODIA</a:t>
            </a:r>
            <a:br>
              <a:rPr lang="en-US" sz="2200" dirty="0">
                <a:solidFill>
                  <a:srgbClr val="FFFFFF"/>
                </a:solidFill>
                <a:effectLst/>
                <a:latin typeface="Bookman Old Style" panose="02050604050505020204" pitchFamily="18" charset="0"/>
              </a:rPr>
            </a:br>
            <a:r>
              <a:rPr lang="en-US" sz="2200" dirty="0">
                <a:solidFill>
                  <a:srgbClr val="FFFFFF"/>
                </a:solidFill>
                <a:effectLst/>
                <a:latin typeface="Bookman Old Style" panose="02050604050505020204" pitchFamily="18" charset="0"/>
              </a:rPr>
              <a:t>TÍCULO 25-A. CRITERIOS A SER CONSIDERADOS PARA EL INICIO DE UNA</a:t>
            </a:r>
            <a:br>
              <a:rPr lang="en-US" sz="2200" dirty="0">
                <a:solidFill>
                  <a:srgbClr val="FFFFFF"/>
                </a:solidFill>
                <a:effectLst/>
                <a:latin typeface="Bookman Old Style" panose="02050604050505020204" pitchFamily="18" charset="0"/>
              </a:rPr>
            </a:br>
            <a:r>
              <a:rPr lang="en-US" sz="2200" dirty="0">
                <a:solidFill>
                  <a:srgbClr val="FFFFFF"/>
                </a:solidFill>
                <a:effectLst/>
                <a:latin typeface="Bookman Old Style" panose="02050604050505020204" pitchFamily="18" charset="0"/>
              </a:rPr>
              <a:t>ACCIÓN JUDICIAL DE CUSTODIA DE EMERGENCIA O CUSTODIA</a:t>
            </a:r>
            <a:br>
              <a:rPr lang="en-US" sz="2200" dirty="0">
                <a:solidFill>
                  <a:srgbClr val="FFFFFF"/>
                </a:solidFill>
                <a:effectLst/>
                <a:latin typeface="Bookman Old Style" panose="02050604050505020204" pitchFamily="18" charset="0"/>
              </a:rPr>
            </a:br>
            <a:endParaRPr lang="en-PR" sz="2200" dirty="0">
              <a:latin typeface="Bookman Old Style" panose="02050604050505020204" pitchFamily="18" charset="0"/>
            </a:endParaRPr>
          </a:p>
        </p:txBody>
      </p:sp>
      <p:sp>
        <p:nvSpPr>
          <p:cNvPr id="3" name="Content Placeholder 2">
            <a:extLst>
              <a:ext uri="{FF2B5EF4-FFF2-40B4-BE49-F238E27FC236}">
                <a16:creationId xmlns:a16="http://schemas.microsoft.com/office/drawing/2014/main" id="{4E8241E2-9315-081A-BE7C-138FD34A02E2}"/>
              </a:ext>
            </a:extLst>
          </p:cNvPr>
          <p:cNvSpPr>
            <a:spLocks noGrp="1"/>
          </p:cNvSpPr>
          <p:nvPr>
            <p:ph idx="1"/>
          </p:nvPr>
        </p:nvSpPr>
        <p:spPr/>
        <p:txBody>
          <a:bodyPr>
            <a:noAutofit/>
          </a:bodyPr>
          <a:lstStyle/>
          <a:p>
            <a:pPr lvl="1" algn="just"/>
            <a:r>
              <a:rPr lang="en-PR" sz="2400" dirty="0">
                <a:latin typeface="Bookman Old Style" panose="02050604050505020204" pitchFamily="18" charset="0"/>
              </a:rPr>
              <a:t>Menor necesita atención médica.</a:t>
            </a:r>
          </a:p>
          <a:p>
            <a:pPr lvl="1" algn="just"/>
            <a:r>
              <a:rPr lang="en-PR" sz="2400" dirty="0">
                <a:latin typeface="Bookman Old Style" panose="02050604050505020204" pitchFamily="18" charset="0"/>
              </a:rPr>
              <a:t>Padres o persona respons</a:t>
            </a:r>
            <a:r>
              <a:rPr lang="en-US" sz="2400" dirty="0">
                <a:latin typeface="Bookman Old Style" panose="02050604050505020204" pitchFamily="18" charset="0"/>
              </a:rPr>
              <a:t>a</a:t>
            </a:r>
            <a:r>
              <a:rPr lang="en-PR" sz="2400" dirty="0">
                <a:latin typeface="Bookman Old Style" panose="02050604050505020204" pitchFamily="18" charset="0"/>
              </a:rPr>
              <a:t>ble no pueden desempeñar sus responsabilidades de crianza.</a:t>
            </a:r>
          </a:p>
          <a:p>
            <a:pPr lvl="1" algn="just"/>
            <a:r>
              <a:rPr lang="en-PR" sz="2400" dirty="0">
                <a:latin typeface="Bookman Old Style" panose="02050604050505020204" pitchFamily="18" charset="0"/>
              </a:rPr>
              <a:t>Padres o persona respons</a:t>
            </a:r>
            <a:r>
              <a:rPr lang="en-US" sz="2400" dirty="0">
                <a:latin typeface="Bookman Old Style" panose="02050604050505020204" pitchFamily="18" charset="0"/>
              </a:rPr>
              <a:t>able </a:t>
            </a:r>
            <a:r>
              <a:rPr lang="en-US" sz="2400" dirty="0" err="1">
                <a:latin typeface="Bookman Old Style" panose="02050604050505020204" pitchFamily="18" charset="0"/>
              </a:rPr>
              <a:t>está</a:t>
            </a:r>
            <a:r>
              <a:rPr lang="en-US" sz="2400" dirty="0">
                <a:latin typeface="Bookman Old Style" panose="02050604050505020204" pitchFamily="18" charset="0"/>
              </a:rPr>
              <a:t> fuera de control.</a:t>
            </a:r>
          </a:p>
          <a:p>
            <a:pPr lvl="1" algn="just"/>
            <a:r>
              <a:rPr lang="en-PR" sz="2400" dirty="0">
                <a:latin typeface="Bookman Old Style" panose="02050604050505020204" pitchFamily="18" charset="0"/>
              </a:rPr>
              <a:t>Padres o persona respons</a:t>
            </a:r>
            <a:r>
              <a:rPr lang="en-US" sz="2400" dirty="0">
                <a:latin typeface="Bookman Old Style" panose="02050604050505020204" pitchFamily="18" charset="0"/>
              </a:rPr>
              <a:t>able </a:t>
            </a:r>
            <a:r>
              <a:rPr lang="en-US" sz="2400" dirty="0" err="1">
                <a:latin typeface="Bookman Old Style" panose="02050604050505020204" pitchFamily="18" charset="0"/>
              </a:rPr>
              <a:t>está</a:t>
            </a:r>
            <a:r>
              <a:rPr lang="en-US" sz="2400" dirty="0">
                <a:latin typeface="Bookman Old Style" panose="02050604050505020204" pitchFamily="18" charset="0"/>
              </a:rPr>
              <a:t> </a:t>
            </a:r>
            <a:r>
              <a:rPr lang="en-US" sz="2400" dirty="0" err="1">
                <a:latin typeface="Bookman Old Style" panose="02050604050505020204" pitchFamily="18" charset="0"/>
              </a:rPr>
              <a:t>intoxicado</a:t>
            </a:r>
            <a:r>
              <a:rPr lang="en-US" sz="2400" dirty="0">
                <a:latin typeface="Bookman Old Style" panose="02050604050505020204" pitchFamily="18" charset="0"/>
              </a:rPr>
              <a:t>.</a:t>
            </a:r>
          </a:p>
          <a:p>
            <a:pPr lvl="1" algn="just"/>
            <a:r>
              <a:rPr lang="en-US" sz="2400" dirty="0" err="1">
                <a:latin typeface="Bookman Old Style" panose="02050604050505020204" pitchFamily="18" charset="0"/>
              </a:rPr>
              <a:t>Cuidadores</a:t>
            </a:r>
            <a:r>
              <a:rPr lang="en-US" sz="2400" dirty="0">
                <a:latin typeface="Bookman Old Style" panose="02050604050505020204" pitchFamily="18" charset="0"/>
              </a:rPr>
              <a:t> </a:t>
            </a:r>
            <a:r>
              <a:rPr lang="en-US" sz="2400" dirty="0" err="1">
                <a:latin typeface="Bookman Old Style" panose="02050604050505020204" pitchFamily="18" charset="0"/>
              </a:rPr>
              <a:t>claramente</a:t>
            </a:r>
            <a:r>
              <a:rPr lang="en-US" sz="2400" dirty="0">
                <a:latin typeface="Bookman Old Style" panose="02050604050505020204" pitchFamily="18" charset="0"/>
              </a:rPr>
              <a:t> </a:t>
            </a:r>
            <a:r>
              <a:rPr lang="en-US" sz="2400" dirty="0" err="1">
                <a:latin typeface="Bookman Old Style" panose="02050604050505020204" pitchFamily="18" charset="0"/>
              </a:rPr>
              <a:t>rechazan</a:t>
            </a:r>
            <a:r>
              <a:rPr lang="en-US" sz="2400" dirty="0">
                <a:latin typeface="Bookman Old Style" panose="02050604050505020204" pitchFamily="18" charset="0"/>
              </a:rPr>
              <a:t> </a:t>
            </a:r>
            <a:r>
              <a:rPr lang="en-US" sz="2400" dirty="0" err="1">
                <a:latin typeface="Bookman Old Style" panose="02050604050505020204" pitchFamily="18" charset="0"/>
              </a:rPr>
              <a:t>intervención</a:t>
            </a:r>
            <a:r>
              <a:rPr lang="en-US" sz="2400" dirty="0">
                <a:latin typeface="Bookman Old Style" panose="02050604050505020204" pitchFamily="18" charset="0"/>
              </a:rPr>
              <a:t>.</a:t>
            </a:r>
          </a:p>
          <a:p>
            <a:pPr lvl="1" algn="just"/>
            <a:r>
              <a:rPr lang="en-US" sz="2400" dirty="0">
                <a:latin typeface="Bookman Old Style" panose="02050604050505020204" pitchFamily="18" charset="0"/>
              </a:rPr>
              <a:t>Se </a:t>
            </a:r>
            <a:r>
              <a:rPr lang="en-US" sz="2400" dirty="0" err="1">
                <a:latin typeface="Bookman Old Style" panose="02050604050505020204" pitchFamily="18" charset="0"/>
              </a:rPr>
              <a:t>indentifica</a:t>
            </a:r>
            <a:r>
              <a:rPr lang="en-US" sz="2400" dirty="0">
                <a:latin typeface="Bookman Old Style" panose="02050604050505020204" pitchFamily="18" charset="0"/>
              </a:rPr>
              <a:t> que la familia </a:t>
            </a:r>
            <a:r>
              <a:rPr lang="en-US" sz="2400" dirty="0" err="1">
                <a:latin typeface="Bookman Old Style" panose="02050604050505020204" pitchFamily="18" charset="0"/>
              </a:rPr>
              <a:t>está</a:t>
            </a:r>
            <a:r>
              <a:rPr lang="en-US" sz="2400" dirty="0">
                <a:latin typeface="Bookman Old Style" panose="02050604050505020204" pitchFamily="18" charset="0"/>
              </a:rPr>
              <a:t> </a:t>
            </a:r>
            <a:r>
              <a:rPr lang="en-US" sz="2400" dirty="0" err="1">
                <a:latin typeface="Bookman Old Style" panose="02050604050505020204" pitchFamily="18" charset="0"/>
              </a:rPr>
              <a:t>aislada</a:t>
            </a:r>
            <a:endParaRPr lang="en-PR" sz="2400" dirty="0">
              <a:latin typeface="Bookman Old Style" panose="02050604050505020204" pitchFamily="18" charset="0"/>
            </a:endParaRPr>
          </a:p>
          <a:p>
            <a:pPr lvl="1"/>
            <a:endParaRPr lang="en-PR" sz="2400" dirty="0">
              <a:latin typeface="Bookman Old Style" panose="02050604050505020204" pitchFamily="18" charset="0"/>
            </a:endParaRPr>
          </a:p>
        </p:txBody>
      </p:sp>
    </p:spTree>
    <p:extLst>
      <p:ext uri="{BB962C8B-B14F-4D97-AF65-F5344CB8AC3E}">
        <p14:creationId xmlns:p14="http://schemas.microsoft.com/office/powerpoint/2010/main" val="329383337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FE1132-A291-96A4-C1B0-3D5BE621D97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56EDFC6-BD65-450F-A32E-DB52644523F1}"/>
              </a:ext>
            </a:extLst>
          </p:cNvPr>
          <p:cNvSpPr>
            <a:spLocks noGrp="1"/>
          </p:cNvSpPr>
          <p:nvPr>
            <p:ph type="title"/>
          </p:nvPr>
        </p:nvSpPr>
        <p:spPr/>
        <p:txBody>
          <a:bodyPr>
            <a:normAutofit fontScale="90000"/>
          </a:bodyPr>
          <a:lstStyle/>
          <a:p>
            <a:pPr algn="ctr">
              <a:buNone/>
            </a:pPr>
            <a:r>
              <a:rPr lang="en-US" sz="2700" dirty="0" err="1">
                <a:latin typeface="Bookman Old Style" panose="02050604050505020204" pitchFamily="18" charset="0"/>
              </a:rPr>
              <a:t>Artículo</a:t>
            </a:r>
            <a:r>
              <a:rPr lang="en-US" sz="2700" dirty="0">
                <a:latin typeface="Bookman Old Style" panose="02050604050505020204" pitchFamily="18" charset="0"/>
              </a:rPr>
              <a:t> 25(a)  </a:t>
            </a:r>
            <a:r>
              <a:rPr lang="en-US" sz="2700" dirty="0" err="1">
                <a:latin typeface="Bookman Old Style" panose="02050604050505020204" pitchFamily="18" charset="0"/>
              </a:rPr>
              <a:t>Criterios</a:t>
            </a:r>
            <a:r>
              <a:rPr lang="en-US" sz="2700" dirty="0">
                <a:latin typeface="Bookman Old Style" panose="02050604050505020204" pitchFamily="18" charset="0"/>
              </a:rPr>
              <a:t> a ser </a:t>
            </a:r>
            <a:r>
              <a:rPr lang="en-US" sz="2700" dirty="0" err="1">
                <a:latin typeface="Bookman Old Style" panose="02050604050505020204" pitchFamily="18" charset="0"/>
              </a:rPr>
              <a:t>considerados</a:t>
            </a:r>
            <a:r>
              <a:rPr lang="en-US" sz="2700" dirty="0">
                <a:latin typeface="Bookman Old Style" panose="02050604050505020204" pitchFamily="18" charset="0"/>
              </a:rPr>
              <a:t> par </a:t>
            </a:r>
            <a:r>
              <a:rPr lang="en-US" sz="2700" dirty="0" err="1">
                <a:latin typeface="Bookman Old Style" panose="02050604050505020204" pitchFamily="18" charset="0"/>
              </a:rPr>
              <a:t>el</a:t>
            </a:r>
            <a:r>
              <a:rPr lang="en-US" sz="2700" dirty="0">
                <a:latin typeface="Bookman Old Style" panose="02050604050505020204" pitchFamily="18" charset="0"/>
              </a:rPr>
              <a:t> </a:t>
            </a:r>
            <a:r>
              <a:rPr lang="en-US" sz="2700" dirty="0" err="1">
                <a:latin typeface="Bookman Old Style" panose="02050604050505020204" pitchFamily="18" charset="0"/>
              </a:rPr>
              <a:t>inicio</a:t>
            </a:r>
            <a:r>
              <a:rPr lang="en-US" sz="2700" dirty="0">
                <a:latin typeface="Bookman Old Style" panose="02050604050505020204" pitchFamily="18" charset="0"/>
              </a:rPr>
              <a:t> de </a:t>
            </a:r>
            <a:r>
              <a:rPr lang="en-US" sz="2700" dirty="0" err="1">
                <a:latin typeface="Bookman Old Style" panose="02050604050505020204" pitchFamily="18" charset="0"/>
              </a:rPr>
              <a:t>una</a:t>
            </a:r>
            <a:r>
              <a:rPr lang="en-US" sz="2700" dirty="0">
                <a:latin typeface="Bookman Old Style" panose="02050604050505020204" pitchFamily="18" charset="0"/>
              </a:rPr>
              <a:t> </a:t>
            </a:r>
            <a:r>
              <a:rPr lang="en-US" sz="2700" dirty="0" err="1">
                <a:latin typeface="Bookman Old Style" panose="02050604050505020204" pitchFamily="18" charset="0"/>
              </a:rPr>
              <a:t>acción</a:t>
            </a:r>
            <a:r>
              <a:rPr lang="en-US" sz="2700" dirty="0">
                <a:latin typeface="Bookman Old Style" panose="02050604050505020204" pitchFamily="18" charset="0"/>
              </a:rPr>
              <a:t> judicial de </a:t>
            </a:r>
            <a:r>
              <a:rPr lang="en-US" sz="2700" dirty="0" err="1">
                <a:latin typeface="Bookman Old Style" panose="02050604050505020204" pitchFamily="18" charset="0"/>
              </a:rPr>
              <a:t>remocieón</a:t>
            </a:r>
            <a:r>
              <a:rPr lang="en-US" sz="2700" dirty="0">
                <a:latin typeface="Bookman Old Style" panose="02050604050505020204" pitchFamily="18" charset="0"/>
              </a:rPr>
              <a:t> de </a:t>
            </a:r>
            <a:r>
              <a:rPr lang="en-US" sz="2700" dirty="0" err="1">
                <a:latin typeface="Bookman Old Style" panose="02050604050505020204" pitchFamily="18" charset="0"/>
              </a:rPr>
              <a:t>emergencia</a:t>
            </a:r>
            <a:r>
              <a:rPr lang="en-US" sz="2700" dirty="0" err="1">
                <a:solidFill>
                  <a:srgbClr val="FFFFFF"/>
                </a:solidFill>
                <a:effectLst/>
                <a:latin typeface="Bookman Old Style" panose="02050604050505020204" pitchFamily="18" charset="0"/>
              </a:rPr>
              <a:t>R</a:t>
            </a:r>
            <a:r>
              <a:rPr lang="en-US" sz="2700" dirty="0">
                <a:solidFill>
                  <a:srgbClr val="FFFFFF"/>
                </a:solidFill>
                <a:effectLst/>
                <a:latin typeface="Bookman Old Style" panose="02050604050505020204" pitchFamily="18" charset="0"/>
              </a:rPr>
              <a:t> </a:t>
            </a:r>
            <a:r>
              <a:rPr lang="en-US" dirty="0">
                <a:solidFill>
                  <a:srgbClr val="FFFFFF"/>
                </a:solidFill>
                <a:effectLst/>
                <a:latin typeface="Helvetica" pitchFamily="2" charset="0"/>
              </a:rPr>
              <a:t>ARTÍCULO 25-A. CRITERIOS A SER </a:t>
            </a:r>
            <a:r>
              <a:rPr lang="en-US" sz="2200" dirty="0">
                <a:solidFill>
                  <a:srgbClr val="FFFFFF"/>
                </a:solidFill>
                <a:effectLst/>
                <a:latin typeface="Bookman Old Style" panose="02050604050505020204" pitchFamily="18" charset="0"/>
              </a:rPr>
              <a:t>CONSIDERADOS PARA EL INICIO DE UNA</a:t>
            </a:r>
            <a:br>
              <a:rPr lang="en-US" sz="2200" dirty="0">
                <a:solidFill>
                  <a:srgbClr val="FFFFFF"/>
                </a:solidFill>
                <a:effectLst/>
                <a:latin typeface="Bookman Old Style" panose="02050604050505020204" pitchFamily="18" charset="0"/>
              </a:rPr>
            </a:br>
            <a:r>
              <a:rPr lang="en-US" sz="2200" dirty="0">
                <a:solidFill>
                  <a:srgbClr val="FFFFFF"/>
                </a:solidFill>
                <a:effectLst/>
                <a:latin typeface="Bookman Old Style" panose="02050604050505020204" pitchFamily="18" charset="0"/>
              </a:rPr>
              <a:t>ACCIÓN JUDICIAL DE CUSTODIA DE EMERGENCIA O CUSTODIA</a:t>
            </a:r>
            <a:br>
              <a:rPr lang="en-US" sz="2200" dirty="0">
                <a:solidFill>
                  <a:srgbClr val="FFFFFF"/>
                </a:solidFill>
                <a:effectLst/>
                <a:latin typeface="Bookman Old Style" panose="02050604050505020204" pitchFamily="18" charset="0"/>
              </a:rPr>
            </a:br>
            <a:r>
              <a:rPr lang="en-US" sz="2200" dirty="0">
                <a:solidFill>
                  <a:srgbClr val="FFFFFF"/>
                </a:solidFill>
                <a:effectLst/>
                <a:latin typeface="Bookman Old Style" panose="02050604050505020204" pitchFamily="18" charset="0"/>
              </a:rPr>
              <a:t>TÍCULO 25-A. CRITERIOS A SER CONSIDERADOS PARA EL INICIO DE UNA</a:t>
            </a:r>
            <a:br>
              <a:rPr lang="en-US" sz="2200" dirty="0">
                <a:solidFill>
                  <a:srgbClr val="FFFFFF"/>
                </a:solidFill>
                <a:effectLst/>
                <a:latin typeface="Bookman Old Style" panose="02050604050505020204" pitchFamily="18" charset="0"/>
              </a:rPr>
            </a:br>
            <a:r>
              <a:rPr lang="en-US" sz="2200" dirty="0">
                <a:solidFill>
                  <a:srgbClr val="FFFFFF"/>
                </a:solidFill>
                <a:effectLst/>
                <a:latin typeface="Bookman Old Style" panose="02050604050505020204" pitchFamily="18" charset="0"/>
              </a:rPr>
              <a:t>ACCIÓN JUDICIAL DE CUSTODIA DE EMERGENCIA O CUSTODIA</a:t>
            </a:r>
            <a:br>
              <a:rPr lang="en-US" sz="2200" dirty="0">
                <a:solidFill>
                  <a:srgbClr val="FFFFFF"/>
                </a:solidFill>
                <a:effectLst/>
                <a:latin typeface="Bookman Old Style" panose="02050604050505020204" pitchFamily="18" charset="0"/>
              </a:rPr>
            </a:br>
            <a:endParaRPr lang="en-PR" sz="2200" dirty="0">
              <a:latin typeface="Bookman Old Style" panose="02050604050505020204" pitchFamily="18" charset="0"/>
            </a:endParaRPr>
          </a:p>
        </p:txBody>
      </p:sp>
      <p:sp>
        <p:nvSpPr>
          <p:cNvPr id="3" name="Content Placeholder 2">
            <a:extLst>
              <a:ext uri="{FF2B5EF4-FFF2-40B4-BE49-F238E27FC236}">
                <a16:creationId xmlns:a16="http://schemas.microsoft.com/office/drawing/2014/main" id="{A9DDBFCC-B819-4690-E529-4629CBA6FB72}"/>
              </a:ext>
            </a:extLst>
          </p:cNvPr>
          <p:cNvSpPr>
            <a:spLocks noGrp="1"/>
          </p:cNvSpPr>
          <p:nvPr>
            <p:ph idx="1"/>
          </p:nvPr>
        </p:nvSpPr>
        <p:spPr>
          <a:xfrm>
            <a:off x="677334" y="1701801"/>
            <a:ext cx="8596668" cy="4339562"/>
          </a:xfrm>
        </p:spPr>
        <p:txBody>
          <a:bodyPr>
            <a:noAutofit/>
          </a:bodyPr>
          <a:lstStyle/>
          <a:p>
            <a:pPr algn="just"/>
            <a:r>
              <a:rPr lang="en-PR" sz="2400" dirty="0">
                <a:latin typeface="Bookman Old Style" panose="02050604050505020204" pitchFamily="18" charset="0"/>
              </a:rPr>
              <a:t>De no estar presente los criterior de Peligro Preasente el DF deberá determinar si </a:t>
            </a:r>
            <a:r>
              <a:rPr lang="en-US" sz="2400" dirty="0" err="1">
                <a:latin typeface="Bookman Old Style" panose="02050604050505020204" pitchFamily="18" charset="0"/>
              </a:rPr>
              <a:t>existe</a:t>
            </a:r>
            <a:r>
              <a:rPr lang="en-US" sz="2400" dirty="0">
                <a:latin typeface="Bookman Old Style" panose="02050604050505020204" pitchFamily="18" charset="0"/>
              </a:rPr>
              <a:t> </a:t>
            </a:r>
            <a:r>
              <a:rPr lang="en-US" sz="2400" b="1" dirty="0">
                <a:latin typeface="Bookman Old Style" panose="02050604050505020204" pitchFamily="18" charset="0"/>
              </a:rPr>
              <a:t>Peligro </a:t>
            </a:r>
            <a:r>
              <a:rPr lang="en-US" sz="2400" b="1" dirty="0" err="1">
                <a:latin typeface="Bookman Old Style" panose="02050604050505020204" pitchFamily="18" charset="0"/>
              </a:rPr>
              <a:t>Inminente</a:t>
            </a:r>
            <a:r>
              <a:rPr lang="en-US" sz="2400" dirty="0">
                <a:latin typeface="Bookman Old Style" panose="02050604050505020204" pitchFamily="18" charset="0"/>
              </a:rPr>
              <a:t>:</a:t>
            </a:r>
            <a:endParaRPr lang="en-PR" sz="2400" dirty="0">
              <a:latin typeface="Bookman Old Style" panose="02050604050505020204" pitchFamily="18" charset="0"/>
            </a:endParaRPr>
          </a:p>
          <a:p>
            <a:pPr lvl="1" algn="just"/>
            <a:r>
              <a:rPr lang="en-US" sz="2400" dirty="0">
                <a:latin typeface="Bookman Old Style" panose="02050604050505020204" pitchFamily="18" charset="0"/>
              </a:rPr>
              <a:t>Uno o </a:t>
            </a:r>
            <a:r>
              <a:rPr lang="en-US" sz="2400" dirty="0" err="1">
                <a:latin typeface="Bookman Old Style" panose="02050604050505020204" pitchFamily="18" charset="0"/>
              </a:rPr>
              <a:t>más</a:t>
            </a:r>
            <a:r>
              <a:rPr lang="en-US" sz="2400" dirty="0">
                <a:latin typeface="Bookman Old Style" panose="02050604050505020204" pitchFamily="18" charset="0"/>
              </a:rPr>
              <a:t> </a:t>
            </a:r>
            <a:r>
              <a:rPr lang="en-US" sz="2400" dirty="0" err="1">
                <a:latin typeface="Bookman Old Style" panose="02050604050505020204" pitchFamily="18" charset="0"/>
              </a:rPr>
              <a:t>menores</a:t>
            </a:r>
            <a:r>
              <a:rPr lang="en-US" sz="2400" dirty="0">
                <a:latin typeface="Bookman Old Style" panose="02050604050505020204" pitchFamily="18" charset="0"/>
              </a:rPr>
              <a:t> </a:t>
            </a:r>
            <a:r>
              <a:rPr lang="en-US" sz="2400" dirty="0" err="1">
                <a:latin typeface="Bookman Old Style" panose="02050604050505020204" pitchFamily="18" charset="0"/>
              </a:rPr>
              <a:t>vulnerables</a:t>
            </a:r>
            <a:r>
              <a:rPr lang="en-US" sz="2400" dirty="0">
                <a:latin typeface="Bookman Old Style" panose="02050604050505020204" pitchFamily="18" charset="0"/>
              </a:rPr>
              <a:t>.</a:t>
            </a:r>
          </a:p>
          <a:p>
            <a:pPr lvl="1" algn="just"/>
            <a:r>
              <a:rPr lang="en-US" sz="2400" dirty="0" err="1">
                <a:latin typeface="Bookman Old Style" panose="02050604050505020204" pitchFamily="18" charset="0"/>
              </a:rPr>
              <a:t>Amenaza</a:t>
            </a:r>
            <a:r>
              <a:rPr lang="en-US" sz="2400" dirty="0">
                <a:latin typeface="Bookman Old Style" panose="02050604050505020204" pitchFamily="18" charset="0"/>
              </a:rPr>
              <a:t> de </a:t>
            </a:r>
            <a:r>
              <a:rPr lang="en-US" sz="2400" dirty="0" err="1">
                <a:latin typeface="Bookman Old Style" panose="02050604050505020204" pitchFamily="18" charset="0"/>
              </a:rPr>
              <a:t>peligro</a:t>
            </a:r>
            <a:r>
              <a:rPr lang="en-US" sz="2400" dirty="0">
                <a:latin typeface="Bookman Old Style" panose="02050604050505020204" pitchFamily="18" charset="0"/>
              </a:rPr>
              <a:t> </a:t>
            </a:r>
            <a:r>
              <a:rPr lang="en-US" sz="2400" dirty="0" err="1">
                <a:latin typeface="Bookman Old Style" panose="02050604050505020204" pitchFamily="18" charset="0"/>
              </a:rPr>
              <a:t>específica</a:t>
            </a:r>
            <a:r>
              <a:rPr lang="en-US" sz="2400" dirty="0">
                <a:latin typeface="Bookman Old Style" panose="02050604050505020204" pitchFamily="18" charset="0"/>
              </a:rPr>
              <a:t>.</a:t>
            </a:r>
          </a:p>
          <a:p>
            <a:pPr lvl="1" algn="just"/>
            <a:r>
              <a:rPr lang="en-US" sz="2400" dirty="0" err="1">
                <a:latin typeface="Bookman Old Style" panose="02050604050505020204" pitchFamily="18" charset="0"/>
              </a:rPr>
              <a:t>Amenaza</a:t>
            </a:r>
            <a:r>
              <a:rPr lang="en-US" sz="2400" dirty="0">
                <a:latin typeface="Bookman Old Style" panose="02050604050505020204" pitchFamily="18" charset="0"/>
              </a:rPr>
              <a:t> no </a:t>
            </a:r>
            <a:r>
              <a:rPr lang="en-US" sz="2400" dirty="0" err="1">
                <a:latin typeface="Bookman Old Style" panose="02050604050505020204" pitchFamily="18" charset="0"/>
              </a:rPr>
              <a:t>está</a:t>
            </a:r>
            <a:r>
              <a:rPr lang="en-US" sz="2400" dirty="0">
                <a:latin typeface="Bookman Old Style" panose="02050604050505020204" pitchFamily="18" charset="0"/>
              </a:rPr>
              <a:t> active al </a:t>
            </a:r>
            <a:r>
              <a:rPr lang="en-US" sz="2400" dirty="0" err="1">
                <a:latin typeface="Bookman Old Style" panose="02050604050505020204" pitchFamily="18" charset="0"/>
              </a:rPr>
              <a:t>momento</a:t>
            </a:r>
            <a:r>
              <a:rPr lang="en-US" sz="2400" dirty="0">
                <a:latin typeface="Bookman Old Style" panose="02050604050505020204" pitchFamily="18" charset="0"/>
              </a:rPr>
              <a:t>.</a:t>
            </a:r>
          </a:p>
          <a:p>
            <a:pPr lvl="1" algn="just"/>
            <a:r>
              <a:rPr lang="en-US" sz="2400" dirty="0">
                <a:latin typeface="Bookman Old Style" panose="02050604050505020204" pitchFamily="18" charset="0"/>
              </a:rPr>
              <a:t>Certeza </a:t>
            </a:r>
            <a:r>
              <a:rPr lang="en-US" sz="2400" dirty="0" err="1">
                <a:latin typeface="Bookman Old Style" panose="02050604050505020204" pitchFamily="18" charset="0"/>
              </a:rPr>
              <a:t>razonable</a:t>
            </a:r>
            <a:r>
              <a:rPr lang="en-US" sz="2400" dirty="0">
                <a:latin typeface="Bookman Old Style" panose="02050604050505020204" pitchFamily="18" charset="0"/>
              </a:rPr>
              <a:t> de que, sin la </a:t>
            </a:r>
            <a:r>
              <a:rPr lang="en-US" sz="2400" dirty="0" err="1">
                <a:latin typeface="Bookman Old Style" panose="02050604050505020204" pitchFamily="18" charset="0"/>
              </a:rPr>
              <a:t>intervencieon</a:t>
            </a:r>
            <a:r>
              <a:rPr lang="en-US" sz="2400" dirty="0">
                <a:latin typeface="Bookman Old Style" panose="02050604050505020204" pitchFamily="18" charset="0"/>
              </a:rPr>
              <a:t> del DF, la </a:t>
            </a:r>
            <a:r>
              <a:rPr lang="en-US" sz="2400" dirty="0" err="1">
                <a:latin typeface="Bookman Old Style" panose="02050604050505020204" pitchFamily="18" charset="0"/>
              </a:rPr>
              <a:t>amenaza</a:t>
            </a:r>
            <a:r>
              <a:rPr lang="en-US" sz="2400" dirty="0">
                <a:latin typeface="Bookman Old Style" panose="02050604050505020204" pitchFamily="18" charset="0"/>
              </a:rPr>
              <a:t> se </a:t>
            </a:r>
            <a:r>
              <a:rPr lang="en-US" sz="2400" dirty="0" err="1">
                <a:latin typeface="Bookman Old Style" panose="02050604050505020204" pitchFamily="18" charset="0"/>
              </a:rPr>
              <a:t>acrivará</a:t>
            </a:r>
            <a:r>
              <a:rPr lang="en-US" sz="2400" dirty="0">
                <a:latin typeface="Bookman Old Style" panose="02050604050505020204" pitchFamily="18" charset="0"/>
              </a:rPr>
              <a:t>, </a:t>
            </a:r>
            <a:r>
              <a:rPr lang="en-US" sz="2400" dirty="0" err="1">
                <a:latin typeface="Bookman Old Style" panose="02050604050505020204" pitchFamily="18" charset="0"/>
              </a:rPr>
              <a:t>en</a:t>
            </a:r>
            <a:r>
              <a:rPr lang="en-US" sz="2400" dirty="0">
                <a:latin typeface="Bookman Old Style" panose="02050604050505020204" pitchFamily="18" charset="0"/>
              </a:rPr>
              <a:t> un </a:t>
            </a:r>
            <a:r>
              <a:rPr lang="en-US" sz="2400" dirty="0" err="1">
                <a:latin typeface="Bookman Old Style" panose="02050604050505020204" pitchFamily="18" charset="0"/>
              </a:rPr>
              <a:t>período</a:t>
            </a:r>
            <a:r>
              <a:rPr lang="en-US" sz="2400" dirty="0">
                <a:latin typeface="Bookman Old Style" panose="02050604050505020204" pitchFamily="18" charset="0"/>
              </a:rPr>
              <a:t> de </a:t>
            </a:r>
            <a:r>
              <a:rPr lang="en-US" sz="2400" dirty="0" err="1">
                <a:latin typeface="Bookman Old Style" panose="02050604050505020204" pitchFamily="18" charset="0"/>
              </a:rPr>
              <a:t>tiempo</a:t>
            </a:r>
            <a:r>
              <a:rPr lang="en-US" sz="2400" dirty="0">
                <a:latin typeface="Bookman Old Style" panose="02050604050505020204" pitchFamily="18" charset="0"/>
              </a:rPr>
              <a:t> </a:t>
            </a:r>
            <a:r>
              <a:rPr lang="en-US" sz="2400" dirty="0" err="1">
                <a:latin typeface="Bookman Old Style" panose="02050604050505020204" pitchFamily="18" charset="0"/>
              </a:rPr>
              <a:t>corto</a:t>
            </a:r>
            <a:r>
              <a:rPr lang="en-US" sz="2400" dirty="0">
                <a:latin typeface="Bookman Old Style" panose="02050604050505020204" pitchFamily="18" charset="0"/>
              </a:rPr>
              <a:t>.</a:t>
            </a:r>
          </a:p>
          <a:p>
            <a:pPr lvl="1" algn="just"/>
            <a:r>
              <a:rPr lang="en-US" sz="2400" dirty="0">
                <a:latin typeface="Bookman Old Style" panose="02050604050505020204" pitchFamily="18" charset="0"/>
              </a:rPr>
              <a:t>Menor fuera de control.</a:t>
            </a:r>
            <a:endParaRPr lang="en-PR" sz="2400" dirty="0">
              <a:latin typeface="Bookman Old Style" panose="02050604050505020204" pitchFamily="18" charset="0"/>
            </a:endParaRPr>
          </a:p>
        </p:txBody>
      </p:sp>
    </p:spTree>
    <p:extLst>
      <p:ext uri="{BB962C8B-B14F-4D97-AF65-F5344CB8AC3E}">
        <p14:creationId xmlns:p14="http://schemas.microsoft.com/office/powerpoint/2010/main" val="229805703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DBBC14-AC03-8A56-C913-D7330F228F2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3882F83-8730-D21A-D169-45FCFCA3FECD}"/>
              </a:ext>
            </a:extLst>
          </p:cNvPr>
          <p:cNvSpPr>
            <a:spLocks noGrp="1"/>
          </p:cNvSpPr>
          <p:nvPr>
            <p:ph type="title"/>
          </p:nvPr>
        </p:nvSpPr>
        <p:spPr/>
        <p:txBody>
          <a:bodyPr>
            <a:normAutofit fontScale="90000"/>
          </a:bodyPr>
          <a:lstStyle/>
          <a:p>
            <a:pPr algn="ctr">
              <a:buNone/>
            </a:pPr>
            <a:r>
              <a:rPr lang="en-US" sz="2700" dirty="0" err="1">
                <a:latin typeface="Bookman Old Style" panose="02050604050505020204" pitchFamily="18" charset="0"/>
              </a:rPr>
              <a:t>Artículo</a:t>
            </a:r>
            <a:r>
              <a:rPr lang="en-US" sz="2700" dirty="0">
                <a:latin typeface="Bookman Old Style" panose="02050604050505020204" pitchFamily="18" charset="0"/>
              </a:rPr>
              <a:t> 25(a)  </a:t>
            </a:r>
            <a:r>
              <a:rPr lang="en-US" sz="2700" dirty="0" err="1">
                <a:latin typeface="Bookman Old Style" panose="02050604050505020204" pitchFamily="18" charset="0"/>
              </a:rPr>
              <a:t>Criterios</a:t>
            </a:r>
            <a:r>
              <a:rPr lang="en-US" sz="2700" dirty="0">
                <a:latin typeface="Bookman Old Style" panose="02050604050505020204" pitchFamily="18" charset="0"/>
              </a:rPr>
              <a:t> a ser </a:t>
            </a:r>
            <a:r>
              <a:rPr lang="en-US" sz="2700" dirty="0" err="1">
                <a:latin typeface="Bookman Old Style" panose="02050604050505020204" pitchFamily="18" charset="0"/>
              </a:rPr>
              <a:t>considerados</a:t>
            </a:r>
            <a:r>
              <a:rPr lang="en-US" sz="2700" dirty="0">
                <a:latin typeface="Bookman Old Style" panose="02050604050505020204" pitchFamily="18" charset="0"/>
              </a:rPr>
              <a:t> par </a:t>
            </a:r>
            <a:r>
              <a:rPr lang="en-US" sz="2700" dirty="0" err="1">
                <a:latin typeface="Bookman Old Style" panose="02050604050505020204" pitchFamily="18" charset="0"/>
              </a:rPr>
              <a:t>el</a:t>
            </a:r>
            <a:r>
              <a:rPr lang="en-US" sz="2700" dirty="0">
                <a:latin typeface="Bookman Old Style" panose="02050604050505020204" pitchFamily="18" charset="0"/>
              </a:rPr>
              <a:t> </a:t>
            </a:r>
            <a:r>
              <a:rPr lang="en-US" sz="2700" dirty="0" err="1">
                <a:latin typeface="Bookman Old Style" panose="02050604050505020204" pitchFamily="18" charset="0"/>
              </a:rPr>
              <a:t>inicio</a:t>
            </a:r>
            <a:r>
              <a:rPr lang="en-US" sz="2700" dirty="0">
                <a:latin typeface="Bookman Old Style" panose="02050604050505020204" pitchFamily="18" charset="0"/>
              </a:rPr>
              <a:t> de </a:t>
            </a:r>
            <a:r>
              <a:rPr lang="en-US" sz="2700" dirty="0" err="1">
                <a:latin typeface="Bookman Old Style" panose="02050604050505020204" pitchFamily="18" charset="0"/>
              </a:rPr>
              <a:t>una</a:t>
            </a:r>
            <a:r>
              <a:rPr lang="en-US" sz="2700" dirty="0">
                <a:latin typeface="Bookman Old Style" panose="02050604050505020204" pitchFamily="18" charset="0"/>
              </a:rPr>
              <a:t> </a:t>
            </a:r>
            <a:r>
              <a:rPr lang="en-US" sz="2700" dirty="0" err="1">
                <a:latin typeface="Bookman Old Style" panose="02050604050505020204" pitchFamily="18" charset="0"/>
              </a:rPr>
              <a:t>acción</a:t>
            </a:r>
            <a:r>
              <a:rPr lang="en-US" sz="2700" dirty="0">
                <a:latin typeface="Bookman Old Style" panose="02050604050505020204" pitchFamily="18" charset="0"/>
              </a:rPr>
              <a:t> judicial de </a:t>
            </a:r>
            <a:r>
              <a:rPr lang="en-US" sz="2700" dirty="0" err="1">
                <a:latin typeface="Bookman Old Style" panose="02050604050505020204" pitchFamily="18" charset="0"/>
              </a:rPr>
              <a:t>remocieón</a:t>
            </a:r>
            <a:r>
              <a:rPr lang="en-US" sz="2700" dirty="0">
                <a:latin typeface="Bookman Old Style" panose="02050604050505020204" pitchFamily="18" charset="0"/>
              </a:rPr>
              <a:t> de </a:t>
            </a:r>
            <a:r>
              <a:rPr lang="en-US" sz="2700" dirty="0" err="1">
                <a:latin typeface="Bookman Old Style" panose="02050604050505020204" pitchFamily="18" charset="0"/>
              </a:rPr>
              <a:t>emergencia</a:t>
            </a:r>
            <a:r>
              <a:rPr lang="en-US" sz="2700" dirty="0" err="1">
                <a:solidFill>
                  <a:srgbClr val="FFFFFF"/>
                </a:solidFill>
                <a:effectLst/>
                <a:latin typeface="Bookman Old Style" panose="02050604050505020204" pitchFamily="18" charset="0"/>
              </a:rPr>
              <a:t>R</a:t>
            </a:r>
            <a:r>
              <a:rPr lang="en-US" sz="2700" dirty="0">
                <a:solidFill>
                  <a:srgbClr val="FFFFFF"/>
                </a:solidFill>
                <a:effectLst/>
                <a:latin typeface="Bookman Old Style" panose="02050604050505020204" pitchFamily="18" charset="0"/>
              </a:rPr>
              <a:t> </a:t>
            </a:r>
            <a:r>
              <a:rPr lang="en-US" dirty="0">
                <a:solidFill>
                  <a:srgbClr val="FFFFFF"/>
                </a:solidFill>
                <a:effectLst/>
                <a:latin typeface="Helvetica" pitchFamily="2" charset="0"/>
              </a:rPr>
              <a:t>ARTÍCULO 25-A. CRITERIOS A SER </a:t>
            </a:r>
            <a:r>
              <a:rPr lang="en-US" sz="2200" dirty="0">
                <a:solidFill>
                  <a:srgbClr val="FFFFFF"/>
                </a:solidFill>
                <a:effectLst/>
                <a:latin typeface="Bookman Old Style" panose="02050604050505020204" pitchFamily="18" charset="0"/>
              </a:rPr>
              <a:t>CONSIDERADOS PARA EL INICIO DE UNA</a:t>
            </a:r>
            <a:br>
              <a:rPr lang="en-US" sz="2200" dirty="0">
                <a:solidFill>
                  <a:srgbClr val="FFFFFF"/>
                </a:solidFill>
                <a:effectLst/>
                <a:latin typeface="Bookman Old Style" panose="02050604050505020204" pitchFamily="18" charset="0"/>
              </a:rPr>
            </a:br>
            <a:r>
              <a:rPr lang="en-US" sz="2200" dirty="0">
                <a:solidFill>
                  <a:srgbClr val="FFFFFF"/>
                </a:solidFill>
                <a:effectLst/>
                <a:latin typeface="Bookman Old Style" panose="02050604050505020204" pitchFamily="18" charset="0"/>
              </a:rPr>
              <a:t>ACCIÓN JUDICIAL DE CUSTODIA DE EMERGENCIA O CUSTODIA</a:t>
            </a:r>
            <a:br>
              <a:rPr lang="en-US" sz="2200" dirty="0">
                <a:solidFill>
                  <a:srgbClr val="FFFFFF"/>
                </a:solidFill>
                <a:effectLst/>
                <a:latin typeface="Bookman Old Style" panose="02050604050505020204" pitchFamily="18" charset="0"/>
              </a:rPr>
            </a:br>
            <a:r>
              <a:rPr lang="en-US" sz="2200" dirty="0">
                <a:solidFill>
                  <a:srgbClr val="FFFFFF"/>
                </a:solidFill>
                <a:effectLst/>
                <a:latin typeface="Bookman Old Style" panose="02050604050505020204" pitchFamily="18" charset="0"/>
              </a:rPr>
              <a:t>TÍCULO 25-A. CRITERIOS A SER CONSIDERADOS PARA EL INICIO DE UNA</a:t>
            </a:r>
            <a:br>
              <a:rPr lang="en-US" sz="2200" dirty="0">
                <a:solidFill>
                  <a:srgbClr val="FFFFFF"/>
                </a:solidFill>
                <a:effectLst/>
                <a:latin typeface="Bookman Old Style" panose="02050604050505020204" pitchFamily="18" charset="0"/>
              </a:rPr>
            </a:br>
            <a:r>
              <a:rPr lang="en-US" sz="2200" dirty="0">
                <a:solidFill>
                  <a:srgbClr val="FFFFFF"/>
                </a:solidFill>
                <a:effectLst/>
                <a:latin typeface="Bookman Old Style" panose="02050604050505020204" pitchFamily="18" charset="0"/>
              </a:rPr>
              <a:t>ACCIÓN JUDICIAL DE CUSTODIA DE EMERGENCIA O CUSTODIA</a:t>
            </a:r>
            <a:br>
              <a:rPr lang="en-US" sz="2200" dirty="0">
                <a:solidFill>
                  <a:srgbClr val="FFFFFF"/>
                </a:solidFill>
                <a:effectLst/>
                <a:latin typeface="Bookman Old Style" panose="02050604050505020204" pitchFamily="18" charset="0"/>
              </a:rPr>
            </a:br>
            <a:endParaRPr lang="en-PR" sz="2200" dirty="0">
              <a:latin typeface="Bookman Old Style" panose="02050604050505020204" pitchFamily="18" charset="0"/>
            </a:endParaRPr>
          </a:p>
        </p:txBody>
      </p:sp>
      <p:sp>
        <p:nvSpPr>
          <p:cNvPr id="3" name="Content Placeholder 2">
            <a:extLst>
              <a:ext uri="{FF2B5EF4-FFF2-40B4-BE49-F238E27FC236}">
                <a16:creationId xmlns:a16="http://schemas.microsoft.com/office/drawing/2014/main" id="{373B5589-2FE1-F09E-3D00-639D91119BD4}"/>
              </a:ext>
            </a:extLst>
          </p:cNvPr>
          <p:cNvSpPr>
            <a:spLocks noGrp="1"/>
          </p:cNvSpPr>
          <p:nvPr>
            <p:ph idx="1"/>
          </p:nvPr>
        </p:nvSpPr>
        <p:spPr>
          <a:xfrm>
            <a:off x="677334" y="1701801"/>
            <a:ext cx="8596668" cy="4339562"/>
          </a:xfrm>
        </p:spPr>
        <p:txBody>
          <a:bodyPr>
            <a:noAutofit/>
          </a:bodyPr>
          <a:lstStyle/>
          <a:p>
            <a:pPr lvl="1" algn="just"/>
            <a:r>
              <a:rPr lang="en-US" sz="2400" dirty="0">
                <a:latin typeface="Bookman Old Style" panose="02050604050505020204" pitchFamily="18" charset="0"/>
              </a:rPr>
              <a:t>La </a:t>
            </a:r>
            <a:r>
              <a:rPr lang="en-US" sz="2400" dirty="0" err="1">
                <a:latin typeface="Bookman Old Style" panose="02050604050505020204" pitchFamily="18" charset="0"/>
              </a:rPr>
              <a:t>situación</a:t>
            </a:r>
            <a:r>
              <a:rPr lang="en-US" sz="2400" dirty="0">
                <a:latin typeface="Bookman Old Style" panose="02050604050505020204" pitchFamily="18" charset="0"/>
              </a:rPr>
              <a:t> </a:t>
            </a:r>
            <a:r>
              <a:rPr lang="en-US" sz="2400" dirty="0" err="1">
                <a:latin typeface="Bookman Old Style" panose="02050604050505020204" pitchFamily="18" charset="0"/>
              </a:rPr>
              <a:t>está</a:t>
            </a:r>
            <a:r>
              <a:rPr lang="en-US" sz="2400" dirty="0">
                <a:latin typeface="Bookman Old Style" panose="02050604050505020204" pitchFamily="18" charset="0"/>
              </a:rPr>
              <a:t> </a:t>
            </a:r>
            <a:r>
              <a:rPr lang="en-US" sz="2400" dirty="0" err="1">
                <a:latin typeface="Bookman Old Style" panose="02050604050505020204" pitchFamily="18" charset="0"/>
              </a:rPr>
              <a:t>causando</a:t>
            </a:r>
            <a:r>
              <a:rPr lang="en-US" sz="2400" dirty="0">
                <a:latin typeface="Bookman Old Style" panose="02050604050505020204" pitchFamily="18" charset="0"/>
              </a:rPr>
              <a:t> o, </a:t>
            </a:r>
            <a:r>
              <a:rPr lang="en-US" sz="2400" dirty="0" err="1">
                <a:latin typeface="Bookman Old Style" panose="02050604050505020204" pitchFamily="18" charset="0"/>
              </a:rPr>
              <a:t>en</a:t>
            </a:r>
            <a:r>
              <a:rPr lang="en-US" sz="2400" dirty="0">
                <a:latin typeface="Bookman Old Style" panose="02050604050505020204" pitchFamily="18" charset="0"/>
              </a:rPr>
              <a:t> </a:t>
            </a:r>
            <a:r>
              <a:rPr lang="en-US" sz="2400" dirty="0" err="1">
                <a:latin typeface="Bookman Old Style" panose="02050604050505020204" pitchFamily="18" charset="0"/>
              </a:rPr>
              <a:t>cualquier</a:t>
            </a:r>
            <a:r>
              <a:rPr lang="en-US" sz="2400" dirty="0">
                <a:latin typeface="Bookman Old Style" panose="02050604050505020204" pitchFamily="18" charset="0"/>
              </a:rPr>
              <a:t> </a:t>
            </a:r>
            <a:r>
              <a:rPr lang="en-US" sz="2400" dirty="0" err="1">
                <a:latin typeface="Bookman Old Style" panose="02050604050505020204" pitchFamily="18" charset="0"/>
              </a:rPr>
              <a:t>momento</a:t>
            </a:r>
            <a:r>
              <a:rPr lang="en-US" sz="2400" dirty="0">
                <a:latin typeface="Bookman Old Style" panose="02050604050505020204" pitchFamily="18" charset="0"/>
              </a:rPr>
              <a:t>, </a:t>
            </a:r>
            <a:r>
              <a:rPr lang="en-US" sz="2400" dirty="0" err="1">
                <a:latin typeface="Bookman Old Style" panose="02050604050505020204" pitchFamily="18" charset="0"/>
              </a:rPr>
              <a:t>causará</a:t>
            </a:r>
            <a:r>
              <a:rPr lang="en-US" sz="2400" dirty="0">
                <a:latin typeface="Bookman Old Style" panose="02050604050505020204" pitchFamily="18" charset="0"/>
              </a:rPr>
              <a:t> </a:t>
            </a:r>
            <a:r>
              <a:rPr lang="en-US" sz="2400" dirty="0" err="1">
                <a:latin typeface="Bookman Old Style" panose="02050604050505020204" pitchFamily="18" charset="0"/>
              </a:rPr>
              <a:t>daño</a:t>
            </a:r>
            <a:r>
              <a:rPr lang="en-US" sz="2400" dirty="0">
                <a:latin typeface="Bookman Old Style" panose="02050604050505020204" pitchFamily="18" charset="0"/>
              </a:rPr>
              <a:t> </a:t>
            </a:r>
            <a:r>
              <a:rPr lang="en-US" sz="2400" dirty="0" err="1">
                <a:latin typeface="Bookman Old Style" panose="02050604050505020204" pitchFamily="18" charset="0"/>
              </a:rPr>
              <a:t>severo</a:t>
            </a:r>
            <a:r>
              <a:rPr lang="en-US" sz="2400" dirty="0">
                <a:latin typeface="Bookman Old Style" panose="02050604050505020204" pitchFamily="18" charset="0"/>
              </a:rPr>
              <a:t> al </a:t>
            </a:r>
            <a:r>
              <a:rPr lang="en-US" sz="2400" dirty="0" err="1">
                <a:latin typeface="Bookman Old Style" panose="02050604050505020204" pitchFamily="18" charset="0"/>
              </a:rPr>
              <a:t>menor</a:t>
            </a:r>
            <a:r>
              <a:rPr lang="en-US" sz="2400" dirty="0">
                <a:latin typeface="Bookman Old Style" panose="02050604050505020204" pitchFamily="18" charset="0"/>
              </a:rPr>
              <a:t>.</a:t>
            </a:r>
          </a:p>
          <a:p>
            <a:pPr lvl="1" algn="just"/>
            <a:r>
              <a:rPr lang="en-US" sz="2400" dirty="0" err="1">
                <a:latin typeface="Bookman Old Style" panose="02050604050505020204" pitchFamily="18" charset="0"/>
              </a:rPr>
              <a:t>Cualquier</a:t>
            </a:r>
            <a:r>
              <a:rPr lang="en-US" sz="2400" dirty="0">
                <a:latin typeface="Bookman Old Style" panose="02050604050505020204" pitchFamily="18" charset="0"/>
              </a:rPr>
              <a:t> </a:t>
            </a:r>
            <a:r>
              <a:rPr lang="en-US" sz="2400" dirty="0" err="1">
                <a:latin typeface="Bookman Old Style" panose="02050604050505020204" pitchFamily="18" charset="0"/>
              </a:rPr>
              <a:t>otro</a:t>
            </a:r>
            <a:r>
              <a:rPr lang="en-US" sz="2400" dirty="0">
                <a:latin typeface="Bookman Old Style" panose="02050604050505020204" pitchFamily="18" charset="0"/>
              </a:rPr>
              <a:t> </a:t>
            </a:r>
            <a:r>
              <a:rPr lang="en-US" sz="2400" dirty="0" err="1">
                <a:latin typeface="Bookman Old Style" panose="02050604050505020204" pitchFamily="18" charset="0"/>
              </a:rPr>
              <a:t>criterio</a:t>
            </a:r>
            <a:r>
              <a:rPr lang="en-US" sz="2400" dirty="0">
                <a:latin typeface="Bookman Old Style" panose="02050604050505020204" pitchFamily="18" charset="0"/>
              </a:rPr>
              <a:t> que se determine que </a:t>
            </a:r>
            <a:r>
              <a:rPr lang="en-US" sz="2400" dirty="0" err="1">
                <a:latin typeface="Bookman Old Style" panose="02050604050505020204" pitchFamily="18" charset="0"/>
              </a:rPr>
              <a:t>pueda</a:t>
            </a:r>
            <a:r>
              <a:rPr lang="en-US" sz="2400" dirty="0">
                <a:latin typeface="Bookman Old Style" panose="02050604050505020204" pitchFamily="18" charset="0"/>
              </a:rPr>
              <a:t> </a:t>
            </a:r>
            <a:r>
              <a:rPr lang="en-US" sz="2400" dirty="0" err="1">
                <a:latin typeface="Bookman Old Style" panose="02050604050505020204" pitchFamily="18" charset="0"/>
              </a:rPr>
              <a:t>resultar</a:t>
            </a:r>
            <a:r>
              <a:rPr lang="en-US" sz="2400" dirty="0">
                <a:latin typeface="Bookman Old Style" panose="02050604050505020204" pitchFamily="18" charset="0"/>
              </a:rPr>
              <a:t> </a:t>
            </a:r>
            <a:r>
              <a:rPr lang="en-US" sz="2400" dirty="0" err="1">
                <a:latin typeface="Bookman Old Style" panose="02050604050505020204" pitchFamily="18" charset="0"/>
              </a:rPr>
              <a:t>en</a:t>
            </a:r>
            <a:r>
              <a:rPr lang="en-US" sz="2400" dirty="0">
                <a:latin typeface="Bookman Old Style" panose="02050604050505020204" pitchFamily="18" charset="0"/>
              </a:rPr>
              <a:t> un </a:t>
            </a:r>
            <a:r>
              <a:rPr lang="en-US" sz="2400" dirty="0" err="1">
                <a:latin typeface="Bookman Old Style" panose="02050604050505020204" pitchFamily="18" charset="0"/>
              </a:rPr>
              <a:t>inminente</a:t>
            </a:r>
            <a:r>
              <a:rPr lang="en-US" sz="2400" dirty="0">
                <a:latin typeface="Bookman Old Style" panose="02050604050505020204" pitchFamily="18" charset="0"/>
              </a:rPr>
              <a:t> </a:t>
            </a:r>
            <a:r>
              <a:rPr lang="en-US" sz="2400" dirty="0" err="1">
                <a:latin typeface="Bookman Old Style" panose="02050604050505020204" pitchFamily="18" charset="0"/>
              </a:rPr>
              <a:t>riesgo</a:t>
            </a:r>
            <a:r>
              <a:rPr lang="en-US" sz="2400" dirty="0">
                <a:latin typeface="Bookman Old Style" panose="02050604050505020204" pitchFamily="18" charset="0"/>
              </a:rPr>
              <a:t> a la </a:t>
            </a:r>
            <a:r>
              <a:rPr lang="en-US" sz="2400" dirty="0" err="1">
                <a:latin typeface="Bookman Old Style" panose="02050604050505020204" pitchFamily="18" charset="0"/>
              </a:rPr>
              <a:t>seguridad</a:t>
            </a:r>
            <a:r>
              <a:rPr lang="en-US" sz="2400" dirty="0">
                <a:latin typeface="Bookman Old Style" panose="02050604050505020204" pitchFamily="18" charset="0"/>
              </a:rPr>
              <a:t> del </a:t>
            </a:r>
            <a:r>
              <a:rPr lang="en-US" sz="2400" dirty="0" err="1">
                <a:latin typeface="Bookman Old Style" panose="02050604050505020204" pitchFamily="18" charset="0"/>
              </a:rPr>
              <a:t>menor</a:t>
            </a:r>
            <a:r>
              <a:rPr lang="en-US" sz="2400" dirty="0">
                <a:latin typeface="Bookman Old Style" panose="02050604050505020204" pitchFamily="18" charset="0"/>
              </a:rPr>
              <a:t>.</a:t>
            </a:r>
            <a:endParaRPr lang="en-PR" sz="2400" dirty="0">
              <a:latin typeface="Bookman Old Style" panose="02050604050505020204" pitchFamily="18" charset="0"/>
            </a:endParaRPr>
          </a:p>
        </p:txBody>
      </p:sp>
    </p:spTree>
    <p:extLst>
      <p:ext uri="{BB962C8B-B14F-4D97-AF65-F5344CB8AC3E}">
        <p14:creationId xmlns:p14="http://schemas.microsoft.com/office/powerpoint/2010/main" val="159343727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8E55C3-24B3-08A5-589C-46F94825BA8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6A606E0-430C-3825-912C-FA5EA1AE3536}"/>
              </a:ext>
            </a:extLst>
          </p:cNvPr>
          <p:cNvSpPr>
            <a:spLocks noGrp="1"/>
          </p:cNvSpPr>
          <p:nvPr>
            <p:ph type="title"/>
          </p:nvPr>
        </p:nvSpPr>
        <p:spPr/>
        <p:txBody>
          <a:bodyPr>
            <a:normAutofit fontScale="90000"/>
          </a:bodyPr>
          <a:lstStyle/>
          <a:p>
            <a:pPr algn="ctr">
              <a:buNone/>
            </a:pPr>
            <a:r>
              <a:rPr lang="en-US" sz="2700" dirty="0" err="1">
                <a:latin typeface="Bookman Old Style" panose="02050604050505020204" pitchFamily="18" charset="0"/>
              </a:rPr>
              <a:t>Artículo</a:t>
            </a:r>
            <a:r>
              <a:rPr lang="en-US" sz="2700" dirty="0">
                <a:latin typeface="Bookman Old Style" panose="02050604050505020204" pitchFamily="18" charset="0"/>
              </a:rPr>
              <a:t> 25(a)  </a:t>
            </a:r>
            <a:r>
              <a:rPr lang="en-US" sz="2700" dirty="0" err="1">
                <a:latin typeface="Bookman Old Style" panose="02050604050505020204" pitchFamily="18" charset="0"/>
              </a:rPr>
              <a:t>Criterios</a:t>
            </a:r>
            <a:r>
              <a:rPr lang="en-US" sz="2700" dirty="0">
                <a:latin typeface="Bookman Old Style" panose="02050604050505020204" pitchFamily="18" charset="0"/>
              </a:rPr>
              <a:t> a ser </a:t>
            </a:r>
            <a:r>
              <a:rPr lang="en-US" sz="2700" dirty="0" err="1">
                <a:latin typeface="Bookman Old Style" panose="02050604050505020204" pitchFamily="18" charset="0"/>
              </a:rPr>
              <a:t>considerados</a:t>
            </a:r>
            <a:r>
              <a:rPr lang="en-US" sz="2700" dirty="0">
                <a:latin typeface="Bookman Old Style" panose="02050604050505020204" pitchFamily="18" charset="0"/>
              </a:rPr>
              <a:t> par </a:t>
            </a:r>
            <a:r>
              <a:rPr lang="en-US" sz="2700" dirty="0" err="1">
                <a:latin typeface="Bookman Old Style" panose="02050604050505020204" pitchFamily="18" charset="0"/>
              </a:rPr>
              <a:t>el</a:t>
            </a:r>
            <a:r>
              <a:rPr lang="en-US" sz="2700" dirty="0">
                <a:latin typeface="Bookman Old Style" panose="02050604050505020204" pitchFamily="18" charset="0"/>
              </a:rPr>
              <a:t> </a:t>
            </a:r>
            <a:r>
              <a:rPr lang="en-US" sz="2700" dirty="0" err="1">
                <a:latin typeface="Bookman Old Style" panose="02050604050505020204" pitchFamily="18" charset="0"/>
              </a:rPr>
              <a:t>inicio</a:t>
            </a:r>
            <a:r>
              <a:rPr lang="en-US" sz="2700" dirty="0">
                <a:latin typeface="Bookman Old Style" panose="02050604050505020204" pitchFamily="18" charset="0"/>
              </a:rPr>
              <a:t> de </a:t>
            </a:r>
            <a:r>
              <a:rPr lang="en-US" sz="2700" dirty="0" err="1">
                <a:latin typeface="Bookman Old Style" panose="02050604050505020204" pitchFamily="18" charset="0"/>
              </a:rPr>
              <a:t>una</a:t>
            </a:r>
            <a:r>
              <a:rPr lang="en-US" sz="2700" dirty="0">
                <a:latin typeface="Bookman Old Style" panose="02050604050505020204" pitchFamily="18" charset="0"/>
              </a:rPr>
              <a:t> </a:t>
            </a:r>
            <a:r>
              <a:rPr lang="en-US" sz="2700" dirty="0" err="1">
                <a:latin typeface="Bookman Old Style" panose="02050604050505020204" pitchFamily="18" charset="0"/>
              </a:rPr>
              <a:t>acción</a:t>
            </a:r>
            <a:r>
              <a:rPr lang="en-US" sz="2700" dirty="0">
                <a:latin typeface="Bookman Old Style" panose="02050604050505020204" pitchFamily="18" charset="0"/>
              </a:rPr>
              <a:t> judicial de </a:t>
            </a:r>
            <a:r>
              <a:rPr lang="en-US" sz="2700" dirty="0" err="1">
                <a:latin typeface="Bookman Old Style" panose="02050604050505020204" pitchFamily="18" charset="0"/>
              </a:rPr>
              <a:t>remocieón</a:t>
            </a:r>
            <a:r>
              <a:rPr lang="en-US" sz="2700" dirty="0">
                <a:latin typeface="Bookman Old Style" panose="02050604050505020204" pitchFamily="18" charset="0"/>
              </a:rPr>
              <a:t> de </a:t>
            </a:r>
            <a:r>
              <a:rPr lang="en-US" sz="2700" dirty="0" err="1">
                <a:latin typeface="Bookman Old Style" panose="02050604050505020204" pitchFamily="18" charset="0"/>
              </a:rPr>
              <a:t>emergencia</a:t>
            </a:r>
            <a:r>
              <a:rPr lang="en-US" sz="2700" dirty="0" err="1">
                <a:solidFill>
                  <a:srgbClr val="FFFFFF"/>
                </a:solidFill>
                <a:effectLst/>
                <a:latin typeface="Bookman Old Style" panose="02050604050505020204" pitchFamily="18" charset="0"/>
              </a:rPr>
              <a:t>R</a:t>
            </a:r>
            <a:r>
              <a:rPr lang="en-US" sz="2700" dirty="0">
                <a:solidFill>
                  <a:srgbClr val="FFFFFF"/>
                </a:solidFill>
                <a:effectLst/>
                <a:latin typeface="Bookman Old Style" panose="02050604050505020204" pitchFamily="18" charset="0"/>
              </a:rPr>
              <a:t> </a:t>
            </a:r>
            <a:r>
              <a:rPr lang="en-US" dirty="0">
                <a:solidFill>
                  <a:srgbClr val="FFFFFF"/>
                </a:solidFill>
                <a:effectLst/>
                <a:latin typeface="Helvetica" pitchFamily="2" charset="0"/>
              </a:rPr>
              <a:t>ARTÍCULO 25-A. CRITERIOS A SER </a:t>
            </a:r>
            <a:r>
              <a:rPr lang="en-US" sz="2200" dirty="0">
                <a:solidFill>
                  <a:srgbClr val="FFFFFF"/>
                </a:solidFill>
                <a:effectLst/>
                <a:latin typeface="Bookman Old Style" panose="02050604050505020204" pitchFamily="18" charset="0"/>
              </a:rPr>
              <a:t>CONSIDERADOS PARA EL INICIO DE UNA</a:t>
            </a:r>
            <a:br>
              <a:rPr lang="en-US" sz="2200" dirty="0">
                <a:solidFill>
                  <a:srgbClr val="FFFFFF"/>
                </a:solidFill>
                <a:effectLst/>
                <a:latin typeface="Bookman Old Style" panose="02050604050505020204" pitchFamily="18" charset="0"/>
              </a:rPr>
            </a:br>
            <a:r>
              <a:rPr lang="en-US" sz="2200" dirty="0">
                <a:solidFill>
                  <a:srgbClr val="FFFFFF"/>
                </a:solidFill>
                <a:effectLst/>
                <a:latin typeface="Bookman Old Style" panose="02050604050505020204" pitchFamily="18" charset="0"/>
              </a:rPr>
              <a:t>ACCIÓN JUDICIAL DE CUSTODIA DE EMERGENCIA O CUSTODIA</a:t>
            </a:r>
            <a:br>
              <a:rPr lang="en-US" sz="2200" dirty="0">
                <a:solidFill>
                  <a:srgbClr val="FFFFFF"/>
                </a:solidFill>
                <a:effectLst/>
                <a:latin typeface="Bookman Old Style" panose="02050604050505020204" pitchFamily="18" charset="0"/>
              </a:rPr>
            </a:br>
            <a:r>
              <a:rPr lang="en-US" sz="2200" dirty="0">
                <a:solidFill>
                  <a:srgbClr val="FFFFFF"/>
                </a:solidFill>
                <a:effectLst/>
                <a:latin typeface="Bookman Old Style" panose="02050604050505020204" pitchFamily="18" charset="0"/>
              </a:rPr>
              <a:t>TÍCULO 25-A. CRITERIOS A SER CONSIDERADOS PARA EL INICIO DE UNA</a:t>
            </a:r>
            <a:br>
              <a:rPr lang="en-US" sz="2200" dirty="0">
                <a:solidFill>
                  <a:srgbClr val="FFFFFF"/>
                </a:solidFill>
                <a:effectLst/>
                <a:latin typeface="Bookman Old Style" panose="02050604050505020204" pitchFamily="18" charset="0"/>
              </a:rPr>
            </a:br>
            <a:r>
              <a:rPr lang="en-US" sz="2200" dirty="0">
                <a:solidFill>
                  <a:srgbClr val="FFFFFF"/>
                </a:solidFill>
                <a:effectLst/>
                <a:latin typeface="Bookman Old Style" panose="02050604050505020204" pitchFamily="18" charset="0"/>
              </a:rPr>
              <a:t>ACCIÓN JUDICIAL DE CUSTODIA DE EMERGENCIA O CUSTODIA</a:t>
            </a:r>
            <a:br>
              <a:rPr lang="en-US" sz="2200" dirty="0">
                <a:solidFill>
                  <a:srgbClr val="FFFFFF"/>
                </a:solidFill>
                <a:effectLst/>
                <a:latin typeface="Bookman Old Style" panose="02050604050505020204" pitchFamily="18" charset="0"/>
              </a:rPr>
            </a:br>
            <a:endParaRPr lang="en-PR" sz="2200" dirty="0">
              <a:latin typeface="Bookman Old Style" panose="02050604050505020204" pitchFamily="18" charset="0"/>
            </a:endParaRPr>
          </a:p>
        </p:txBody>
      </p:sp>
      <p:sp>
        <p:nvSpPr>
          <p:cNvPr id="3" name="Content Placeholder 2">
            <a:extLst>
              <a:ext uri="{FF2B5EF4-FFF2-40B4-BE49-F238E27FC236}">
                <a16:creationId xmlns:a16="http://schemas.microsoft.com/office/drawing/2014/main" id="{504F1F7D-D4B9-EC33-F2A9-A60DE179B43A}"/>
              </a:ext>
            </a:extLst>
          </p:cNvPr>
          <p:cNvSpPr>
            <a:spLocks noGrp="1"/>
          </p:cNvSpPr>
          <p:nvPr>
            <p:ph idx="1"/>
          </p:nvPr>
        </p:nvSpPr>
        <p:spPr/>
        <p:txBody>
          <a:bodyPr>
            <a:noAutofit/>
          </a:bodyPr>
          <a:lstStyle/>
          <a:p>
            <a:pPr lvl="1" algn="just"/>
            <a:r>
              <a:rPr lang="en-US" sz="2400" dirty="0" err="1">
                <a:latin typeface="Bookman Old Style" panose="02050604050505020204" pitchFamily="18" charset="0"/>
              </a:rPr>
              <a:t>Existe</a:t>
            </a:r>
            <a:r>
              <a:rPr lang="en-US" sz="2400" dirty="0">
                <a:latin typeface="Bookman Old Style" panose="02050604050505020204" pitchFamily="18" charset="0"/>
              </a:rPr>
              <a:t> </a:t>
            </a:r>
            <a:r>
              <a:rPr lang="en-US" sz="2400" dirty="0" err="1">
                <a:latin typeface="Bookman Old Style" panose="02050604050505020204" pitchFamily="18" charset="0"/>
              </a:rPr>
              <a:t>violencia</a:t>
            </a:r>
            <a:r>
              <a:rPr lang="en-US" sz="2400" dirty="0">
                <a:latin typeface="Bookman Old Style" panose="02050604050505020204" pitchFamily="18" charset="0"/>
              </a:rPr>
              <a:t> de </a:t>
            </a:r>
            <a:r>
              <a:rPr lang="en-US" sz="2400" dirty="0" err="1">
                <a:latin typeface="Bookman Old Style" panose="02050604050505020204" pitchFamily="18" charset="0"/>
              </a:rPr>
              <a:t>género</a:t>
            </a:r>
            <a:r>
              <a:rPr lang="en-US" sz="2400" dirty="0">
                <a:latin typeface="Bookman Old Style" panose="02050604050505020204" pitchFamily="18" charset="0"/>
              </a:rPr>
              <a:t> </a:t>
            </a:r>
            <a:r>
              <a:rPr lang="en-US" sz="2400" dirty="0" err="1">
                <a:latin typeface="Bookman Old Style" panose="02050604050505020204" pitchFamily="18" charset="0"/>
              </a:rPr>
              <a:t>en</a:t>
            </a:r>
            <a:r>
              <a:rPr lang="en-US" sz="2400" dirty="0">
                <a:latin typeface="Bookman Old Style" panose="02050604050505020204" pitchFamily="18" charset="0"/>
              </a:rPr>
              <a:t> </a:t>
            </a:r>
            <a:r>
              <a:rPr lang="en-US" sz="2400" dirty="0" err="1">
                <a:latin typeface="Bookman Old Style" panose="02050604050505020204" pitchFamily="18" charset="0"/>
              </a:rPr>
              <a:t>el</a:t>
            </a:r>
            <a:r>
              <a:rPr lang="en-US" sz="2400" dirty="0">
                <a:latin typeface="Bookman Old Style" panose="02050604050505020204" pitchFamily="18" charset="0"/>
              </a:rPr>
              <a:t> </a:t>
            </a:r>
            <a:r>
              <a:rPr lang="en-US" sz="2400" dirty="0" err="1">
                <a:latin typeface="Bookman Old Style" panose="02050604050505020204" pitchFamily="18" charset="0"/>
              </a:rPr>
              <a:t>entorno</a:t>
            </a:r>
            <a:r>
              <a:rPr lang="en-US" sz="2400" dirty="0">
                <a:latin typeface="Bookman Old Style" panose="02050604050505020204" pitchFamily="18" charset="0"/>
              </a:rPr>
              <a:t> del </a:t>
            </a:r>
            <a:r>
              <a:rPr lang="en-US" sz="2400" dirty="0" err="1">
                <a:latin typeface="Bookman Old Style" panose="02050604050505020204" pitchFamily="18" charset="0"/>
              </a:rPr>
              <a:t>menor</a:t>
            </a:r>
            <a:r>
              <a:rPr lang="en-US" sz="2400" dirty="0">
                <a:latin typeface="Bookman Old Style" panose="02050604050505020204" pitchFamily="18" charset="0"/>
              </a:rPr>
              <a:t>.</a:t>
            </a:r>
          </a:p>
          <a:p>
            <a:pPr lvl="1" algn="just"/>
            <a:r>
              <a:rPr lang="en-US" sz="2400" dirty="0">
                <a:latin typeface="Bookman Old Style" panose="02050604050505020204" pitchFamily="18" charset="0"/>
              </a:rPr>
              <a:t>Familia </a:t>
            </a:r>
            <a:r>
              <a:rPr lang="en-US" sz="2400" dirty="0" err="1">
                <a:latin typeface="Bookman Old Style" panose="02050604050505020204" pitchFamily="18" charset="0"/>
              </a:rPr>
              <a:t>puede</a:t>
            </a:r>
            <a:r>
              <a:rPr lang="en-US" sz="2400" dirty="0">
                <a:latin typeface="Bookman Old Style" panose="02050604050505020204" pitchFamily="18" charset="0"/>
              </a:rPr>
              <a:t> </a:t>
            </a:r>
            <a:r>
              <a:rPr lang="en-US" sz="2400" dirty="0" err="1">
                <a:latin typeface="Bookman Old Style" panose="02050604050505020204" pitchFamily="18" charset="0"/>
              </a:rPr>
              <a:t>huir</a:t>
            </a:r>
            <a:r>
              <a:rPr lang="en-US" sz="2400" dirty="0">
                <a:latin typeface="Bookman Old Style" panose="02050604050505020204" pitchFamily="18" charset="0"/>
              </a:rPr>
              <a:t> con </a:t>
            </a:r>
            <a:r>
              <a:rPr lang="en-US" sz="2400" dirty="0" err="1">
                <a:latin typeface="Bookman Old Style" panose="02050604050505020204" pitchFamily="18" charset="0"/>
              </a:rPr>
              <a:t>el</a:t>
            </a:r>
            <a:r>
              <a:rPr lang="en-US" sz="2400" dirty="0">
                <a:latin typeface="Bookman Old Style" panose="02050604050505020204" pitchFamily="18" charset="0"/>
              </a:rPr>
              <a:t> </a:t>
            </a:r>
            <a:r>
              <a:rPr lang="en-US" sz="2400" dirty="0" err="1">
                <a:latin typeface="Bookman Old Style" panose="02050604050505020204" pitchFamily="18" charset="0"/>
              </a:rPr>
              <a:t>menor</a:t>
            </a:r>
            <a:r>
              <a:rPr lang="en-US" sz="2400" dirty="0">
                <a:latin typeface="Bookman Old Style" panose="02050604050505020204" pitchFamily="18" charset="0"/>
              </a:rPr>
              <a:t>.</a:t>
            </a:r>
          </a:p>
          <a:p>
            <a:pPr lvl="1" algn="just"/>
            <a:r>
              <a:rPr lang="en-US" sz="2400" dirty="0">
                <a:latin typeface="Bookman Old Style" panose="02050604050505020204" pitchFamily="18" charset="0"/>
              </a:rPr>
              <a:t>La familia </a:t>
            </a:r>
            <a:r>
              <a:rPr lang="en-US" sz="2400" dirty="0" err="1">
                <a:latin typeface="Bookman Old Style" panose="02050604050505020204" pitchFamily="18" charset="0"/>
              </a:rPr>
              <a:t>oculta</a:t>
            </a:r>
            <a:r>
              <a:rPr lang="en-US" sz="2400" dirty="0">
                <a:latin typeface="Bookman Old Style" panose="02050604050505020204" pitchFamily="18" charset="0"/>
              </a:rPr>
              <a:t> al </a:t>
            </a:r>
            <a:r>
              <a:rPr lang="en-US" sz="2400" dirty="0" err="1">
                <a:latin typeface="Bookman Old Style" panose="02050604050505020204" pitchFamily="18" charset="0"/>
              </a:rPr>
              <a:t>menor</a:t>
            </a:r>
            <a:r>
              <a:rPr lang="en-US" sz="2400" dirty="0">
                <a:latin typeface="Bookman Old Style" panose="02050604050505020204" pitchFamily="18" charset="0"/>
              </a:rPr>
              <a:t>.</a:t>
            </a:r>
          </a:p>
          <a:p>
            <a:pPr lvl="1" algn="just"/>
            <a:r>
              <a:rPr lang="en-US" sz="2400" dirty="0" err="1">
                <a:latin typeface="Bookman Old Style" panose="02050604050505020204" pitchFamily="18" charset="0"/>
              </a:rPr>
              <a:t>Situación</a:t>
            </a:r>
            <a:r>
              <a:rPr lang="en-US" sz="2400" dirty="0">
                <a:latin typeface="Bookman Old Style" panose="02050604050505020204" pitchFamily="18" charset="0"/>
              </a:rPr>
              <a:t> </a:t>
            </a:r>
            <a:r>
              <a:rPr lang="en-US" sz="2400" dirty="0" err="1">
                <a:latin typeface="Bookman Old Style" panose="02050604050505020204" pitchFamily="18" charset="0"/>
              </a:rPr>
              <a:t>cambiará</a:t>
            </a:r>
            <a:r>
              <a:rPr lang="en-US" sz="2400" dirty="0">
                <a:latin typeface="Bookman Old Style" panose="02050604050505020204" pitchFamily="18" charset="0"/>
              </a:rPr>
              <a:t> o </a:t>
            </a:r>
            <a:r>
              <a:rPr lang="en-US" sz="2400" dirty="0" err="1">
                <a:latin typeface="Bookman Old Style" panose="02050604050505020204" pitchFamily="18" charset="0"/>
              </a:rPr>
              <a:t>puede</a:t>
            </a:r>
            <a:r>
              <a:rPr lang="en-US" sz="2400" dirty="0">
                <a:latin typeface="Bookman Old Style" panose="02050604050505020204" pitchFamily="18" charset="0"/>
              </a:rPr>
              <a:t> </a:t>
            </a:r>
            <a:r>
              <a:rPr lang="en-US" sz="2400" dirty="0" err="1">
                <a:latin typeface="Bookman Old Style" panose="02050604050505020204" pitchFamily="18" charset="0"/>
              </a:rPr>
              <a:t>cambiar</a:t>
            </a:r>
            <a:r>
              <a:rPr lang="en-US" sz="2400" dirty="0">
                <a:latin typeface="Bookman Old Style" panose="02050604050505020204" pitchFamily="18" charset="0"/>
              </a:rPr>
              <a:t> </a:t>
            </a:r>
            <a:r>
              <a:rPr lang="en-US" sz="2400" dirty="0" err="1">
                <a:latin typeface="Bookman Old Style" panose="02050604050505020204" pitchFamily="18" charset="0"/>
              </a:rPr>
              <a:t>rápidamente</a:t>
            </a:r>
            <a:r>
              <a:rPr lang="en-US" sz="2400" dirty="0">
                <a:latin typeface="Bookman Old Style" panose="02050604050505020204" pitchFamily="18" charset="0"/>
              </a:rPr>
              <a:t>.</a:t>
            </a:r>
          </a:p>
          <a:p>
            <a:pPr lvl="1" algn="just"/>
            <a:r>
              <a:rPr lang="en-US" sz="2400" dirty="0" err="1">
                <a:latin typeface="Bookman Old Style" panose="02050604050505020204" pitchFamily="18" charset="0"/>
              </a:rPr>
              <a:t>Servicios</a:t>
            </a:r>
            <a:r>
              <a:rPr lang="en-US" sz="2400" dirty="0">
                <a:latin typeface="Bookman Old Style" panose="02050604050505020204" pitchFamily="18" charset="0"/>
              </a:rPr>
              <a:t> </a:t>
            </a:r>
            <a:r>
              <a:rPr lang="en-US" sz="2400" dirty="0" err="1">
                <a:latin typeface="Bookman Old Style" panose="02050604050505020204" pitchFamily="18" charset="0"/>
              </a:rPr>
              <a:t>inaccesibles</a:t>
            </a:r>
            <a:r>
              <a:rPr lang="en-US" sz="2400" dirty="0">
                <a:latin typeface="Bookman Old Style" panose="02050604050505020204" pitchFamily="18" charset="0"/>
              </a:rPr>
              <a:t> o no </a:t>
            </a:r>
            <a:r>
              <a:rPr lang="en-US" sz="2400" dirty="0" err="1">
                <a:latin typeface="Bookman Old Style" panose="02050604050505020204" pitchFamily="18" charset="0"/>
              </a:rPr>
              <a:t>disponibles</a:t>
            </a:r>
            <a:r>
              <a:rPr lang="en-US" sz="2400" dirty="0">
                <a:latin typeface="Bookman Old Style" panose="02050604050505020204" pitchFamily="18" charset="0"/>
              </a:rPr>
              <a:t>.</a:t>
            </a:r>
            <a:endParaRPr lang="en-PR" sz="2400" dirty="0">
              <a:latin typeface="Bookman Old Style" panose="02050604050505020204" pitchFamily="18" charset="0"/>
            </a:endParaRPr>
          </a:p>
          <a:p>
            <a:pPr lvl="1"/>
            <a:endParaRPr lang="en-PR" sz="2400" dirty="0">
              <a:latin typeface="Bookman Old Style" panose="02050604050505020204" pitchFamily="18" charset="0"/>
            </a:endParaRPr>
          </a:p>
        </p:txBody>
      </p:sp>
    </p:spTree>
    <p:extLst>
      <p:ext uri="{BB962C8B-B14F-4D97-AF65-F5344CB8AC3E}">
        <p14:creationId xmlns:p14="http://schemas.microsoft.com/office/powerpoint/2010/main" val="178392606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61D298-04FA-0DE1-FEB4-27B051EC2677}"/>
              </a:ext>
            </a:extLst>
          </p:cNvPr>
          <p:cNvSpPr>
            <a:spLocks noGrp="1"/>
          </p:cNvSpPr>
          <p:nvPr>
            <p:ph type="title"/>
          </p:nvPr>
        </p:nvSpPr>
        <p:spPr/>
        <p:txBody>
          <a:bodyPr/>
          <a:lstStyle/>
          <a:p>
            <a:pPr algn="ctr"/>
            <a:r>
              <a:rPr lang="en-US" sz="3600" dirty="0" err="1">
                <a:latin typeface="Bookman Old Style" panose="02050604050505020204" pitchFamily="18" charset="0"/>
              </a:rPr>
              <a:t>Artículo</a:t>
            </a:r>
            <a:r>
              <a:rPr lang="en-US" dirty="0">
                <a:solidFill>
                  <a:srgbClr val="000000"/>
                </a:solidFill>
                <a:effectLst/>
                <a:latin typeface="Helvetica" pitchFamily="2" charset="0"/>
              </a:rPr>
              <a:t> </a:t>
            </a:r>
            <a:r>
              <a:rPr lang="en-US" dirty="0">
                <a:latin typeface="Bookman Old Style" panose="02050604050505020204" pitchFamily="18" charset="0"/>
              </a:rPr>
              <a:t>27 - </a:t>
            </a:r>
            <a:r>
              <a:rPr lang="en-US" dirty="0" err="1">
                <a:latin typeface="Bookman Old Style" panose="02050604050505020204" pitchFamily="18" charset="0"/>
              </a:rPr>
              <a:t>Representacion</a:t>
            </a:r>
            <a:r>
              <a:rPr lang="en-US" dirty="0">
                <a:latin typeface="Bookman Old Style" panose="02050604050505020204" pitchFamily="18" charset="0"/>
              </a:rPr>
              <a:t> Legal</a:t>
            </a:r>
            <a:br>
              <a:rPr lang="en-US" dirty="0">
                <a:latin typeface="Bookman Old Style" panose="02050604050505020204" pitchFamily="18" charset="0"/>
              </a:rPr>
            </a:br>
            <a:endParaRPr lang="en-PR" dirty="0">
              <a:latin typeface="Bookman Old Style" panose="02050604050505020204" pitchFamily="18" charset="0"/>
            </a:endParaRPr>
          </a:p>
        </p:txBody>
      </p:sp>
      <p:sp>
        <p:nvSpPr>
          <p:cNvPr id="3" name="Content Placeholder 2">
            <a:extLst>
              <a:ext uri="{FF2B5EF4-FFF2-40B4-BE49-F238E27FC236}">
                <a16:creationId xmlns:a16="http://schemas.microsoft.com/office/drawing/2014/main" id="{D47EDEBB-DACA-58EE-151B-D3E63A1A426A}"/>
              </a:ext>
            </a:extLst>
          </p:cNvPr>
          <p:cNvSpPr>
            <a:spLocks noGrp="1"/>
          </p:cNvSpPr>
          <p:nvPr>
            <p:ph idx="1"/>
          </p:nvPr>
        </p:nvSpPr>
        <p:spPr>
          <a:xfrm>
            <a:off x="677334" y="1325217"/>
            <a:ext cx="8596668" cy="4716145"/>
          </a:xfrm>
        </p:spPr>
        <p:txBody>
          <a:bodyPr>
            <a:normAutofit fontScale="92500"/>
          </a:bodyPr>
          <a:lstStyle/>
          <a:p>
            <a:pPr algn="just">
              <a:buFont typeface="Wingdings" pitchFamily="2" charset="2"/>
              <a:buChar char="Ø"/>
            </a:pPr>
            <a:r>
              <a:rPr lang="en-US" sz="2200" b="1" dirty="0">
                <a:solidFill>
                  <a:srgbClr val="000000"/>
                </a:solidFill>
                <a:latin typeface="Bookman Old Style" panose="02050604050505020204" pitchFamily="18" charset="0"/>
              </a:rPr>
              <a:t>La</a:t>
            </a:r>
            <a:r>
              <a:rPr lang="en-US" sz="2200" b="1" dirty="0">
                <a:solidFill>
                  <a:srgbClr val="000000"/>
                </a:solidFill>
                <a:effectLst/>
                <a:latin typeface="Bookman Old Style" panose="02050604050505020204" pitchFamily="18" charset="0"/>
              </a:rPr>
              <a:t> </a:t>
            </a:r>
            <a:r>
              <a:rPr lang="en-US" sz="2200" b="1" dirty="0" err="1">
                <a:solidFill>
                  <a:srgbClr val="000000"/>
                </a:solidFill>
                <a:effectLst/>
                <a:latin typeface="Bookman Old Style" panose="02050604050505020204" pitchFamily="18" charset="0"/>
              </a:rPr>
              <a:t>asistencia</a:t>
            </a:r>
            <a:r>
              <a:rPr lang="en-US" sz="2200" b="1" dirty="0">
                <a:solidFill>
                  <a:srgbClr val="000000"/>
                </a:solidFill>
                <a:effectLst/>
                <a:latin typeface="Bookman Old Style" panose="02050604050505020204" pitchFamily="18" charset="0"/>
              </a:rPr>
              <a:t> de abogado no </a:t>
            </a:r>
            <a:r>
              <a:rPr lang="en-US" sz="2200" b="1" dirty="0" err="1">
                <a:solidFill>
                  <a:srgbClr val="000000"/>
                </a:solidFill>
                <a:effectLst/>
                <a:latin typeface="Bookman Old Style" panose="02050604050505020204" pitchFamily="18" charset="0"/>
              </a:rPr>
              <a:t>será</a:t>
            </a:r>
            <a:r>
              <a:rPr lang="en-US" sz="2200" b="1" dirty="0">
                <a:solidFill>
                  <a:srgbClr val="000000"/>
                </a:solidFill>
                <a:effectLst/>
                <a:latin typeface="Bookman Old Style" panose="02050604050505020204" pitchFamily="18" charset="0"/>
              </a:rPr>
              <a:t> </a:t>
            </a:r>
            <a:r>
              <a:rPr lang="en-US" sz="2200" b="1" dirty="0" err="1">
                <a:solidFill>
                  <a:srgbClr val="000000"/>
                </a:solidFill>
                <a:effectLst/>
                <a:latin typeface="Bookman Old Style" panose="02050604050505020204" pitchFamily="18" charset="0"/>
              </a:rPr>
              <a:t>compulsoria</a:t>
            </a:r>
            <a:r>
              <a:rPr lang="en-US" sz="2200" dirty="0">
                <a:solidFill>
                  <a:srgbClr val="000000"/>
                </a:solidFill>
                <a:effectLst/>
                <a:latin typeface="Bookman Old Style" panose="02050604050505020204" pitchFamily="18" charset="0"/>
              </a:rPr>
              <a:t>. Los </a:t>
            </a:r>
            <a:r>
              <a:rPr lang="en-US" sz="2200" dirty="0" err="1">
                <a:solidFill>
                  <a:srgbClr val="000000"/>
                </a:solidFill>
                <a:effectLst/>
                <a:latin typeface="Bookman Old Style" panose="02050604050505020204" pitchFamily="18" charset="0"/>
              </a:rPr>
              <a:t>demandados</a:t>
            </a:r>
            <a:r>
              <a:rPr lang="en-US" sz="2200" dirty="0">
                <a:solidFill>
                  <a:srgbClr val="000000"/>
                </a:solidFill>
                <a:effectLst/>
                <a:latin typeface="Bookman Old Style" panose="02050604050505020204" pitchFamily="18" charset="0"/>
              </a:rPr>
              <a:t> </a:t>
            </a:r>
            <a:r>
              <a:rPr lang="en-US" sz="2200" dirty="0" err="1">
                <a:solidFill>
                  <a:srgbClr val="000000"/>
                </a:solidFill>
                <a:effectLst/>
                <a:latin typeface="Bookman Old Style" panose="02050604050505020204" pitchFamily="18" charset="0"/>
              </a:rPr>
              <a:t>podrán</a:t>
            </a:r>
            <a:r>
              <a:rPr lang="en-US" sz="2200" dirty="0">
                <a:solidFill>
                  <a:srgbClr val="000000"/>
                </a:solidFill>
                <a:effectLst/>
                <a:latin typeface="Bookman Old Style" panose="02050604050505020204" pitchFamily="18" charset="0"/>
              </a:rPr>
              <a:t> </a:t>
            </a:r>
            <a:r>
              <a:rPr lang="en-US" sz="2200" dirty="0" err="1">
                <a:solidFill>
                  <a:srgbClr val="000000"/>
                </a:solidFill>
                <a:effectLst/>
                <a:latin typeface="Bookman Old Style" panose="02050604050505020204" pitchFamily="18" charset="0"/>
              </a:rPr>
              <a:t>renunciar</a:t>
            </a:r>
            <a:r>
              <a:rPr lang="en-US" sz="2200" dirty="0">
                <a:solidFill>
                  <a:srgbClr val="000000"/>
                </a:solidFill>
                <a:effectLst/>
                <a:latin typeface="Bookman Old Style" panose="02050604050505020204" pitchFamily="18" charset="0"/>
              </a:rPr>
              <a:t> a </a:t>
            </a:r>
            <a:r>
              <a:rPr lang="en-US" sz="2200" dirty="0" err="1">
                <a:solidFill>
                  <a:srgbClr val="000000"/>
                </a:solidFill>
                <a:effectLst/>
                <a:latin typeface="Bookman Old Style" panose="02050604050505020204" pitchFamily="18" charset="0"/>
              </a:rPr>
              <a:t>su</a:t>
            </a:r>
            <a:r>
              <a:rPr lang="en-US" sz="2200" dirty="0">
                <a:solidFill>
                  <a:srgbClr val="000000"/>
                </a:solidFill>
                <a:effectLst/>
                <a:latin typeface="Bookman Old Style" panose="02050604050505020204" pitchFamily="18" charset="0"/>
              </a:rPr>
              <a:t> derecho a </a:t>
            </a:r>
            <a:r>
              <a:rPr lang="en-US" sz="2200" dirty="0" err="1">
                <a:solidFill>
                  <a:srgbClr val="000000"/>
                </a:solidFill>
                <a:effectLst/>
                <a:latin typeface="Bookman Old Style" panose="02050604050505020204" pitchFamily="18" charset="0"/>
              </a:rPr>
              <a:t>estar</a:t>
            </a:r>
            <a:r>
              <a:rPr lang="en-US" sz="2200" dirty="0">
                <a:solidFill>
                  <a:srgbClr val="000000"/>
                </a:solidFill>
                <a:latin typeface="Bookman Old Style" panose="02050604050505020204" pitchFamily="18" charset="0"/>
              </a:rPr>
              <a:t> </a:t>
            </a:r>
            <a:r>
              <a:rPr lang="en-US" sz="2200" dirty="0" err="1">
                <a:solidFill>
                  <a:srgbClr val="000000"/>
                </a:solidFill>
                <a:effectLst/>
                <a:latin typeface="Bookman Old Style" panose="02050604050505020204" pitchFamily="18" charset="0"/>
              </a:rPr>
              <a:t>asistidos</a:t>
            </a:r>
            <a:r>
              <a:rPr lang="en-US" sz="2200" dirty="0">
                <a:solidFill>
                  <a:srgbClr val="000000"/>
                </a:solidFill>
                <a:effectLst/>
                <a:latin typeface="Bookman Old Style" panose="02050604050505020204" pitchFamily="18" charset="0"/>
              </a:rPr>
              <a:t> de abogado </a:t>
            </a:r>
            <a:r>
              <a:rPr lang="en-US" sz="2200" dirty="0" err="1">
                <a:solidFill>
                  <a:srgbClr val="000000"/>
                </a:solidFill>
                <a:effectLst/>
                <a:latin typeface="Bookman Old Style" panose="02050604050505020204" pitchFamily="18" charset="0"/>
              </a:rPr>
              <a:t>en</a:t>
            </a:r>
            <a:r>
              <a:rPr lang="en-US" sz="2200" dirty="0">
                <a:solidFill>
                  <a:srgbClr val="000000"/>
                </a:solidFill>
                <a:effectLst/>
                <a:latin typeface="Bookman Old Style" panose="02050604050505020204" pitchFamily="18" charset="0"/>
              </a:rPr>
              <a:t> </a:t>
            </a:r>
            <a:r>
              <a:rPr lang="en-US" sz="2200" dirty="0" err="1">
                <a:solidFill>
                  <a:srgbClr val="000000"/>
                </a:solidFill>
                <a:effectLst/>
                <a:latin typeface="Bookman Old Style" panose="02050604050505020204" pitchFamily="18" charset="0"/>
              </a:rPr>
              <a:t>todo</a:t>
            </a:r>
            <a:r>
              <a:rPr lang="en-US" sz="2200" dirty="0">
                <a:solidFill>
                  <a:srgbClr val="000000"/>
                </a:solidFill>
                <a:effectLst/>
                <a:latin typeface="Bookman Old Style" panose="02050604050505020204" pitchFamily="18" charset="0"/>
              </a:rPr>
              <a:t> </a:t>
            </a:r>
            <a:r>
              <a:rPr lang="en-US" sz="2200" dirty="0" err="1">
                <a:solidFill>
                  <a:srgbClr val="000000"/>
                </a:solidFill>
                <a:effectLst/>
                <a:latin typeface="Bookman Old Style" panose="02050604050505020204" pitchFamily="18" charset="0"/>
              </a:rPr>
              <a:t>momento</a:t>
            </a:r>
            <a:r>
              <a:rPr lang="en-US" sz="2200" dirty="0">
                <a:solidFill>
                  <a:srgbClr val="000000"/>
                </a:solidFill>
                <a:latin typeface="Bookman Old Style" panose="02050604050505020204" pitchFamily="18" charset="0"/>
              </a:rPr>
              <a:t>,</a:t>
            </a:r>
            <a:r>
              <a:rPr lang="en-US" sz="2200" dirty="0">
                <a:solidFill>
                  <a:srgbClr val="000000"/>
                </a:solidFill>
                <a:effectLst/>
                <a:latin typeface="Bookman Old Style" panose="02050604050505020204" pitchFamily="18" charset="0"/>
              </a:rPr>
              <a:t> </a:t>
            </a:r>
            <a:r>
              <a:rPr lang="en-US" sz="2200" dirty="0" err="1">
                <a:solidFill>
                  <a:srgbClr val="000000"/>
                </a:solidFill>
                <a:latin typeface="Bookman Old Style" panose="02050604050505020204" pitchFamily="18" charset="0"/>
              </a:rPr>
              <a:t>in</a:t>
            </a:r>
            <a:r>
              <a:rPr lang="en-US" sz="2200" dirty="0" err="1">
                <a:solidFill>
                  <a:srgbClr val="000000"/>
                </a:solidFill>
                <a:effectLst/>
                <a:latin typeface="Bookman Old Style" panose="02050604050505020204" pitchFamily="18" charset="0"/>
              </a:rPr>
              <a:t>cluyendo</a:t>
            </a:r>
            <a:r>
              <a:rPr lang="en-US" sz="2200" dirty="0">
                <a:solidFill>
                  <a:srgbClr val="000000"/>
                </a:solidFill>
                <a:effectLst/>
                <a:latin typeface="Bookman Old Style" panose="02050604050505020204" pitchFamily="18" charset="0"/>
              </a:rPr>
              <a:t> </a:t>
            </a:r>
            <a:r>
              <a:rPr lang="en-US" sz="2200" dirty="0" err="1">
                <a:solidFill>
                  <a:srgbClr val="000000"/>
                </a:solidFill>
                <a:effectLst/>
                <a:latin typeface="Bookman Old Style" panose="02050604050505020204" pitchFamily="18" charset="0"/>
              </a:rPr>
              <a:t>el</a:t>
            </a:r>
            <a:r>
              <a:rPr lang="en-US" sz="2200" dirty="0">
                <a:solidFill>
                  <a:srgbClr val="000000"/>
                </a:solidFill>
                <a:latin typeface="Bookman Old Style" panose="02050604050505020204" pitchFamily="18" charset="0"/>
              </a:rPr>
              <a:t> </a:t>
            </a:r>
            <a:r>
              <a:rPr lang="en-US" sz="2200" dirty="0" err="1">
                <a:solidFill>
                  <a:srgbClr val="000000"/>
                </a:solidFill>
                <a:effectLst/>
                <a:latin typeface="Bookman Old Style" panose="02050604050505020204" pitchFamily="18" charset="0"/>
              </a:rPr>
              <a:t>acto</a:t>
            </a:r>
            <a:r>
              <a:rPr lang="en-US" sz="2200" dirty="0">
                <a:solidFill>
                  <a:srgbClr val="000000"/>
                </a:solidFill>
                <a:effectLst/>
                <a:latin typeface="Bookman Old Style" panose="02050604050505020204" pitchFamily="18" charset="0"/>
              </a:rPr>
              <a:t> de </a:t>
            </a:r>
            <a:r>
              <a:rPr lang="en-US" sz="2200" dirty="0" err="1">
                <a:solidFill>
                  <a:srgbClr val="000000"/>
                </a:solidFill>
                <a:effectLst/>
                <a:latin typeface="Bookman Old Style" panose="02050604050505020204" pitchFamily="18" charset="0"/>
              </a:rPr>
              <a:t>renuncia</a:t>
            </a:r>
            <a:r>
              <a:rPr lang="en-US" sz="2200" dirty="0">
                <a:solidFill>
                  <a:srgbClr val="000000"/>
                </a:solidFill>
                <a:effectLst/>
                <a:latin typeface="Bookman Old Style" panose="02050604050505020204" pitchFamily="18" charset="0"/>
              </a:rPr>
              <a:t> de custodia y patria </a:t>
            </a:r>
            <a:r>
              <a:rPr lang="en-US" sz="2200" dirty="0" err="1">
                <a:solidFill>
                  <a:srgbClr val="000000"/>
                </a:solidFill>
                <a:effectLst/>
                <a:latin typeface="Bookman Old Style" panose="02050604050505020204" pitchFamily="18" charset="0"/>
              </a:rPr>
              <a:t>potestad</a:t>
            </a:r>
            <a:r>
              <a:rPr lang="en-US" sz="2200" dirty="0">
                <a:solidFill>
                  <a:srgbClr val="000000"/>
                </a:solidFill>
                <a:effectLst/>
                <a:latin typeface="Bookman Old Style" panose="02050604050505020204" pitchFamily="18" charset="0"/>
              </a:rPr>
              <a:t> o la </a:t>
            </a:r>
            <a:r>
              <a:rPr lang="en-US" sz="2200" dirty="0" err="1">
                <a:solidFill>
                  <a:srgbClr val="000000"/>
                </a:solidFill>
                <a:effectLst/>
                <a:latin typeface="Bookman Old Style" panose="02050604050505020204" pitchFamily="18" charset="0"/>
              </a:rPr>
              <a:t>privación</a:t>
            </a:r>
            <a:r>
              <a:rPr lang="en-US" sz="2200" dirty="0">
                <a:solidFill>
                  <a:srgbClr val="000000"/>
                </a:solidFill>
                <a:effectLst/>
                <a:latin typeface="Bookman Old Style" panose="02050604050505020204" pitchFamily="18" charset="0"/>
              </a:rPr>
              <a:t> de </a:t>
            </a:r>
            <a:r>
              <a:rPr lang="en-US" sz="2200" dirty="0" err="1">
                <a:solidFill>
                  <a:srgbClr val="000000"/>
                </a:solidFill>
                <a:effectLst/>
                <a:latin typeface="Bookman Old Style" panose="02050604050505020204" pitchFamily="18" charset="0"/>
              </a:rPr>
              <a:t>estas</a:t>
            </a:r>
            <a:r>
              <a:rPr lang="en-US" sz="2200" dirty="0">
                <a:solidFill>
                  <a:srgbClr val="000000"/>
                </a:solidFill>
                <a:effectLst/>
                <a:latin typeface="Bookman Old Style" panose="02050604050505020204" pitchFamily="18" charset="0"/>
              </a:rPr>
              <a:t>.</a:t>
            </a:r>
          </a:p>
          <a:p>
            <a:pPr algn="just">
              <a:buFont typeface="Wingdings" pitchFamily="2" charset="2"/>
              <a:buChar char="Ø"/>
            </a:pPr>
            <a:r>
              <a:rPr lang="en-US" sz="2200" dirty="0">
                <a:solidFill>
                  <a:srgbClr val="000000"/>
                </a:solidFill>
                <a:effectLst/>
                <a:latin typeface="Bookman Old Style" panose="02050604050505020204" pitchFamily="18" charset="0"/>
              </a:rPr>
              <a:t>En </a:t>
            </a:r>
            <a:r>
              <a:rPr lang="en-US" sz="2200" dirty="0" err="1">
                <a:solidFill>
                  <a:srgbClr val="000000"/>
                </a:solidFill>
                <a:effectLst/>
                <a:latin typeface="Bookman Old Style" panose="02050604050505020204" pitchFamily="18" charset="0"/>
              </a:rPr>
              <a:t>el</a:t>
            </a:r>
            <a:r>
              <a:rPr lang="en-US" sz="2200" dirty="0">
                <a:solidFill>
                  <a:srgbClr val="000000"/>
                </a:solidFill>
                <a:effectLst/>
                <a:latin typeface="Bookman Old Style" panose="02050604050505020204" pitchFamily="18" charset="0"/>
              </a:rPr>
              <a:t> </a:t>
            </a:r>
            <a:r>
              <a:rPr lang="en-US" sz="2200" dirty="0" err="1">
                <a:solidFill>
                  <a:srgbClr val="000000"/>
                </a:solidFill>
                <a:effectLst/>
                <a:latin typeface="Bookman Old Style" panose="02050604050505020204" pitchFamily="18" charset="0"/>
              </a:rPr>
              <a:t>interés</a:t>
            </a:r>
            <a:r>
              <a:rPr lang="en-US" sz="2200" dirty="0">
                <a:solidFill>
                  <a:srgbClr val="000000"/>
                </a:solidFill>
                <a:effectLst/>
                <a:latin typeface="Bookman Old Style" panose="02050604050505020204" pitchFamily="18" charset="0"/>
              </a:rPr>
              <a:t> de </a:t>
            </a:r>
            <a:r>
              <a:rPr lang="en-US" sz="2200" dirty="0" err="1">
                <a:solidFill>
                  <a:srgbClr val="000000"/>
                </a:solidFill>
                <a:effectLst/>
                <a:latin typeface="Bookman Old Style" panose="02050604050505020204" pitchFamily="18" charset="0"/>
              </a:rPr>
              <a:t>evitar</a:t>
            </a:r>
            <a:r>
              <a:rPr lang="en-US" sz="2200" dirty="0">
                <a:solidFill>
                  <a:srgbClr val="000000"/>
                </a:solidFill>
                <a:effectLst/>
                <a:latin typeface="Bookman Old Style" panose="02050604050505020204" pitchFamily="18" charset="0"/>
              </a:rPr>
              <a:t> </a:t>
            </a:r>
            <a:r>
              <a:rPr lang="en-US" sz="2200" dirty="0" err="1">
                <a:solidFill>
                  <a:srgbClr val="000000"/>
                </a:solidFill>
                <a:effectLst/>
                <a:latin typeface="Bookman Old Style" panose="02050604050505020204" pitchFamily="18" charset="0"/>
              </a:rPr>
              <a:t>dilaciones</a:t>
            </a:r>
            <a:r>
              <a:rPr lang="en-US" sz="2200" dirty="0">
                <a:solidFill>
                  <a:srgbClr val="000000"/>
                </a:solidFill>
                <a:effectLst/>
                <a:latin typeface="Bookman Old Style" panose="02050604050505020204" pitchFamily="18" charset="0"/>
              </a:rPr>
              <a:t> </a:t>
            </a:r>
            <a:r>
              <a:rPr lang="en-US" sz="2200" dirty="0" err="1">
                <a:solidFill>
                  <a:srgbClr val="000000"/>
                </a:solidFill>
                <a:effectLst/>
                <a:latin typeface="Bookman Old Style" panose="02050604050505020204" pitchFamily="18" charset="0"/>
              </a:rPr>
              <a:t>en</a:t>
            </a:r>
            <a:r>
              <a:rPr lang="en-US" sz="2200" dirty="0">
                <a:solidFill>
                  <a:srgbClr val="000000"/>
                </a:solidFill>
                <a:effectLst/>
                <a:latin typeface="Bookman Old Style" panose="02050604050505020204" pitchFamily="18" charset="0"/>
              </a:rPr>
              <a:t> </a:t>
            </a:r>
            <a:r>
              <a:rPr lang="en-US" sz="2200" dirty="0" err="1">
                <a:solidFill>
                  <a:srgbClr val="000000"/>
                </a:solidFill>
                <a:effectLst/>
                <a:latin typeface="Bookman Old Style" panose="02050604050505020204" pitchFamily="18" charset="0"/>
              </a:rPr>
              <a:t>los</a:t>
            </a:r>
            <a:r>
              <a:rPr lang="en-US" sz="2200" dirty="0">
                <a:solidFill>
                  <a:srgbClr val="000000"/>
                </a:solidFill>
                <a:effectLst/>
                <a:latin typeface="Bookman Old Style" panose="02050604050505020204" pitchFamily="18" charset="0"/>
              </a:rPr>
              <a:t> </a:t>
            </a:r>
            <a:r>
              <a:rPr lang="en-US" sz="2200" dirty="0" err="1">
                <a:solidFill>
                  <a:srgbClr val="000000"/>
                </a:solidFill>
                <a:effectLst/>
                <a:latin typeface="Bookman Old Style" panose="02050604050505020204" pitchFamily="18" charset="0"/>
              </a:rPr>
              <a:t>procedimientos</a:t>
            </a:r>
            <a:r>
              <a:rPr lang="en-US" sz="2200" dirty="0">
                <a:solidFill>
                  <a:srgbClr val="000000"/>
                </a:solidFill>
                <a:effectLst/>
                <a:latin typeface="Bookman Old Style" panose="02050604050505020204" pitchFamily="18" charset="0"/>
              </a:rPr>
              <a:t> ante </a:t>
            </a:r>
            <a:r>
              <a:rPr lang="en-US" sz="2200" dirty="0" err="1">
                <a:solidFill>
                  <a:srgbClr val="000000"/>
                </a:solidFill>
                <a:effectLst/>
                <a:latin typeface="Bookman Old Style" panose="02050604050505020204" pitchFamily="18" charset="0"/>
              </a:rPr>
              <a:t>el</a:t>
            </a:r>
            <a:r>
              <a:rPr lang="en-US" sz="2200" dirty="0">
                <a:solidFill>
                  <a:srgbClr val="000000"/>
                </a:solidFill>
                <a:effectLst/>
                <a:latin typeface="Bookman Old Style" panose="02050604050505020204" pitchFamily="18" charset="0"/>
              </a:rPr>
              <a:t> tribunal, </a:t>
            </a:r>
            <a:r>
              <a:rPr lang="en-US" sz="2200" b="1" dirty="0" err="1">
                <a:solidFill>
                  <a:srgbClr val="000000"/>
                </a:solidFill>
                <a:effectLst/>
                <a:latin typeface="Bookman Old Style" panose="02050604050505020204" pitchFamily="18" charset="0"/>
              </a:rPr>
              <a:t>será</a:t>
            </a:r>
            <a:r>
              <a:rPr lang="en-US" sz="2200" b="1" dirty="0">
                <a:solidFill>
                  <a:srgbClr val="000000"/>
                </a:solidFill>
                <a:effectLst/>
                <a:latin typeface="Bookman Old Style" panose="02050604050505020204" pitchFamily="18" charset="0"/>
              </a:rPr>
              <a:t> </a:t>
            </a:r>
            <a:r>
              <a:rPr lang="en-US" sz="2200" b="1" dirty="0" err="1">
                <a:solidFill>
                  <a:srgbClr val="000000"/>
                </a:solidFill>
                <a:effectLst/>
                <a:latin typeface="Bookman Old Style" panose="02050604050505020204" pitchFamily="18" charset="0"/>
              </a:rPr>
              <a:t>deber</a:t>
            </a:r>
            <a:r>
              <a:rPr lang="en-US" sz="2200" b="1" dirty="0">
                <a:solidFill>
                  <a:srgbClr val="000000"/>
                </a:solidFill>
                <a:effectLst/>
                <a:latin typeface="Bookman Old Style" panose="02050604050505020204" pitchFamily="18" charset="0"/>
              </a:rPr>
              <a:t> del Departamento de la Familia, </a:t>
            </a:r>
            <a:r>
              <a:rPr lang="en-US" sz="2200" b="1" dirty="0" err="1">
                <a:solidFill>
                  <a:srgbClr val="000000"/>
                </a:solidFill>
                <a:effectLst/>
                <a:latin typeface="Bookman Old Style" panose="02050604050505020204" pitchFamily="18" charset="0"/>
              </a:rPr>
              <a:t>mediante</a:t>
            </a:r>
            <a:r>
              <a:rPr lang="en-US" sz="2200" b="1" dirty="0">
                <a:solidFill>
                  <a:srgbClr val="000000"/>
                </a:solidFill>
                <a:effectLst/>
                <a:latin typeface="Bookman Old Style" panose="02050604050505020204" pitchFamily="18" charset="0"/>
              </a:rPr>
              <a:t> un </a:t>
            </a:r>
            <a:r>
              <a:rPr lang="en-US" sz="2200" b="1" dirty="0" err="1">
                <a:solidFill>
                  <a:srgbClr val="000000"/>
                </a:solidFill>
                <a:effectLst/>
                <a:latin typeface="Bookman Old Style" panose="02050604050505020204" pitchFamily="18" charset="0"/>
              </a:rPr>
              <a:t>documento</a:t>
            </a:r>
            <a:r>
              <a:rPr lang="en-US" sz="2200" b="1" dirty="0">
                <a:solidFill>
                  <a:srgbClr val="000000"/>
                </a:solidFill>
                <a:effectLst/>
                <a:latin typeface="Bookman Old Style" panose="02050604050505020204" pitchFamily="18" charset="0"/>
              </a:rPr>
              <a:t> con </a:t>
            </a:r>
            <a:r>
              <a:rPr lang="en-US" sz="2200" b="1" dirty="0" err="1">
                <a:solidFill>
                  <a:srgbClr val="000000"/>
                </a:solidFill>
                <a:effectLst/>
                <a:latin typeface="Bookman Old Style" panose="02050604050505020204" pitchFamily="18" charset="0"/>
              </a:rPr>
              <a:t>acuse</a:t>
            </a:r>
            <a:r>
              <a:rPr lang="en-US" sz="2200" b="1" dirty="0">
                <a:solidFill>
                  <a:srgbClr val="000000"/>
                </a:solidFill>
                <a:effectLst/>
                <a:latin typeface="Bookman Old Style" panose="02050604050505020204" pitchFamily="18" charset="0"/>
              </a:rPr>
              <a:t> de </a:t>
            </a:r>
            <a:r>
              <a:rPr lang="en-US" sz="2200" b="1" dirty="0" err="1">
                <a:solidFill>
                  <a:srgbClr val="000000"/>
                </a:solidFill>
                <a:effectLst/>
                <a:latin typeface="Bookman Old Style" panose="02050604050505020204" pitchFamily="18" charset="0"/>
              </a:rPr>
              <a:t>Recibo</a:t>
            </a:r>
            <a:r>
              <a:rPr lang="en-US" sz="2200" b="1" dirty="0">
                <a:solidFill>
                  <a:srgbClr val="000000"/>
                </a:solidFill>
                <a:latin typeface="Bookman Old Style" panose="02050604050505020204" pitchFamily="18" charset="0"/>
              </a:rPr>
              <a:t>,</a:t>
            </a:r>
            <a:r>
              <a:rPr lang="en-US" sz="2200" b="1" dirty="0">
                <a:solidFill>
                  <a:srgbClr val="000000"/>
                </a:solidFill>
                <a:effectLst/>
                <a:latin typeface="Bookman Old Style" panose="02050604050505020204" pitchFamily="18" charset="0"/>
              </a:rPr>
              <a:t> </a:t>
            </a:r>
            <a:r>
              <a:rPr lang="en-US" sz="2200" b="1" dirty="0" err="1">
                <a:solidFill>
                  <a:srgbClr val="000000"/>
                </a:solidFill>
                <a:effectLst/>
                <a:latin typeface="Bookman Old Style" panose="02050604050505020204" pitchFamily="18" charset="0"/>
              </a:rPr>
              <a:t>el</a:t>
            </a:r>
            <a:r>
              <a:rPr lang="en-US" sz="2200" b="1" dirty="0">
                <a:solidFill>
                  <a:srgbClr val="000000"/>
                </a:solidFill>
                <a:effectLst/>
                <a:latin typeface="Bookman Old Style" panose="02050604050505020204" pitchFamily="18" charset="0"/>
              </a:rPr>
              <a:t> instar a las partes </a:t>
            </a:r>
            <a:r>
              <a:rPr lang="en-US" sz="2200" b="1" dirty="0" err="1">
                <a:solidFill>
                  <a:srgbClr val="000000"/>
                </a:solidFill>
                <a:effectLst/>
                <a:latin typeface="Bookman Old Style" panose="02050604050505020204" pitchFamily="18" charset="0"/>
              </a:rPr>
              <a:t>por</a:t>
            </a:r>
            <a:r>
              <a:rPr lang="en-US" sz="2200" b="1" dirty="0">
                <a:solidFill>
                  <a:srgbClr val="000000"/>
                </a:solidFill>
                <a:effectLst/>
                <a:latin typeface="Bookman Old Style" panose="02050604050505020204" pitchFamily="18" charset="0"/>
              </a:rPr>
              <a:t> </a:t>
            </a:r>
            <a:r>
              <a:rPr lang="en-US" sz="2200" b="1" dirty="0" err="1">
                <a:solidFill>
                  <a:srgbClr val="000000"/>
                </a:solidFill>
                <a:effectLst/>
                <a:latin typeface="Bookman Old Style" panose="02050604050505020204" pitchFamily="18" charset="0"/>
              </a:rPr>
              <a:t>escrito</a:t>
            </a:r>
            <a:r>
              <a:rPr lang="en-US" sz="2200" b="1" dirty="0">
                <a:solidFill>
                  <a:srgbClr val="000000"/>
                </a:solidFill>
                <a:effectLst/>
                <a:latin typeface="Bookman Old Style" panose="02050604050505020204" pitchFamily="18" charset="0"/>
              </a:rPr>
              <a:t> a </a:t>
            </a:r>
            <a:r>
              <a:rPr lang="en-US" sz="2200" b="1" dirty="0" err="1">
                <a:solidFill>
                  <a:srgbClr val="000000"/>
                </a:solidFill>
                <a:effectLst/>
                <a:latin typeface="Bookman Old Style" panose="02050604050505020204" pitchFamily="18" charset="0"/>
              </a:rPr>
              <a:t>su</a:t>
            </a:r>
            <a:r>
              <a:rPr lang="en-US" sz="2200" b="1" dirty="0">
                <a:solidFill>
                  <a:srgbClr val="000000"/>
                </a:solidFill>
                <a:effectLst/>
                <a:latin typeface="Bookman Old Style" panose="02050604050505020204" pitchFamily="18" charset="0"/>
              </a:rPr>
              <a:t> derecho a </a:t>
            </a:r>
            <a:r>
              <a:rPr lang="en-US" sz="2200" b="1" dirty="0" err="1">
                <a:solidFill>
                  <a:srgbClr val="000000"/>
                </a:solidFill>
                <a:effectLst/>
                <a:latin typeface="Bookman Old Style" panose="02050604050505020204" pitchFamily="18" charset="0"/>
              </a:rPr>
              <a:t>una</a:t>
            </a:r>
            <a:r>
              <a:rPr lang="en-US" sz="2200" b="1" dirty="0">
                <a:solidFill>
                  <a:srgbClr val="000000"/>
                </a:solidFill>
                <a:effectLst/>
                <a:latin typeface="Bookman Old Style" panose="02050604050505020204" pitchFamily="18" charset="0"/>
              </a:rPr>
              <a:t> </a:t>
            </a:r>
            <a:r>
              <a:rPr lang="en-US" sz="2200" b="1" dirty="0" err="1">
                <a:solidFill>
                  <a:srgbClr val="000000"/>
                </a:solidFill>
                <a:effectLst/>
                <a:latin typeface="Bookman Old Style" panose="02050604050505020204" pitchFamily="18" charset="0"/>
              </a:rPr>
              <a:t>representación</a:t>
            </a:r>
            <a:r>
              <a:rPr lang="en-US" sz="2200" b="1" dirty="0">
                <a:solidFill>
                  <a:srgbClr val="000000"/>
                </a:solidFill>
                <a:effectLst/>
                <a:latin typeface="Bookman Old Style" panose="02050604050505020204" pitchFamily="18" charset="0"/>
              </a:rPr>
              <a:t> legal o que, de </a:t>
            </a:r>
            <a:r>
              <a:rPr lang="en-US" sz="2200" b="1" dirty="0" err="1">
                <a:solidFill>
                  <a:srgbClr val="000000"/>
                </a:solidFill>
                <a:effectLst/>
                <a:latin typeface="Bookman Old Style" panose="02050604050505020204" pitchFamily="18" charset="0"/>
              </a:rPr>
              <a:t>requerirla</a:t>
            </a:r>
            <a:r>
              <a:rPr lang="en-US" sz="2200" b="1" dirty="0">
                <a:solidFill>
                  <a:srgbClr val="000000"/>
                </a:solidFill>
                <a:latin typeface="Bookman Old Style" panose="02050604050505020204" pitchFamily="18" charset="0"/>
              </a:rPr>
              <a:t>,</a:t>
            </a:r>
            <a:r>
              <a:rPr lang="en-US" sz="2200" b="1" dirty="0">
                <a:solidFill>
                  <a:srgbClr val="000000"/>
                </a:solidFill>
                <a:effectLst/>
                <a:latin typeface="Bookman Old Style" panose="02050604050505020204" pitchFamily="18" charset="0"/>
              </a:rPr>
              <a:t> </a:t>
            </a:r>
            <a:r>
              <a:rPr lang="en-US" sz="2200" b="1" dirty="0" err="1">
                <a:solidFill>
                  <a:srgbClr val="000000"/>
                </a:solidFill>
                <a:effectLst/>
                <a:latin typeface="Bookman Old Style" panose="02050604050505020204" pitchFamily="18" charset="0"/>
              </a:rPr>
              <a:t>oportunamente</a:t>
            </a:r>
            <a:r>
              <a:rPr lang="en-US" sz="2200" b="1" dirty="0">
                <a:solidFill>
                  <a:srgbClr val="000000"/>
                </a:solidFill>
                <a:effectLst/>
                <a:latin typeface="Bookman Old Style" panose="02050604050505020204" pitchFamily="18" charset="0"/>
              </a:rPr>
              <a:t> </a:t>
            </a:r>
            <a:r>
              <a:rPr lang="en-US" sz="2200" b="1" dirty="0" err="1">
                <a:solidFill>
                  <a:srgbClr val="000000"/>
                </a:solidFill>
                <a:effectLst/>
                <a:latin typeface="Bookman Old Style" panose="02050604050505020204" pitchFamily="18" charset="0"/>
              </a:rPr>
              <a:t>deberán</a:t>
            </a:r>
            <a:r>
              <a:rPr lang="en-US" sz="2200" b="1" dirty="0">
                <a:solidFill>
                  <a:srgbClr val="000000"/>
                </a:solidFill>
                <a:effectLst/>
                <a:latin typeface="Bookman Old Style" panose="02050604050505020204" pitchFamily="18" charset="0"/>
              </a:rPr>
              <a:t> </a:t>
            </a:r>
            <a:r>
              <a:rPr lang="en-US" sz="2200" b="1" dirty="0" err="1">
                <a:solidFill>
                  <a:srgbClr val="000000"/>
                </a:solidFill>
                <a:effectLst/>
                <a:latin typeface="Bookman Old Style" panose="02050604050505020204" pitchFamily="18" charset="0"/>
              </a:rPr>
              <a:t>realizar</a:t>
            </a:r>
            <a:r>
              <a:rPr lang="en-US" sz="2200" b="1" dirty="0">
                <a:solidFill>
                  <a:srgbClr val="000000"/>
                </a:solidFill>
                <a:effectLst/>
                <a:latin typeface="Bookman Old Style" panose="02050604050505020204" pitchFamily="18" charset="0"/>
              </a:rPr>
              <a:t> </a:t>
            </a:r>
            <a:r>
              <a:rPr lang="en-US" sz="2200" b="1" dirty="0" err="1">
                <a:solidFill>
                  <a:srgbClr val="000000"/>
                </a:solidFill>
                <a:effectLst/>
                <a:latin typeface="Bookman Old Style" panose="02050604050505020204" pitchFamily="18" charset="0"/>
              </a:rPr>
              <a:t>los</a:t>
            </a:r>
            <a:r>
              <a:rPr lang="en-US" sz="2200" b="1" dirty="0">
                <a:solidFill>
                  <a:srgbClr val="000000"/>
                </a:solidFill>
                <a:effectLst/>
                <a:latin typeface="Bookman Old Style" panose="02050604050505020204" pitchFamily="18" charset="0"/>
              </a:rPr>
              <a:t> </a:t>
            </a:r>
            <a:r>
              <a:rPr lang="en-US" sz="2200" b="1" dirty="0" err="1">
                <a:solidFill>
                  <a:srgbClr val="000000"/>
                </a:solidFill>
                <a:effectLst/>
                <a:latin typeface="Bookman Old Style" panose="02050604050505020204" pitchFamily="18" charset="0"/>
              </a:rPr>
              <a:t>trámites</a:t>
            </a:r>
            <a:r>
              <a:rPr lang="en-US" sz="2200" b="1" dirty="0">
                <a:solidFill>
                  <a:srgbClr val="000000"/>
                </a:solidFill>
                <a:latin typeface="Bookman Old Style" panose="02050604050505020204" pitchFamily="18" charset="0"/>
              </a:rPr>
              <a:t> </a:t>
            </a:r>
            <a:r>
              <a:rPr lang="en-US" sz="2200" b="1" dirty="0" err="1">
                <a:solidFill>
                  <a:srgbClr val="000000"/>
                </a:solidFill>
                <a:effectLst/>
                <a:latin typeface="Bookman Old Style" panose="02050604050505020204" pitchFamily="18" charset="0"/>
              </a:rPr>
              <a:t>correspondientes</a:t>
            </a:r>
            <a:r>
              <a:rPr lang="en-US" sz="2200" dirty="0">
                <a:solidFill>
                  <a:srgbClr val="000000"/>
                </a:solidFill>
                <a:effectLst/>
                <a:latin typeface="Bookman Old Style" panose="02050604050505020204" pitchFamily="18" charset="0"/>
              </a:rPr>
              <a:t>. </a:t>
            </a:r>
          </a:p>
          <a:p>
            <a:pPr algn="just">
              <a:buFont typeface="Wingdings" pitchFamily="2" charset="2"/>
              <a:buChar char="Ø"/>
            </a:pPr>
            <a:r>
              <a:rPr lang="en-US" sz="2200" b="1" dirty="0">
                <a:solidFill>
                  <a:srgbClr val="000000"/>
                </a:solidFill>
                <a:effectLst/>
                <a:latin typeface="Bookman Old Style" panose="02050604050505020204" pitchFamily="18" charset="0"/>
              </a:rPr>
              <a:t>La </a:t>
            </a:r>
            <a:r>
              <a:rPr lang="en-US" sz="2200" b="1" dirty="0" err="1">
                <a:solidFill>
                  <a:srgbClr val="000000"/>
                </a:solidFill>
                <a:effectLst/>
                <a:latin typeface="Bookman Old Style" panose="02050604050505020204" pitchFamily="18" charset="0"/>
              </a:rPr>
              <a:t>falta</a:t>
            </a:r>
            <a:r>
              <a:rPr lang="en-US" sz="2200" b="1" dirty="0">
                <a:solidFill>
                  <a:srgbClr val="000000"/>
                </a:solidFill>
                <a:effectLst/>
                <a:latin typeface="Bookman Old Style" panose="02050604050505020204" pitchFamily="18" charset="0"/>
              </a:rPr>
              <a:t> de </a:t>
            </a:r>
            <a:r>
              <a:rPr lang="en-US" sz="2200" b="1" dirty="0" err="1">
                <a:solidFill>
                  <a:srgbClr val="000000"/>
                </a:solidFill>
                <a:effectLst/>
                <a:latin typeface="Bookman Old Style" panose="02050604050505020204" pitchFamily="18" charset="0"/>
              </a:rPr>
              <a:t>representacióin</a:t>
            </a:r>
            <a:r>
              <a:rPr lang="en-US" sz="2200" b="1" dirty="0">
                <a:solidFill>
                  <a:srgbClr val="000000"/>
                </a:solidFill>
                <a:effectLst/>
                <a:latin typeface="Bookman Old Style" panose="02050604050505020204" pitchFamily="18" charset="0"/>
              </a:rPr>
              <a:t> legal sin </a:t>
            </a:r>
            <a:r>
              <a:rPr lang="en-US" sz="2200" b="1" dirty="0" err="1">
                <a:solidFill>
                  <a:srgbClr val="000000"/>
                </a:solidFill>
                <a:effectLst/>
                <a:latin typeface="Bookman Old Style" panose="02050604050505020204" pitchFamily="18" charset="0"/>
              </a:rPr>
              <a:t>justa</a:t>
            </a:r>
            <a:r>
              <a:rPr lang="en-US" sz="2200" b="1" dirty="0">
                <a:solidFill>
                  <a:srgbClr val="000000"/>
                </a:solidFill>
                <a:effectLst/>
                <a:latin typeface="Bookman Old Style" panose="02050604050505020204" pitchFamily="18" charset="0"/>
              </a:rPr>
              <a:t> causa </a:t>
            </a:r>
            <a:r>
              <a:rPr lang="en-US" sz="2200" dirty="0">
                <a:solidFill>
                  <a:srgbClr val="000000"/>
                </a:solidFill>
                <a:effectLst/>
                <a:latin typeface="Bookman Old Style" panose="02050604050505020204" pitchFamily="18" charset="0"/>
              </a:rPr>
              <a:t>no </a:t>
            </a:r>
            <a:r>
              <a:rPr lang="en-US" sz="2200" dirty="0" err="1">
                <a:solidFill>
                  <a:srgbClr val="000000"/>
                </a:solidFill>
                <a:effectLst/>
                <a:latin typeface="Bookman Old Style" panose="02050604050505020204" pitchFamily="18" charset="0"/>
              </a:rPr>
              <a:t>será</a:t>
            </a:r>
            <a:r>
              <a:rPr lang="en-US" sz="2200" dirty="0">
                <a:solidFill>
                  <a:srgbClr val="000000"/>
                </a:solidFill>
                <a:effectLst/>
                <a:latin typeface="Bookman Old Style" panose="02050604050505020204" pitchFamily="18" charset="0"/>
              </a:rPr>
              <a:t> un </a:t>
            </a:r>
            <a:r>
              <a:rPr lang="en-US" sz="2200" dirty="0" err="1">
                <a:solidFill>
                  <a:srgbClr val="000000"/>
                </a:solidFill>
                <a:effectLst/>
                <a:latin typeface="Bookman Old Style" panose="02050604050505020204" pitchFamily="18" charset="0"/>
              </a:rPr>
              <a:t>impedimento</a:t>
            </a:r>
            <a:r>
              <a:rPr lang="en-US" sz="2200" dirty="0">
                <a:solidFill>
                  <a:srgbClr val="000000"/>
                </a:solidFill>
                <a:effectLst/>
                <a:latin typeface="Bookman Old Style" panose="02050604050505020204" pitchFamily="18" charset="0"/>
              </a:rPr>
              <a:t> para que </a:t>
            </a:r>
            <a:r>
              <a:rPr lang="en-US" sz="2200" dirty="0" err="1">
                <a:solidFill>
                  <a:srgbClr val="000000"/>
                </a:solidFill>
                <a:effectLst/>
                <a:latin typeface="Bookman Old Style" panose="02050604050505020204" pitchFamily="18" charset="0"/>
              </a:rPr>
              <a:t>el</a:t>
            </a:r>
            <a:r>
              <a:rPr lang="en-US" sz="2200" dirty="0">
                <a:solidFill>
                  <a:srgbClr val="000000"/>
                </a:solidFill>
                <a:effectLst/>
                <a:latin typeface="Bookman Old Style" panose="02050604050505020204" pitchFamily="18" charset="0"/>
              </a:rPr>
              <a:t> tribunal continue con </a:t>
            </a:r>
            <a:r>
              <a:rPr lang="en-US" sz="2200" dirty="0" err="1">
                <a:solidFill>
                  <a:srgbClr val="000000"/>
                </a:solidFill>
                <a:effectLst/>
                <a:latin typeface="Bookman Old Style" panose="02050604050505020204" pitchFamily="18" charset="0"/>
              </a:rPr>
              <a:t>los</a:t>
            </a:r>
            <a:r>
              <a:rPr lang="en-US" sz="2200" dirty="0">
                <a:solidFill>
                  <a:srgbClr val="000000"/>
                </a:solidFill>
                <a:effectLst/>
                <a:latin typeface="Bookman Old Style" panose="02050604050505020204" pitchFamily="18" charset="0"/>
              </a:rPr>
              <a:t> </a:t>
            </a:r>
            <a:r>
              <a:rPr lang="en-US" sz="2200" dirty="0" err="1">
                <a:solidFill>
                  <a:srgbClr val="000000"/>
                </a:solidFill>
                <a:effectLst/>
                <a:latin typeface="Bookman Old Style" panose="02050604050505020204" pitchFamily="18" charset="0"/>
              </a:rPr>
              <a:t>procedimientos</a:t>
            </a:r>
            <a:r>
              <a:rPr lang="en-US" sz="2200" dirty="0">
                <a:solidFill>
                  <a:srgbClr val="000000"/>
                </a:solidFill>
                <a:effectLst/>
                <a:latin typeface="Bookman Old Style" panose="02050604050505020204" pitchFamily="18" charset="0"/>
              </a:rPr>
              <a:t>.</a:t>
            </a:r>
          </a:p>
          <a:p>
            <a:pPr>
              <a:buNone/>
            </a:pPr>
            <a:endParaRPr lang="en-US" dirty="0">
              <a:solidFill>
                <a:srgbClr val="000000"/>
              </a:solidFill>
              <a:effectLst/>
              <a:latin typeface="Helvetica" pitchFamily="2" charset="0"/>
            </a:endParaRPr>
          </a:p>
          <a:p>
            <a:pPr>
              <a:buNone/>
            </a:pPr>
            <a:endParaRPr lang="en-US" dirty="0">
              <a:solidFill>
                <a:srgbClr val="000000"/>
              </a:solidFill>
              <a:effectLst/>
              <a:latin typeface="Helvetica" pitchFamily="2" charset="0"/>
            </a:endParaRPr>
          </a:p>
          <a:p>
            <a:endParaRPr lang="en-PR" dirty="0"/>
          </a:p>
        </p:txBody>
      </p:sp>
    </p:spTree>
    <p:extLst>
      <p:ext uri="{BB962C8B-B14F-4D97-AF65-F5344CB8AC3E}">
        <p14:creationId xmlns:p14="http://schemas.microsoft.com/office/powerpoint/2010/main" val="138158596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8F4F6-2435-F6DF-A6DE-25E2ED562C7E}"/>
              </a:ext>
            </a:extLst>
          </p:cNvPr>
          <p:cNvSpPr>
            <a:spLocks noGrp="1"/>
          </p:cNvSpPr>
          <p:nvPr>
            <p:ph type="title"/>
          </p:nvPr>
        </p:nvSpPr>
        <p:spPr>
          <a:xfrm>
            <a:off x="677334" y="609600"/>
            <a:ext cx="8596668" cy="1033670"/>
          </a:xfrm>
        </p:spPr>
        <p:txBody>
          <a:bodyPr>
            <a:normAutofit fontScale="90000"/>
          </a:bodyPr>
          <a:lstStyle/>
          <a:p>
            <a:pPr algn="ctr"/>
            <a:r>
              <a:rPr lang="en-US" dirty="0" err="1">
                <a:latin typeface="Bookman Old Style" panose="02050604050505020204" pitchFamily="18" charset="0"/>
              </a:rPr>
              <a:t>Artículo</a:t>
            </a:r>
            <a:r>
              <a:rPr lang="en-US" dirty="0">
                <a:latin typeface="Bookman Old Style" panose="02050604050505020204" pitchFamily="18" charset="0"/>
              </a:rPr>
              <a:t> 30. - </a:t>
            </a:r>
            <a:r>
              <a:rPr lang="en-US" dirty="0" err="1">
                <a:latin typeface="Bookman Old Style" panose="02050604050505020204" pitchFamily="18" charset="0"/>
              </a:rPr>
              <a:t>Citaciones</a:t>
            </a:r>
            <a:br>
              <a:rPr lang="en-US" dirty="0">
                <a:solidFill>
                  <a:srgbClr val="000000"/>
                </a:solidFill>
                <a:effectLst/>
                <a:latin typeface="Helvetica" pitchFamily="2" charset="0"/>
              </a:rPr>
            </a:br>
            <a:endParaRPr lang="en-PR" dirty="0"/>
          </a:p>
        </p:txBody>
      </p:sp>
      <p:sp>
        <p:nvSpPr>
          <p:cNvPr id="3" name="Content Placeholder 2">
            <a:extLst>
              <a:ext uri="{FF2B5EF4-FFF2-40B4-BE49-F238E27FC236}">
                <a16:creationId xmlns:a16="http://schemas.microsoft.com/office/drawing/2014/main" id="{1357E839-76B1-0905-9C0D-9A59F1455A88}"/>
              </a:ext>
            </a:extLst>
          </p:cNvPr>
          <p:cNvSpPr>
            <a:spLocks noGrp="1"/>
          </p:cNvSpPr>
          <p:nvPr>
            <p:ph idx="1"/>
          </p:nvPr>
        </p:nvSpPr>
        <p:spPr/>
        <p:txBody>
          <a:bodyPr/>
          <a:lstStyle/>
          <a:p>
            <a:pPr algn="just">
              <a:buFont typeface="Wingdings" pitchFamily="2" charset="2"/>
              <a:buChar char="Ø"/>
            </a:pPr>
            <a:r>
              <a:rPr lang="en-US" sz="2400" dirty="0">
                <a:solidFill>
                  <a:srgbClr val="000000"/>
                </a:solidFill>
                <a:effectLst/>
                <a:latin typeface="Bookman Old Style" panose="02050604050505020204" pitchFamily="18" charset="0"/>
              </a:rPr>
              <a:t>La </a:t>
            </a:r>
            <a:r>
              <a:rPr lang="en-US" sz="2400" dirty="0" err="1">
                <a:solidFill>
                  <a:srgbClr val="000000"/>
                </a:solidFill>
                <a:effectLst/>
                <a:latin typeface="Bookman Old Style" panose="02050604050505020204" pitchFamily="18" charset="0"/>
              </a:rPr>
              <a:t>expedicion</a:t>
            </a:r>
            <a:r>
              <a:rPr lang="en-US" sz="2400" dirty="0">
                <a:solidFill>
                  <a:srgbClr val="000000"/>
                </a:solidFill>
                <a:effectLst/>
                <a:latin typeface="Bookman Old Style" panose="02050604050505020204" pitchFamily="18" charset="0"/>
              </a:rPr>
              <a:t> y </a:t>
            </a:r>
            <a:r>
              <a:rPr lang="en-US" sz="2400" dirty="0" err="1">
                <a:solidFill>
                  <a:srgbClr val="000000"/>
                </a:solidFill>
                <a:effectLst/>
                <a:latin typeface="Bookman Old Style" panose="02050604050505020204" pitchFamily="18" charset="0"/>
              </a:rPr>
              <a:t>diligendamiento</a:t>
            </a:r>
            <a:r>
              <a:rPr lang="en-US" sz="2400" dirty="0">
                <a:solidFill>
                  <a:srgbClr val="000000"/>
                </a:solidFill>
                <a:effectLst/>
                <a:latin typeface="Bookman Old Style" panose="02050604050505020204" pitchFamily="18" charset="0"/>
              </a:rPr>
              <a:t> de </a:t>
            </a:r>
            <a:r>
              <a:rPr lang="en-US" sz="2400" dirty="0" err="1">
                <a:solidFill>
                  <a:srgbClr val="000000"/>
                </a:solidFill>
                <a:effectLst/>
                <a:latin typeface="Bookman Old Style" panose="02050604050505020204" pitchFamily="18" charset="0"/>
              </a:rPr>
              <a:t>toda</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citación</a:t>
            </a:r>
            <a:r>
              <a:rPr lang="en-US" sz="2400" dirty="0">
                <a:solidFill>
                  <a:srgbClr val="000000"/>
                </a:solidFill>
                <a:effectLst/>
                <a:latin typeface="Bookman Old Style" panose="02050604050505020204" pitchFamily="18" charset="0"/>
              </a:rPr>
              <a:t> para </a:t>
            </a:r>
            <a:r>
              <a:rPr lang="en-US" sz="2400" dirty="0" err="1">
                <a:solidFill>
                  <a:srgbClr val="000000"/>
                </a:solidFill>
                <a:effectLst/>
                <a:latin typeface="Bookman Old Style" panose="02050604050505020204" pitchFamily="18" charset="0"/>
              </a:rPr>
              <a:t>una</a:t>
            </a:r>
            <a:r>
              <a:rPr lang="en-US" sz="2400" dirty="0">
                <a:solidFill>
                  <a:srgbClr val="000000"/>
                </a:solidFill>
                <a:effectLst/>
                <a:latin typeface="Bookman Old Style" panose="02050604050505020204" pitchFamily="18" charset="0"/>
              </a:rPr>
              <a:t> vista </a:t>
            </a:r>
            <a:r>
              <a:rPr lang="en-US" sz="2400" dirty="0" err="1">
                <a:solidFill>
                  <a:srgbClr val="000000"/>
                </a:solidFill>
                <a:effectLst/>
                <a:latin typeface="Bookman Old Style" panose="02050604050505020204" pitchFamily="18" charset="0"/>
              </a:rPr>
              <a:t>en</a:t>
            </a:r>
            <a:r>
              <a:rPr lang="en-US" sz="2400" dirty="0">
                <a:solidFill>
                  <a:srgbClr val="000000"/>
                </a:solidFill>
                <a:latin typeface="Bookman Old Style" panose="02050604050505020204" pitchFamily="18" charset="0"/>
              </a:rPr>
              <a:t> </a:t>
            </a:r>
            <a:r>
              <a:rPr lang="en-US" sz="2400" dirty="0" err="1">
                <a:solidFill>
                  <a:srgbClr val="000000"/>
                </a:solidFill>
                <a:effectLst/>
                <a:latin typeface="Bookman Old Style" panose="02050604050505020204" pitchFamily="18" charset="0"/>
              </a:rPr>
              <a:t>procedimientos</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judiciales</a:t>
            </a:r>
            <a:r>
              <a:rPr lang="en-US" sz="2400" dirty="0">
                <a:solidFill>
                  <a:srgbClr val="000000"/>
                </a:solidFill>
                <a:effectLst/>
                <a:latin typeface="Bookman Old Style" panose="02050604050505020204" pitchFamily="18" charset="0"/>
              </a:rPr>
              <a:t> bajo </a:t>
            </a:r>
            <a:r>
              <a:rPr lang="en-US" sz="2400" dirty="0" err="1">
                <a:solidFill>
                  <a:srgbClr val="000000"/>
                </a:solidFill>
                <a:effectLst/>
                <a:latin typeface="Bookman Old Style" panose="02050604050505020204" pitchFamily="18" charset="0"/>
              </a:rPr>
              <a:t>esta</a:t>
            </a:r>
            <a:r>
              <a:rPr lang="en-US" sz="2400" dirty="0">
                <a:solidFill>
                  <a:srgbClr val="000000"/>
                </a:solidFill>
                <a:effectLst/>
                <a:latin typeface="Bookman Old Style" panose="02050604050505020204" pitchFamily="18" charset="0"/>
              </a:rPr>
              <a:t> ley </a:t>
            </a:r>
            <a:r>
              <a:rPr lang="en-US" sz="2400" dirty="0" err="1">
                <a:solidFill>
                  <a:srgbClr val="000000"/>
                </a:solidFill>
                <a:effectLst/>
                <a:latin typeface="Bookman Old Style" panose="02050604050505020204" pitchFamily="18" charset="0"/>
              </a:rPr>
              <a:t>debe</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cumplir</a:t>
            </a:r>
            <a:r>
              <a:rPr lang="en-US" sz="2400" dirty="0">
                <a:solidFill>
                  <a:srgbClr val="000000"/>
                </a:solidFill>
                <a:effectLst/>
                <a:latin typeface="Bookman Old Style" panose="02050604050505020204" pitchFamily="18" charset="0"/>
              </a:rPr>
              <a:t> con la Regla 40 de las Reglas de </a:t>
            </a:r>
            <a:r>
              <a:rPr lang="en-US" sz="2400" dirty="0" err="1">
                <a:solidFill>
                  <a:srgbClr val="000000"/>
                </a:solidFill>
                <a:effectLst/>
                <a:latin typeface="Bookman Old Style" panose="02050604050505020204" pitchFamily="18" charset="0"/>
              </a:rPr>
              <a:t>Procedimiento</a:t>
            </a:r>
            <a:r>
              <a:rPr lang="en-US" sz="2400" dirty="0">
                <a:solidFill>
                  <a:srgbClr val="000000"/>
                </a:solidFill>
                <a:effectLst/>
                <a:latin typeface="Bookman Old Style" panose="02050604050505020204" pitchFamily="18" charset="0"/>
              </a:rPr>
              <a:t> Civil de PR salvo que </a:t>
            </a:r>
            <a:r>
              <a:rPr lang="en-US" sz="2400" dirty="0" err="1">
                <a:solidFill>
                  <a:srgbClr val="000000"/>
                </a:solidFill>
                <a:effectLst/>
                <a:latin typeface="Bookman Old Style" panose="02050604050505020204" pitchFamily="18" charset="0"/>
              </a:rPr>
              <a:t>el</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término</a:t>
            </a:r>
            <a:r>
              <a:rPr lang="en-US" sz="2400" dirty="0">
                <a:solidFill>
                  <a:srgbClr val="000000"/>
                </a:solidFill>
                <a:effectLst/>
                <a:latin typeface="Bookman Old Style" panose="02050604050505020204" pitchFamily="18" charset="0"/>
              </a:rPr>
              <a:t> para </a:t>
            </a:r>
            <a:r>
              <a:rPr lang="en-US" sz="2400" dirty="0" err="1">
                <a:solidFill>
                  <a:srgbClr val="000000"/>
                </a:solidFill>
                <a:effectLst/>
                <a:latin typeface="Bookman Old Style" panose="02050604050505020204" pitchFamily="18" charset="0"/>
              </a:rPr>
              <a:t>diligenciar</a:t>
            </a:r>
            <a:r>
              <a:rPr lang="en-US" sz="2400" dirty="0">
                <a:solidFill>
                  <a:srgbClr val="000000"/>
                </a:solidFill>
                <a:effectLst/>
                <a:latin typeface="Bookman Old Style" panose="02050604050505020204" pitchFamily="18" charset="0"/>
              </a:rPr>
              <a:t> </a:t>
            </a:r>
            <a:r>
              <a:rPr lang="en-US" sz="2400" dirty="0" err="1">
                <a:solidFill>
                  <a:srgbClr val="000000"/>
                </a:solidFill>
                <a:effectLst/>
                <a:latin typeface="Bookman Old Style" panose="02050604050505020204" pitchFamily="18" charset="0"/>
              </a:rPr>
              <a:t>será</a:t>
            </a:r>
            <a:r>
              <a:rPr lang="en-US" sz="2400" dirty="0">
                <a:solidFill>
                  <a:srgbClr val="000000"/>
                </a:solidFill>
                <a:effectLst/>
                <a:latin typeface="Bookman Old Style" panose="02050604050505020204" pitchFamily="18" charset="0"/>
              </a:rPr>
              <a:t> no </a:t>
            </a:r>
            <a:r>
              <a:rPr lang="en-US" sz="2400" dirty="0" err="1">
                <a:solidFill>
                  <a:srgbClr val="000000"/>
                </a:solidFill>
                <a:effectLst/>
                <a:latin typeface="Bookman Old Style" panose="02050604050505020204" pitchFamily="18" charset="0"/>
              </a:rPr>
              <a:t>menos</a:t>
            </a:r>
            <a:r>
              <a:rPr lang="en-US" sz="2400" dirty="0">
                <a:solidFill>
                  <a:srgbClr val="000000"/>
                </a:solidFill>
                <a:effectLst/>
                <a:latin typeface="Bookman Old Style" panose="02050604050505020204" pitchFamily="18" charset="0"/>
              </a:rPr>
              <a:t> de quince (15) días</a:t>
            </a:r>
            <a:r>
              <a:rPr lang="en-US" sz="2400" dirty="0">
                <a:solidFill>
                  <a:srgbClr val="000000"/>
                </a:solidFill>
                <a:latin typeface="Bookman Old Style" panose="02050604050505020204" pitchFamily="18" charset="0"/>
              </a:rPr>
              <a:t> </a:t>
            </a:r>
            <a:r>
              <a:rPr lang="en-US" sz="2400" dirty="0">
                <a:solidFill>
                  <a:srgbClr val="000000"/>
                </a:solidFill>
                <a:effectLst/>
                <a:latin typeface="Bookman Old Style" panose="02050604050505020204" pitchFamily="18" charset="0"/>
              </a:rPr>
              <a:t>antes de la </a:t>
            </a:r>
            <a:r>
              <a:rPr lang="en-US" sz="2400" dirty="0" err="1">
                <a:solidFill>
                  <a:srgbClr val="000000"/>
                </a:solidFill>
                <a:effectLst/>
                <a:latin typeface="Bookman Old Style" panose="02050604050505020204" pitchFamily="18" charset="0"/>
              </a:rPr>
              <a:t>celebración</a:t>
            </a:r>
            <a:r>
              <a:rPr lang="en-US" sz="2400" dirty="0">
                <a:solidFill>
                  <a:srgbClr val="000000"/>
                </a:solidFill>
                <a:effectLst/>
                <a:latin typeface="Bookman Old Style" panose="02050604050505020204" pitchFamily="18" charset="0"/>
              </a:rPr>
              <a:t> de la vista.</a:t>
            </a:r>
          </a:p>
          <a:p>
            <a:pPr algn="just">
              <a:buFont typeface="Wingdings" pitchFamily="2" charset="2"/>
              <a:buChar char="Ø"/>
            </a:pPr>
            <a:r>
              <a:rPr lang="en-US" sz="2400" dirty="0">
                <a:solidFill>
                  <a:srgbClr val="000000"/>
                </a:solidFill>
                <a:latin typeface="Bookman Old Style" panose="02050604050505020204" pitchFamily="18" charset="0"/>
              </a:rPr>
              <a:t>Su </a:t>
            </a:r>
            <a:r>
              <a:rPr lang="en-US" sz="2400" dirty="0" err="1">
                <a:solidFill>
                  <a:srgbClr val="000000"/>
                </a:solidFill>
                <a:latin typeface="Bookman Old Style" panose="02050604050505020204" pitchFamily="18" charset="0"/>
              </a:rPr>
              <a:t>diligenciamiento</a:t>
            </a:r>
            <a:r>
              <a:rPr lang="en-US" sz="2400" dirty="0">
                <a:solidFill>
                  <a:srgbClr val="000000"/>
                </a:solidFill>
                <a:latin typeface="Bookman Old Style" panose="02050604050505020204" pitchFamily="18" charset="0"/>
              </a:rPr>
              <a:t> </a:t>
            </a:r>
            <a:r>
              <a:rPr lang="en-US" sz="2400" dirty="0" err="1">
                <a:solidFill>
                  <a:srgbClr val="000000"/>
                </a:solidFill>
                <a:latin typeface="Bookman Old Style" panose="02050604050505020204" pitchFamily="18" charset="0"/>
              </a:rPr>
              <a:t>será</a:t>
            </a:r>
            <a:r>
              <a:rPr lang="en-US" sz="2400" dirty="0">
                <a:solidFill>
                  <a:srgbClr val="000000"/>
                </a:solidFill>
                <a:latin typeface="Bookman Old Style" panose="02050604050505020204" pitchFamily="18" charset="0"/>
              </a:rPr>
              <a:t> </a:t>
            </a:r>
            <a:r>
              <a:rPr lang="en-US" sz="2400" dirty="0" err="1">
                <a:solidFill>
                  <a:srgbClr val="000000"/>
                </a:solidFill>
                <a:latin typeface="Bookman Old Style" panose="02050604050505020204" pitchFamily="18" charset="0"/>
              </a:rPr>
              <a:t>por</a:t>
            </a:r>
            <a:r>
              <a:rPr lang="en-US" sz="2400" dirty="0">
                <a:solidFill>
                  <a:srgbClr val="000000"/>
                </a:solidFill>
                <a:latin typeface="Bookman Old Style" panose="02050604050505020204" pitchFamily="18" charset="0"/>
              </a:rPr>
              <a:t> </a:t>
            </a:r>
            <a:r>
              <a:rPr lang="en-US" sz="2400" dirty="0" err="1">
                <a:solidFill>
                  <a:srgbClr val="000000"/>
                </a:solidFill>
                <a:latin typeface="Bookman Old Style" panose="02050604050505020204" pitchFamily="18" charset="0"/>
              </a:rPr>
              <a:t>conducto</a:t>
            </a:r>
            <a:r>
              <a:rPr lang="en-US" sz="2400" dirty="0">
                <a:solidFill>
                  <a:srgbClr val="000000"/>
                </a:solidFill>
                <a:latin typeface="Bookman Old Style" panose="02050604050505020204" pitchFamily="18" charset="0"/>
              </a:rPr>
              <a:t> del Departamento de la Familia o de la Unidad de </a:t>
            </a:r>
            <a:r>
              <a:rPr lang="en-US" sz="2400" dirty="0" err="1">
                <a:solidFill>
                  <a:srgbClr val="000000"/>
                </a:solidFill>
                <a:latin typeface="Bookman Old Style" panose="02050604050505020204" pitchFamily="18" charset="0"/>
              </a:rPr>
              <a:t>Alguaciles</a:t>
            </a:r>
            <a:r>
              <a:rPr lang="en-US" sz="2400" dirty="0">
                <a:solidFill>
                  <a:srgbClr val="000000"/>
                </a:solidFill>
                <a:latin typeface="Bookman Old Style" panose="02050604050505020204" pitchFamily="18" charset="0"/>
              </a:rPr>
              <a:t> del Tribunal.</a:t>
            </a:r>
          </a:p>
          <a:p>
            <a:endParaRPr lang="en-PR" dirty="0"/>
          </a:p>
        </p:txBody>
      </p:sp>
    </p:spTree>
    <p:extLst>
      <p:ext uri="{BB962C8B-B14F-4D97-AF65-F5344CB8AC3E}">
        <p14:creationId xmlns:p14="http://schemas.microsoft.com/office/powerpoint/2010/main" val="318885764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75517F-0E42-6004-F3DE-D8237284034B}"/>
              </a:ext>
            </a:extLst>
          </p:cNvPr>
          <p:cNvSpPr>
            <a:spLocks noGrp="1"/>
          </p:cNvSpPr>
          <p:nvPr>
            <p:ph type="title"/>
          </p:nvPr>
        </p:nvSpPr>
        <p:spPr/>
        <p:txBody>
          <a:bodyPr/>
          <a:lstStyle/>
          <a:p>
            <a:r>
              <a:rPr lang="en-PR" dirty="0">
                <a:latin typeface="Bookman Old Style" panose="02050604050505020204" pitchFamily="18" charset="0"/>
              </a:rPr>
              <a:t>Emplazamientos</a:t>
            </a:r>
          </a:p>
        </p:txBody>
      </p:sp>
      <p:sp>
        <p:nvSpPr>
          <p:cNvPr id="3" name="Content Placeholder 2">
            <a:extLst>
              <a:ext uri="{FF2B5EF4-FFF2-40B4-BE49-F238E27FC236}">
                <a16:creationId xmlns:a16="http://schemas.microsoft.com/office/drawing/2014/main" id="{8072EE1D-A753-3488-6A93-13568D4BC970}"/>
              </a:ext>
            </a:extLst>
          </p:cNvPr>
          <p:cNvSpPr>
            <a:spLocks noGrp="1"/>
          </p:cNvSpPr>
          <p:nvPr>
            <p:ph idx="1"/>
          </p:nvPr>
        </p:nvSpPr>
        <p:spPr>
          <a:xfrm>
            <a:off x="677334" y="1219201"/>
            <a:ext cx="8596668" cy="4822162"/>
          </a:xfrm>
        </p:spPr>
        <p:txBody>
          <a:bodyPr>
            <a:normAutofit/>
          </a:bodyPr>
          <a:lstStyle/>
          <a:p>
            <a:pPr algn="just"/>
            <a:r>
              <a:rPr lang="en-PR" sz="2000" dirty="0">
                <a:solidFill>
                  <a:srgbClr val="000000"/>
                </a:solidFill>
                <a:latin typeface="Bookman Old Style" panose="02050604050505020204" pitchFamily="18" charset="0"/>
                <a:ea typeface="Times New Roman" panose="02020603050405020304" pitchFamily="18" charset="0"/>
                <a:cs typeface="Times New Roman" panose="02020603050405020304" pitchFamily="18" charset="0"/>
              </a:rPr>
              <a:t>E</a:t>
            </a:r>
            <a:r>
              <a:rPr lang="en-PR" sz="2000" dirty="0">
                <a:solidFill>
                  <a:srgbClr val="000000"/>
                </a:solidFill>
                <a:effectLst/>
                <a:latin typeface="Bookman Old Style" panose="02050604050505020204" pitchFamily="18" charset="0"/>
                <a:ea typeface="Times New Roman" panose="02020603050405020304" pitchFamily="18" charset="0"/>
                <a:cs typeface="Times New Roman" panose="02020603050405020304" pitchFamily="18" charset="0"/>
              </a:rPr>
              <a:t>l mecanismo del emplazamiento incorporado para estos procesos es un tanto mas informal que aquel descrito en la Regla 4 de las de Procedimiento Civil. </a:t>
            </a:r>
          </a:p>
          <a:p>
            <a:pPr algn="just"/>
            <a:r>
              <a:rPr lang="en-PR" sz="2000" dirty="0">
                <a:solidFill>
                  <a:srgbClr val="000000"/>
                </a:solidFill>
                <a:latin typeface="Bookman Old Style" panose="02050604050505020204" pitchFamily="18" charset="0"/>
                <a:ea typeface="Times New Roman" panose="02020603050405020304" pitchFamily="18" charset="0"/>
                <a:cs typeface="Times New Roman" panose="02020603050405020304" pitchFamily="18" charset="0"/>
              </a:rPr>
              <a:t>S</a:t>
            </a:r>
            <a:r>
              <a:rPr lang="en-PR" sz="2000" dirty="0">
                <a:solidFill>
                  <a:srgbClr val="000000"/>
                </a:solidFill>
                <a:effectLst/>
                <a:latin typeface="Bookman Old Style" panose="02050604050505020204" pitchFamily="18" charset="0"/>
                <a:ea typeface="Times New Roman" panose="02020603050405020304" pitchFamily="18" charset="0"/>
                <a:cs typeface="Times New Roman" panose="02020603050405020304" pitchFamily="18" charset="0"/>
              </a:rPr>
              <a:t>e permite el diligenciamiento de este a la parte promovida por medios alternos como por correo regular, o por correo electrónico.</a:t>
            </a:r>
          </a:p>
          <a:p>
            <a:pPr algn="just"/>
            <a:r>
              <a:rPr lang="en-PR" sz="2000" dirty="0">
                <a:solidFill>
                  <a:srgbClr val="000000"/>
                </a:solidFill>
                <a:effectLst/>
                <a:latin typeface="Bookman Old Style" panose="02050604050505020204" pitchFamily="18" charset="0"/>
                <a:ea typeface="Times New Roman" panose="02020603050405020304" pitchFamily="18" charset="0"/>
                <a:cs typeface="Times New Roman" panose="02020603050405020304" pitchFamily="18" charset="0"/>
              </a:rPr>
              <a:t>Estos mecanismos de emplazamiento atenuados responden al interés apremiante del Gobierno en la tramitacion con celeridad de estos casos, y </a:t>
            </a:r>
          </a:p>
          <a:p>
            <a:pPr algn="just"/>
            <a:r>
              <a:rPr lang="en-PR" sz="2000" dirty="0">
                <a:solidFill>
                  <a:srgbClr val="000000"/>
                </a:solidFill>
                <a:effectLst/>
                <a:latin typeface="Bookman Old Style" panose="02050604050505020204" pitchFamily="18" charset="0"/>
                <a:ea typeface="Times New Roman" panose="02020603050405020304" pitchFamily="18" charset="0"/>
                <a:cs typeface="Times New Roman" panose="02020603050405020304" pitchFamily="18" charset="0"/>
              </a:rPr>
              <a:t>a la misma vez cumplir también con el término de tiempo relativamente corto que el Gobierno Federal provee para que se celebre una vista de ratificación de custodia, y emitan un dictamen final a esos efectos. </a:t>
            </a:r>
          </a:p>
          <a:p>
            <a:pPr algn="just"/>
            <a:endParaRPr lang="en-PR" sz="1800" dirty="0">
              <a:solidFill>
                <a:srgbClr val="000000"/>
              </a:solidFill>
              <a:effectLst/>
              <a:latin typeface="Helvetica" pitchFamily="2" charset="0"/>
              <a:ea typeface="Times New Roman" panose="02020603050405020304" pitchFamily="18" charset="0"/>
              <a:cs typeface="Times New Roman" panose="02020603050405020304" pitchFamily="18" charset="0"/>
            </a:endParaRPr>
          </a:p>
          <a:p>
            <a:endParaRPr lang="en-PR" dirty="0"/>
          </a:p>
        </p:txBody>
      </p:sp>
    </p:spTree>
    <p:extLst>
      <p:ext uri="{BB962C8B-B14F-4D97-AF65-F5344CB8AC3E}">
        <p14:creationId xmlns:p14="http://schemas.microsoft.com/office/powerpoint/2010/main" val="30509566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9829D-0499-0F1B-30C4-69EB5CCFCC00}"/>
              </a:ext>
            </a:extLst>
          </p:cNvPr>
          <p:cNvSpPr>
            <a:spLocks noGrp="1"/>
          </p:cNvSpPr>
          <p:nvPr>
            <p:ph type="title"/>
          </p:nvPr>
        </p:nvSpPr>
        <p:spPr/>
        <p:txBody>
          <a:bodyPr>
            <a:noAutofit/>
          </a:bodyPr>
          <a:lstStyle/>
          <a:p>
            <a:pPr algn="ctr"/>
            <a:r>
              <a:rPr lang="es-ES_tradnl" sz="2400" b="1" i="1" u="sng" dirty="0">
                <a:effectLst/>
                <a:latin typeface="Bookman Old Style" panose="02050604050505020204" pitchFamily="18" charset="0"/>
                <a:ea typeface="Aptos" panose="020B0004020202020204" pitchFamily="34" charset="0"/>
                <a:cs typeface="Tahoma" panose="020B0604030504040204" pitchFamily="34" charset="0"/>
              </a:rPr>
              <a:t>Ley núm. 342 de 1999</a:t>
            </a:r>
            <a:r>
              <a:rPr lang="en-PR" sz="2400" dirty="0">
                <a:effectLst/>
                <a:latin typeface="Bookman Old Style" panose="02050604050505020204" pitchFamily="18" charset="0"/>
              </a:rPr>
              <a:t> </a:t>
            </a:r>
            <a:br>
              <a:rPr lang="en-PR" sz="2400" dirty="0">
                <a:effectLst/>
                <a:latin typeface="Bookman Old Style" panose="02050604050505020204" pitchFamily="18" charset="0"/>
              </a:rPr>
            </a:br>
            <a:r>
              <a:rPr lang="es-ES_tradnl" sz="2400" b="1" i="1" u="sng" dirty="0">
                <a:effectLst/>
                <a:latin typeface="Bookman Old Style" panose="02050604050505020204" pitchFamily="18" charset="0"/>
                <a:ea typeface="Aptos" panose="020B0004020202020204" pitchFamily="34" charset="0"/>
                <a:cs typeface="Tahoma" panose="020B0604030504040204" pitchFamily="34" charset="0"/>
              </a:rPr>
              <a:t>“Ley para el amparo de menores en el siglo XXI</a:t>
            </a:r>
            <a:r>
              <a:rPr lang="es-ES_tradnl" sz="2400" b="1" i="1" dirty="0">
                <a:effectLst/>
                <a:latin typeface="Bookman Old Style" panose="02050604050505020204" pitchFamily="18" charset="0"/>
                <a:ea typeface="Aptos" panose="020B0004020202020204" pitchFamily="34" charset="0"/>
                <a:cs typeface="Tahoma" panose="020B0604030504040204" pitchFamily="34" charset="0"/>
              </a:rPr>
              <a:t>”</a:t>
            </a:r>
            <a:r>
              <a:rPr lang="en-PR" sz="2400" dirty="0">
                <a:effectLst/>
                <a:latin typeface="Bookman Old Style" panose="02050604050505020204" pitchFamily="18" charset="0"/>
              </a:rPr>
              <a:t> </a:t>
            </a:r>
            <a:endParaRPr lang="en-PR" sz="2400" dirty="0">
              <a:latin typeface="Bookman Old Style" panose="02050604050505020204" pitchFamily="18" charset="0"/>
            </a:endParaRPr>
          </a:p>
        </p:txBody>
      </p:sp>
      <p:sp>
        <p:nvSpPr>
          <p:cNvPr id="3" name="Content Placeholder 2">
            <a:extLst>
              <a:ext uri="{FF2B5EF4-FFF2-40B4-BE49-F238E27FC236}">
                <a16:creationId xmlns:a16="http://schemas.microsoft.com/office/drawing/2014/main" id="{FA2D6033-59E9-5257-EFF8-4494E34B2896}"/>
              </a:ext>
            </a:extLst>
          </p:cNvPr>
          <p:cNvSpPr>
            <a:spLocks noGrp="1"/>
          </p:cNvSpPr>
          <p:nvPr>
            <p:ph idx="1"/>
          </p:nvPr>
        </p:nvSpPr>
        <p:spPr/>
        <p:txBody>
          <a:bodyPr>
            <a:normAutofit lnSpcReduction="10000"/>
          </a:bodyPr>
          <a:lstStyle/>
          <a:p>
            <a:pPr algn="just"/>
            <a:r>
              <a:rPr lang="es-ES_tradnl" b="1" i="1" dirty="0">
                <a:latin typeface="Bookman Old Style" panose="02050604050505020204" pitchFamily="18" charset="0"/>
                <a:ea typeface="Aptos" panose="020B0004020202020204" pitchFamily="34" charset="0"/>
                <a:cs typeface="Tahoma" panose="020B0604030504040204" pitchFamily="34" charset="0"/>
              </a:rPr>
              <a:t>R</a:t>
            </a:r>
            <a:r>
              <a:rPr lang="es-ES_tradnl" sz="1800" b="1" i="1" dirty="0">
                <a:effectLst/>
                <a:latin typeface="Bookman Old Style" panose="02050604050505020204" pitchFamily="18" charset="0"/>
                <a:ea typeface="Aptos" panose="020B0004020202020204" pitchFamily="34" charset="0"/>
                <a:cs typeface="Tahoma" panose="020B0604030504040204" pitchFamily="34" charset="0"/>
              </a:rPr>
              <a:t>eenfocó la política pública de protección a menores y estableció que el derecho a la unidad familiar estaba limitado por el derecho que tienen los menores a ser protegidos de maltrato</a:t>
            </a:r>
            <a:r>
              <a:rPr lang="es-ES_tradnl" sz="1800" i="1" dirty="0">
                <a:effectLst/>
                <a:latin typeface="Bookman Old Style" panose="02050604050505020204" pitchFamily="18" charset="0"/>
                <a:ea typeface="Aptos" panose="020B0004020202020204" pitchFamily="34" charset="0"/>
                <a:cs typeface="Tahoma" panose="020B0604030504040204" pitchFamily="34" charset="0"/>
              </a:rPr>
              <a:t>.  1999 Leyes de Puerto Rico, 1514. </a:t>
            </a:r>
          </a:p>
          <a:p>
            <a:pPr algn="just"/>
            <a:r>
              <a:rPr lang="es-ES_tradnl" sz="1800" i="1" dirty="0">
                <a:effectLst/>
                <a:latin typeface="Bookman Old Style" panose="02050604050505020204" pitchFamily="18" charset="0"/>
                <a:ea typeface="Aptos" panose="020B0004020202020204" pitchFamily="34" charset="0"/>
                <a:cs typeface="Tahoma" panose="020B0604030504040204" pitchFamily="34" charset="0"/>
              </a:rPr>
              <a:t>Tras la aprobación de </a:t>
            </a:r>
            <a:r>
              <a:rPr lang="es-ES_tradnl" sz="1800" b="1" i="1" dirty="0">
                <a:effectLst/>
                <a:latin typeface="Bookman Old Style" panose="02050604050505020204" pitchFamily="18" charset="0"/>
                <a:ea typeface="Aptos" panose="020B0004020202020204" pitchFamily="34" charset="0"/>
                <a:cs typeface="Tahoma" panose="020B0604030504040204" pitchFamily="34" charset="0"/>
              </a:rPr>
              <a:t>la Ley núm. 342, nuestra política pública se enfocó en proteger a los menores de la “inestabilidad y la falta de permanencia” de la que sufren los menores que son removidos de sus hogares</a:t>
            </a:r>
            <a:r>
              <a:rPr lang="es-ES_tradnl" sz="1800" i="1" dirty="0">
                <a:effectLst/>
                <a:latin typeface="Bookman Old Style" panose="02050604050505020204" pitchFamily="18" charset="0"/>
                <a:ea typeface="Aptos" panose="020B0004020202020204" pitchFamily="34" charset="0"/>
                <a:cs typeface="Tahoma" panose="020B0604030504040204" pitchFamily="34" charset="0"/>
              </a:rPr>
              <a:t>. </a:t>
            </a:r>
            <a:endParaRPr lang="es-ES_tradnl" i="1" dirty="0">
              <a:latin typeface="Bookman Old Style" panose="02050604050505020204" pitchFamily="18" charset="0"/>
              <a:ea typeface="Aptos" panose="020B0004020202020204" pitchFamily="34" charset="0"/>
              <a:cs typeface="Tahoma" panose="020B0604030504040204" pitchFamily="34" charset="0"/>
            </a:endParaRPr>
          </a:p>
          <a:p>
            <a:pPr algn="just"/>
            <a:r>
              <a:rPr lang="es-ES_tradnl" b="1" i="1" kern="100" dirty="0">
                <a:latin typeface="Bookman Old Style" panose="02050604050505020204" pitchFamily="18" charset="0"/>
                <a:ea typeface="Aptos" panose="020B0004020202020204" pitchFamily="34" charset="0"/>
                <a:cs typeface="Tahoma" panose="020B0604030504040204" pitchFamily="34" charset="0"/>
              </a:rPr>
              <a:t>A</a:t>
            </a:r>
            <a:r>
              <a:rPr lang="es-ES_tradnl" sz="1800" b="1" i="1" kern="100" dirty="0">
                <a:effectLst/>
                <a:latin typeface="Bookman Old Style" panose="02050604050505020204" pitchFamily="18" charset="0"/>
                <a:ea typeface="Aptos" panose="020B0004020202020204" pitchFamily="34" charset="0"/>
                <a:cs typeface="Tahoma" panose="020B0604030504040204" pitchFamily="34" charset="0"/>
              </a:rPr>
              <a:t> pesar de que el bienestar del menor seguía siendo el interés preeminente de nuestra política pública, en lugar de aspirar a reunificar al menor con su familia, la prioridad del Estado era flexibilizar el proceso de privación de patria potestad para facilitar la adopción en los casos en los que no se lograse rehabilitar a los padres</a:t>
            </a:r>
            <a:r>
              <a:rPr lang="es-ES_tradnl" sz="1800" i="1" kern="100" dirty="0">
                <a:effectLst/>
                <a:latin typeface="Bookman Old Style" panose="02050604050505020204" pitchFamily="18" charset="0"/>
                <a:ea typeface="Aptos" panose="020B0004020202020204" pitchFamily="34" charset="0"/>
                <a:cs typeface="Tahoma" panose="020B0604030504040204" pitchFamily="34" charset="0"/>
              </a:rPr>
              <a:t>. </a:t>
            </a:r>
            <a:endParaRPr lang="en-PR" sz="1800" kern="100" dirty="0">
              <a:effectLst/>
              <a:latin typeface="Aptos" panose="020B0004020202020204" pitchFamily="34" charset="0"/>
              <a:ea typeface="Aptos" panose="020B0004020202020204" pitchFamily="34" charset="0"/>
              <a:cs typeface="Times New Roman" panose="02020603050405020304" pitchFamily="18" charset="0"/>
            </a:endParaRPr>
          </a:p>
          <a:p>
            <a:pPr algn="just"/>
            <a:endParaRPr lang="en-PR" dirty="0"/>
          </a:p>
        </p:txBody>
      </p:sp>
    </p:spTree>
    <p:extLst>
      <p:ext uri="{BB962C8B-B14F-4D97-AF65-F5344CB8AC3E}">
        <p14:creationId xmlns:p14="http://schemas.microsoft.com/office/powerpoint/2010/main" val="127383377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1EAC58-6A50-E7A4-6E32-23425CC1A2B8}"/>
              </a:ext>
            </a:extLst>
          </p:cNvPr>
          <p:cNvSpPr>
            <a:spLocks noGrp="1"/>
          </p:cNvSpPr>
          <p:nvPr>
            <p:ph type="title"/>
          </p:nvPr>
        </p:nvSpPr>
        <p:spPr>
          <a:xfrm>
            <a:off x="677334" y="609600"/>
            <a:ext cx="8596668" cy="207038"/>
          </a:xfrm>
        </p:spPr>
        <p:txBody>
          <a:bodyPr>
            <a:normAutofit fontScale="90000"/>
          </a:bodyPr>
          <a:lstStyle/>
          <a:p>
            <a:r>
              <a:rPr lang="en-PR" dirty="0">
                <a:latin typeface="Bookman Old Style" panose="02050604050505020204" pitchFamily="18" charset="0"/>
              </a:rPr>
              <a:t>Emplazamientos</a:t>
            </a:r>
            <a:endParaRPr lang="en-PR" dirty="0"/>
          </a:p>
        </p:txBody>
      </p:sp>
      <p:sp>
        <p:nvSpPr>
          <p:cNvPr id="3" name="Content Placeholder 2">
            <a:extLst>
              <a:ext uri="{FF2B5EF4-FFF2-40B4-BE49-F238E27FC236}">
                <a16:creationId xmlns:a16="http://schemas.microsoft.com/office/drawing/2014/main" id="{E3321742-1CA8-0D1D-9ACE-B58EDC4AA057}"/>
              </a:ext>
            </a:extLst>
          </p:cNvPr>
          <p:cNvSpPr>
            <a:spLocks noGrp="1"/>
          </p:cNvSpPr>
          <p:nvPr>
            <p:ph idx="1"/>
          </p:nvPr>
        </p:nvSpPr>
        <p:spPr>
          <a:xfrm>
            <a:off x="677334" y="1550505"/>
            <a:ext cx="8596668" cy="4490858"/>
          </a:xfrm>
        </p:spPr>
        <p:txBody>
          <a:bodyPr>
            <a:normAutofit/>
          </a:bodyPr>
          <a:lstStyle/>
          <a:p>
            <a:pPr algn="just"/>
            <a:r>
              <a:rPr lang="en-PR" sz="2800" dirty="0">
                <a:solidFill>
                  <a:srgbClr val="000000"/>
                </a:solidFill>
                <a:effectLst/>
                <a:latin typeface="Bookman Old Style" panose="02050604050505020204" pitchFamily="18" charset="0"/>
                <a:ea typeface="Times New Roman" panose="02020603050405020304" pitchFamily="18" charset="0"/>
                <a:cs typeface="Times New Roman" panose="02020603050405020304" pitchFamily="18" charset="0"/>
              </a:rPr>
              <a:t>El objetivo es lograr un balance entre esos tres intereses fundamentales: </a:t>
            </a:r>
          </a:p>
          <a:p>
            <a:pPr lvl="1" algn="just"/>
            <a:r>
              <a:rPr lang="en-PR" sz="2800" dirty="0">
                <a:solidFill>
                  <a:srgbClr val="000000"/>
                </a:solidFill>
                <a:effectLst/>
                <a:latin typeface="Bookman Old Style" panose="02050604050505020204" pitchFamily="18" charset="0"/>
                <a:ea typeface="Times New Roman" panose="02020603050405020304" pitchFamily="18" charset="0"/>
                <a:cs typeface="Times New Roman" panose="02020603050405020304" pitchFamily="18" charset="0"/>
              </a:rPr>
              <a:t>el respeto al derecho a un debido proceso de ley del que goza el promovido, </a:t>
            </a:r>
          </a:p>
          <a:p>
            <a:pPr lvl="1" algn="just"/>
            <a:r>
              <a:rPr lang="en-PR" sz="2800" dirty="0">
                <a:solidFill>
                  <a:srgbClr val="000000"/>
                </a:solidFill>
                <a:effectLst/>
                <a:latin typeface="Bookman Old Style" panose="02050604050505020204" pitchFamily="18" charset="0"/>
                <a:ea typeface="Times New Roman" panose="02020603050405020304" pitchFamily="18" charset="0"/>
                <a:cs typeface="Times New Roman" panose="02020603050405020304" pitchFamily="18" charset="0"/>
              </a:rPr>
              <a:t>la necesidad de atender y resolver estas controversias con prontitud por el bienestar del menor, y </a:t>
            </a:r>
          </a:p>
          <a:p>
            <a:pPr lvl="1" algn="just"/>
            <a:r>
              <a:rPr lang="en-PR" sz="2800" dirty="0">
                <a:solidFill>
                  <a:srgbClr val="000000"/>
                </a:solidFill>
                <a:effectLst/>
                <a:latin typeface="Bookman Old Style" panose="02050604050505020204" pitchFamily="18" charset="0"/>
                <a:ea typeface="Times New Roman" panose="02020603050405020304" pitchFamily="18" charset="0"/>
                <a:cs typeface="Times New Roman" panose="02020603050405020304" pitchFamily="18" charset="0"/>
              </a:rPr>
              <a:t>tambien el cumplimiento con requisitos impuestos por legislacion federal.</a:t>
            </a:r>
          </a:p>
          <a:p>
            <a:endParaRPr lang="en-PR" dirty="0"/>
          </a:p>
        </p:txBody>
      </p:sp>
    </p:spTree>
    <p:extLst>
      <p:ext uri="{BB962C8B-B14F-4D97-AF65-F5344CB8AC3E}">
        <p14:creationId xmlns:p14="http://schemas.microsoft.com/office/powerpoint/2010/main" val="322063605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F0973C-FF19-4E62-266E-4E67EB0B0E9C}"/>
              </a:ext>
            </a:extLst>
          </p:cNvPr>
          <p:cNvSpPr>
            <a:spLocks noGrp="1"/>
          </p:cNvSpPr>
          <p:nvPr>
            <p:ph type="title"/>
          </p:nvPr>
        </p:nvSpPr>
        <p:spPr/>
        <p:txBody>
          <a:bodyPr>
            <a:normAutofit fontScale="90000"/>
          </a:bodyPr>
          <a:lstStyle/>
          <a:p>
            <a:pPr algn="ctr"/>
            <a:r>
              <a:rPr lang="en-US" dirty="0" err="1">
                <a:latin typeface="Bookman Old Style" panose="02050604050505020204" pitchFamily="18" charset="0"/>
              </a:rPr>
              <a:t>Artículo</a:t>
            </a:r>
            <a:r>
              <a:rPr lang="en-US" dirty="0">
                <a:latin typeface="Bookman Old Style" panose="02050604050505020204" pitchFamily="18" charset="0"/>
              </a:rPr>
              <a:t> 32 </a:t>
            </a:r>
            <a:br>
              <a:rPr lang="en-US" dirty="0">
                <a:latin typeface="Bookman Old Style" panose="02050604050505020204" pitchFamily="18" charset="0"/>
              </a:rPr>
            </a:br>
            <a:r>
              <a:rPr lang="en-US" dirty="0" err="1">
                <a:latin typeface="Bookman Old Style" panose="02050604050505020204" pitchFamily="18" charset="0"/>
              </a:rPr>
              <a:t>Procedimientos</a:t>
            </a:r>
            <a:r>
              <a:rPr lang="en-US" dirty="0">
                <a:latin typeface="Bookman Old Style" panose="02050604050505020204" pitchFamily="18" charset="0"/>
              </a:rPr>
              <a:t> de Emergencia</a:t>
            </a:r>
            <a:br>
              <a:rPr lang="en-US" dirty="0">
                <a:solidFill>
                  <a:srgbClr val="000000"/>
                </a:solidFill>
                <a:effectLst/>
                <a:latin typeface="Helvetica" pitchFamily="2" charset="0"/>
              </a:rPr>
            </a:br>
            <a:endParaRPr lang="en-PR" dirty="0"/>
          </a:p>
        </p:txBody>
      </p:sp>
      <p:sp>
        <p:nvSpPr>
          <p:cNvPr id="3" name="Content Placeholder 2">
            <a:extLst>
              <a:ext uri="{FF2B5EF4-FFF2-40B4-BE49-F238E27FC236}">
                <a16:creationId xmlns:a16="http://schemas.microsoft.com/office/drawing/2014/main" id="{7CB20B42-462E-FC74-EAB9-B0692ADA3881}"/>
              </a:ext>
            </a:extLst>
          </p:cNvPr>
          <p:cNvSpPr>
            <a:spLocks noGrp="1"/>
          </p:cNvSpPr>
          <p:nvPr>
            <p:ph idx="1"/>
          </p:nvPr>
        </p:nvSpPr>
        <p:spPr/>
        <p:txBody>
          <a:bodyPr/>
          <a:lstStyle/>
          <a:p>
            <a:pPr algn="just"/>
            <a:r>
              <a:rPr lang="en-PR" dirty="0">
                <a:latin typeface="Bookman Old Style" panose="02050604050505020204" pitchFamily="18" charset="0"/>
              </a:rPr>
              <a:t>Cuando se haya obtenido la custodia de emergencia o cuando un menor se encuentre en situacieon de riesgo inminente y no procede llevar a cabo esfuerzos de preservación familiar se acudirá al Juez Municipal a solicitar una remocón de emergencia.</a:t>
            </a:r>
          </a:p>
          <a:p>
            <a:pPr algn="just"/>
            <a:r>
              <a:rPr lang="en-PR" dirty="0">
                <a:latin typeface="Bookman Old Style" panose="02050604050505020204" pitchFamily="18" charset="0"/>
              </a:rPr>
              <a:t>Deberá mostrar los esfuerzos razonables realizados o explicar porque no procede realizar esfuerzos razonables.</a:t>
            </a:r>
          </a:p>
          <a:p>
            <a:pPr algn="just"/>
            <a:r>
              <a:rPr lang="en-PR" dirty="0">
                <a:latin typeface="Bookman Old Style" panose="02050604050505020204" pitchFamily="18" charset="0"/>
              </a:rPr>
              <a:t>Si el Tribunal deniega la petición el DF Puede audir al TPI, Sala Relaciones de Familia, para solicitar nueva vista dentro de 10 días de la negatoria. </a:t>
            </a:r>
          </a:p>
          <a:p>
            <a:pPr algn="just"/>
            <a:r>
              <a:rPr lang="en-PR" dirty="0">
                <a:latin typeface="Bookman Old Style" panose="02050604050505020204" pitchFamily="18" charset="0"/>
              </a:rPr>
              <a:t>La nueva vista se señalará dentro de los próximos 5 días luego de la solicitud del DF.</a:t>
            </a:r>
          </a:p>
        </p:txBody>
      </p:sp>
    </p:spTree>
    <p:extLst>
      <p:ext uri="{BB962C8B-B14F-4D97-AF65-F5344CB8AC3E}">
        <p14:creationId xmlns:p14="http://schemas.microsoft.com/office/powerpoint/2010/main" val="16984247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DE8D7-2C49-6EDA-57DF-5D58CC43A707}"/>
              </a:ext>
            </a:extLst>
          </p:cNvPr>
          <p:cNvSpPr>
            <a:spLocks noGrp="1"/>
          </p:cNvSpPr>
          <p:nvPr>
            <p:ph type="title"/>
          </p:nvPr>
        </p:nvSpPr>
        <p:spPr/>
        <p:txBody>
          <a:bodyPr/>
          <a:lstStyle/>
          <a:p>
            <a:pPr algn="ctr"/>
            <a:r>
              <a:rPr lang="en-US" dirty="0" err="1">
                <a:latin typeface="Bookman Old Style" panose="02050604050505020204" pitchFamily="18" charset="0"/>
              </a:rPr>
              <a:t>Artículo</a:t>
            </a:r>
            <a:r>
              <a:rPr lang="en-US" dirty="0">
                <a:latin typeface="Bookman Old Style" panose="02050604050505020204" pitchFamily="18" charset="0"/>
              </a:rPr>
              <a:t> 34 </a:t>
            </a:r>
            <a:br>
              <a:rPr lang="en-US" dirty="0">
                <a:latin typeface="Bookman Old Style" panose="02050604050505020204" pitchFamily="18" charset="0"/>
              </a:rPr>
            </a:br>
            <a:r>
              <a:rPr lang="en-US" dirty="0">
                <a:latin typeface="Bookman Old Style" panose="02050604050505020204" pitchFamily="18" charset="0"/>
              </a:rPr>
              <a:t>Vista de </a:t>
            </a:r>
            <a:r>
              <a:rPr lang="en-US" dirty="0" err="1">
                <a:latin typeface="Bookman Old Style" panose="02050604050505020204" pitchFamily="18" charset="0"/>
              </a:rPr>
              <a:t>Ratificación</a:t>
            </a:r>
            <a:r>
              <a:rPr lang="en-US" dirty="0">
                <a:latin typeface="Bookman Old Style" panose="02050604050505020204" pitchFamily="18" charset="0"/>
              </a:rPr>
              <a:t> de Custodia</a:t>
            </a:r>
            <a:endParaRPr lang="en-PR" dirty="0"/>
          </a:p>
        </p:txBody>
      </p:sp>
      <p:sp>
        <p:nvSpPr>
          <p:cNvPr id="3" name="Content Placeholder 2">
            <a:extLst>
              <a:ext uri="{FF2B5EF4-FFF2-40B4-BE49-F238E27FC236}">
                <a16:creationId xmlns:a16="http://schemas.microsoft.com/office/drawing/2014/main" id="{C2F70525-A3F7-FB0D-38B9-58894733BFA3}"/>
              </a:ext>
            </a:extLst>
          </p:cNvPr>
          <p:cNvSpPr>
            <a:spLocks noGrp="1"/>
          </p:cNvSpPr>
          <p:nvPr>
            <p:ph idx="1"/>
          </p:nvPr>
        </p:nvSpPr>
        <p:spPr/>
        <p:txBody>
          <a:bodyPr>
            <a:normAutofit/>
          </a:bodyPr>
          <a:lstStyle/>
          <a:p>
            <a:pPr algn="just"/>
            <a:r>
              <a:rPr lang="en-PR" sz="2400" dirty="0">
                <a:latin typeface="Bookman Old Style" panose="02050604050505020204" pitchFamily="18" charset="0"/>
              </a:rPr>
              <a:t>Hay que celebrarla dentro de los 15 dias de otorgada la custodia de emergencia al DF.</a:t>
            </a:r>
          </a:p>
          <a:p>
            <a:pPr algn="just"/>
            <a:r>
              <a:rPr lang="en-PR" sz="2400" dirty="0">
                <a:latin typeface="Bookman Old Style" panose="02050604050505020204" pitchFamily="18" charset="0"/>
              </a:rPr>
              <a:t>Se puede solicitar prórroga con justa causa pero no puede exceder del término de 60 días a partir de que el menor fue colocado en cuidado sustituto.</a:t>
            </a:r>
          </a:p>
          <a:p>
            <a:pPr algn="just"/>
            <a:r>
              <a:rPr lang="en-PR" sz="2400" dirty="0">
                <a:latin typeface="Bookman Old Style" panose="02050604050505020204" pitchFamily="18" charset="0"/>
              </a:rPr>
              <a:t>El Tribunal tendrá que emitir sentencia de ratificación de custodia en un término nunca mayor de 60 días a partir de que el menor fue colocado en cuidado sustituto.</a:t>
            </a:r>
          </a:p>
        </p:txBody>
      </p:sp>
    </p:spTree>
    <p:extLst>
      <p:ext uri="{BB962C8B-B14F-4D97-AF65-F5344CB8AC3E}">
        <p14:creationId xmlns:p14="http://schemas.microsoft.com/office/powerpoint/2010/main" val="374489866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BBDA74-2422-28B7-39F1-7F5CD3422060}"/>
              </a:ext>
            </a:extLst>
          </p:cNvPr>
          <p:cNvSpPr>
            <a:spLocks noGrp="1"/>
          </p:cNvSpPr>
          <p:nvPr>
            <p:ph type="title"/>
          </p:nvPr>
        </p:nvSpPr>
        <p:spPr/>
        <p:txBody>
          <a:bodyPr/>
          <a:lstStyle/>
          <a:p>
            <a:pPr algn="ctr"/>
            <a:r>
              <a:rPr lang="en-US" dirty="0" err="1">
                <a:latin typeface="Bookman Old Style" panose="02050604050505020204" pitchFamily="18" charset="0"/>
              </a:rPr>
              <a:t>Artículo</a:t>
            </a:r>
            <a:r>
              <a:rPr lang="en-US" dirty="0">
                <a:latin typeface="Bookman Old Style" panose="02050604050505020204" pitchFamily="18" charset="0"/>
              </a:rPr>
              <a:t> 36 </a:t>
            </a:r>
            <a:br>
              <a:rPr lang="en-US" dirty="0">
                <a:latin typeface="Bookman Old Style" panose="02050604050505020204" pitchFamily="18" charset="0"/>
              </a:rPr>
            </a:br>
            <a:r>
              <a:rPr lang="en-US" dirty="0">
                <a:latin typeface="Bookman Old Style" panose="02050604050505020204" pitchFamily="18" charset="0"/>
              </a:rPr>
              <a:t>Vista de </a:t>
            </a:r>
            <a:r>
              <a:rPr lang="en-US" dirty="0" err="1">
                <a:latin typeface="Bookman Old Style" panose="02050604050505020204" pitchFamily="18" charset="0"/>
              </a:rPr>
              <a:t>Seguimiento</a:t>
            </a:r>
            <a:endParaRPr lang="en-PR" dirty="0"/>
          </a:p>
        </p:txBody>
      </p:sp>
      <p:sp>
        <p:nvSpPr>
          <p:cNvPr id="3" name="Content Placeholder 2">
            <a:extLst>
              <a:ext uri="{FF2B5EF4-FFF2-40B4-BE49-F238E27FC236}">
                <a16:creationId xmlns:a16="http://schemas.microsoft.com/office/drawing/2014/main" id="{22876322-6417-A2A3-D0B3-327800B05C38}"/>
              </a:ext>
            </a:extLst>
          </p:cNvPr>
          <p:cNvSpPr>
            <a:spLocks noGrp="1"/>
          </p:cNvSpPr>
          <p:nvPr>
            <p:ph idx="1"/>
          </p:nvPr>
        </p:nvSpPr>
        <p:spPr/>
        <p:txBody>
          <a:bodyPr/>
          <a:lstStyle/>
          <a:p>
            <a:pPr algn="just"/>
            <a:r>
              <a:rPr lang="en-PR" sz="2800" dirty="0">
                <a:latin typeface="Bookman Old Style" panose="02050604050505020204" pitchFamily="18" charset="0"/>
              </a:rPr>
              <a:t>Debrerán realizarse cada 6 meses, o en un término menor.</a:t>
            </a:r>
          </a:p>
          <a:p>
            <a:pPr algn="just"/>
            <a:r>
              <a:rPr lang="en-PR" sz="2800" dirty="0">
                <a:latin typeface="Bookman Old Style" panose="02050604050505020204" pitchFamily="18" charset="0"/>
              </a:rPr>
              <a:t>El DF informará al Tribunal mediante un informe social todo lo relacionado al menor, a sus planes primario y concurrente.</a:t>
            </a:r>
          </a:p>
          <a:p>
            <a:pPr algn="just"/>
            <a:r>
              <a:rPr lang="en-PR" sz="2800" dirty="0">
                <a:latin typeface="Bookman Old Style" panose="02050604050505020204" pitchFamily="18" charset="0"/>
              </a:rPr>
              <a:t>Informará sobre el Plan de Servicios ofrecido a los promovidos.</a:t>
            </a:r>
          </a:p>
          <a:p>
            <a:endParaRPr lang="en-PR" dirty="0"/>
          </a:p>
        </p:txBody>
      </p:sp>
    </p:spTree>
    <p:extLst>
      <p:ext uri="{BB962C8B-B14F-4D97-AF65-F5344CB8AC3E}">
        <p14:creationId xmlns:p14="http://schemas.microsoft.com/office/powerpoint/2010/main" val="367506101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0878DF-D5AE-A633-D387-5C64A4A1CBF5}"/>
              </a:ext>
            </a:extLst>
          </p:cNvPr>
          <p:cNvSpPr>
            <a:spLocks noGrp="1"/>
          </p:cNvSpPr>
          <p:nvPr>
            <p:ph type="title"/>
          </p:nvPr>
        </p:nvSpPr>
        <p:spPr/>
        <p:txBody>
          <a:bodyPr/>
          <a:lstStyle/>
          <a:p>
            <a:r>
              <a:rPr lang="en-US" dirty="0" err="1">
                <a:latin typeface="Bookman Old Style" panose="02050604050505020204" pitchFamily="18" charset="0"/>
              </a:rPr>
              <a:t>Artículo</a:t>
            </a:r>
            <a:r>
              <a:rPr lang="en-US" dirty="0">
                <a:latin typeface="Bookman Old Style" panose="02050604050505020204" pitchFamily="18" charset="0"/>
              </a:rPr>
              <a:t> 37 – Vista de </a:t>
            </a:r>
            <a:r>
              <a:rPr lang="en-US" dirty="0" err="1">
                <a:latin typeface="Bookman Old Style" panose="02050604050505020204" pitchFamily="18" charset="0"/>
              </a:rPr>
              <a:t>Permanencia</a:t>
            </a:r>
            <a:endParaRPr lang="en-PR" dirty="0"/>
          </a:p>
        </p:txBody>
      </p:sp>
      <p:sp>
        <p:nvSpPr>
          <p:cNvPr id="3" name="Content Placeholder 2">
            <a:extLst>
              <a:ext uri="{FF2B5EF4-FFF2-40B4-BE49-F238E27FC236}">
                <a16:creationId xmlns:a16="http://schemas.microsoft.com/office/drawing/2014/main" id="{5D120BF5-C0BD-B6CB-ABF2-F6E8EF85AA72}"/>
              </a:ext>
            </a:extLst>
          </p:cNvPr>
          <p:cNvSpPr>
            <a:spLocks noGrp="1"/>
          </p:cNvSpPr>
          <p:nvPr>
            <p:ph idx="1"/>
          </p:nvPr>
        </p:nvSpPr>
        <p:spPr/>
        <p:txBody>
          <a:bodyPr>
            <a:normAutofit fontScale="92500"/>
          </a:bodyPr>
          <a:lstStyle/>
          <a:p>
            <a:pPr marL="12700" indent="-12700" algn="just">
              <a:buNone/>
            </a:pPr>
            <a:r>
              <a:rPr lang="en-US" sz="2800" dirty="0">
                <a:solidFill>
                  <a:srgbClr val="000000"/>
                </a:solidFill>
                <a:effectLst/>
                <a:latin typeface="Bookman Old Style" panose="02050604050505020204" pitchFamily="18" charset="0"/>
              </a:rPr>
              <a:t>El plan de </a:t>
            </a:r>
            <a:r>
              <a:rPr lang="en-US" sz="2800" dirty="0" err="1">
                <a:solidFill>
                  <a:srgbClr val="000000"/>
                </a:solidFill>
                <a:effectLst/>
                <a:latin typeface="Bookman Old Style" panose="02050604050505020204" pitchFamily="18" charset="0"/>
              </a:rPr>
              <a:t>permanencia</a:t>
            </a:r>
            <a:r>
              <a:rPr lang="en-US" sz="2800" dirty="0">
                <a:solidFill>
                  <a:srgbClr val="000000"/>
                </a:solidFill>
                <a:effectLst/>
                <a:latin typeface="Bookman Old Style" panose="02050604050505020204" pitchFamily="18" charset="0"/>
              </a:rPr>
              <a:t> </a:t>
            </a:r>
            <a:r>
              <a:rPr lang="en-US" sz="2800" dirty="0" err="1">
                <a:solidFill>
                  <a:srgbClr val="000000"/>
                </a:solidFill>
                <a:effectLst/>
                <a:latin typeface="Bookman Old Style" panose="02050604050505020204" pitchFamily="18" charset="0"/>
              </a:rPr>
              <a:t>debe</a:t>
            </a:r>
            <a:r>
              <a:rPr lang="en-US" sz="2800" dirty="0">
                <a:solidFill>
                  <a:srgbClr val="000000"/>
                </a:solidFill>
                <a:effectLst/>
                <a:latin typeface="Bookman Old Style" panose="02050604050505020204" pitchFamily="18" charset="0"/>
              </a:rPr>
              <a:t> </a:t>
            </a:r>
            <a:r>
              <a:rPr lang="en-US" sz="2800" dirty="0" err="1">
                <a:solidFill>
                  <a:srgbClr val="000000"/>
                </a:solidFill>
                <a:effectLst/>
                <a:latin typeface="Bookman Old Style" panose="02050604050505020204" pitchFamily="18" charset="0"/>
              </a:rPr>
              <a:t>desarrollarse</a:t>
            </a:r>
            <a:r>
              <a:rPr lang="en-US" sz="2800" dirty="0">
                <a:solidFill>
                  <a:srgbClr val="000000"/>
                </a:solidFill>
                <a:effectLst/>
                <a:latin typeface="Bookman Old Style" panose="02050604050505020204" pitchFamily="18" charset="0"/>
              </a:rPr>
              <a:t> </a:t>
            </a:r>
            <a:r>
              <a:rPr lang="en-US" sz="2800" dirty="0" err="1">
                <a:solidFill>
                  <a:srgbClr val="000000"/>
                </a:solidFill>
                <a:effectLst/>
                <a:latin typeface="Bookman Old Style" panose="02050604050505020204" pitchFamily="18" charset="0"/>
              </a:rPr>
              <a:t>en</a:t>
            </a:r>
            <a:r>
              <a:rPr lang="en-US" sz="2800" dirty="0">
                <a:solidFill>
                  <a:srgbClr val="000000"/>
                </a:solidFill>
                <a:effectLst/>
                <a:latin typeface="Bookman Old Style" panose="02050604050505020204" pitchFamily="18" charset="0"/>
              </a:rPr>
              <a:t> un </a:t>
            </a:r>
            <a:r>
              <a:rPr lang="en-US" sz="2800" dirty="0" err="1">
                <a:solidFill>
                  <a:srgbClr val="000000"/>
                </a:solidFill>
                <a:effectLst/>
                <a:latin typeface="Bookman Old Style" panose="02050604050505020204" pitchFamily="18" charset="0"/>
              </a:rPr>
              <a:t>término</a:t>
            </a:r>
            <a:r>
              <a:rPr lang="en-US" sz="2800" dirty="0">
                <a:solidFill>
                  <a:srgbClr val="000000"/>
                </a:solidFill>
                <a:effectLst/>
                <a:latin typeface="Bookman Old Style" panose="02050604050505020204" pitchFamily="18" charset="0"/>
              </a:rPr>
              <a:t> no mayor de </a:t>
            </a:r>
            <a:r>
              <a:rPr lang="en-US" sz="2800" dirty="0" err="1">
                <a:solidFill>
                  <a:srgbClr val="000000"/>
                </a:solidFill>
                <a:effectLst/>
                <a:latin typeface="Bookman Old Style" panose="02050604050505020204" pitchFamily="18" charset="0"/>
              </a:rPr>
              <a:t>treinta</a:t>
            </a:r>
            <a:r>
              <a:rPr lang="en-US" sz="2800" dirty="0">
                <a:solidFill>
                  <a:srgbClr val="000000"/>
                </a:solidFill>
                <a:effectLst/>
                <a:latin typeface="Bookman Old Style" panose="02050604050505020204" pitchFamily="18" charset="0"/>
              </a:rPr>
              <a:t> (30) días a </a:t>
            </a:r>
            <a:r>
              <a:rPr lang="en-US" sz="2800" dirty="0" err="1">
                <a:solidFill>
                  <a:srgbClr val="000000"/>
                </a:solidFill>
                <a:effectLst/>
                <a:latin typeface="Bookman Old Style" panose="02050604050505020204" pitchFamily="18" charset="0"/>
              </a:rPr>
              <a:t>partir</a:t>
            </a:r>
            <a:r>
              <a:rPr lang="en-US" sz="2800" dirty="0">
                <a:solidFill>
                  <a:srgbClr val="000000"/>
                </a:solidFill>
                <a:effectLst/>
                <a:latin typeface="Bookman Old Style" panose="02050604050505020204" pitchFamily="18" charset="0"/>
              </a:rPr>
              <a:t> de la </a:t>
            </a:r>
            <a:r>
              <a:rPr lang="en-US" sz="2800" dirty="0" err="1">
                <a:solidFill>
                  <a:srgbClr val="000000"/>
                </a:solidFill>
                <a:effectLst/>
                <a:latin typeface="Bookman Old Style" panose="02050604050505020204" pitchFamily="18" charset="0"/>
              </a:rPr>
              <a:t>fecha</a:t>
            </a:r>
            <a:r>
              <a:rPr lang="en-US" sz="2800" dirty="0">
                <a:solidFill>
                  <a:srgbClr val="000000"/>
                </a:solidFill>
                <a:effectLst/>
                <a:latin typeface="Bookman Old Style" panose="02050604050505020204" pitchFamily="18" charset="0"/>
              </a:rPr>
              <a:t> de </a:t>
            </a:r>
            <a:r>
              <a:rPr lang="en-US" sz="2800" dirty="0" err="1">
                <a:solidFill>
                  <a:srgbClr val="000000"/>
                </a:solidFill>
                <a:effectLst/>
                <a:latin typeface="Bookman Old Style" panose="02050604050505020204" pitchFamily="18" charset="0"/>
              </a:rPr>
              <a:t>otorgación</a:t>
            </a:r>
            <a:r>
              <a:rPr lang="en-US" sz="2800" dirty="0">
                <a:solidFill>
                  <a:srgbClr val="000000"/>
                </a:solidFill>
                <a:effectLst/>
                <a:latin typeface="Bookman Old Style" panose="02050604050505020204" pitchFamily="18" charset="0"/>
              </a:rPr>
              <a:t> de la custodia de </a:t>
            </a:r>
            <a:r>
              <a:rPr lang="en-US" sz="2800" dirty="0" err="1">
                <a:solidFill>
                  <a:srgbClr val="000000"/>
                </a:solidFill>
                <a:effectLst/>
                <a:latin typeface="Bookman Old Style" panose="02050604050505020204" pitchFamily="18" charset="0"/>
              </a:rPr>
              <a:t>emergencia</a:t>
            </a:r>
            <a:r>
              <a:rPr lang="en-US" sz="2800" dirty="0">
                <a:solidFill>
                  <a:srgbClr val="000000"/>
                </a:solidFill>
                <a:effectLst/>
                <a:latin typeface="Bookman Old Style" panose="02050604050505020204" pitchFamily="18" charset="0"/>
              </a:rPr>
              <a:t> </a:t>
            </a:r>
            <a:r>
              <a:rPr lang="en-US" sz="2800" dirty="0" err="1">
                <a:solidFill>
                  <a:srgbClr val="000000"/>
                </a:solidFill>
                <a:effectLst/>
                <a:latin typeface="Bookman Old Style" panose="02050604050505020204" pitchFamily="18" charset="0"/>
              </a:rPr>
              <a:t>provista</a:t>
            </a:r>
            <a:r>
              <a:rPr lang="en-US" sz="2800" dirty="0">
                <a:solidFill>
                  <a:srgbClr val="000000"/>
                </a:solidFill>
                <a:effectLst/>
                <a:latin typeface="Bookman Old Style" panose="02050604050505020204" pitchFamily="18" charset="0"/>
              </a:rPr>
              <a:t> </a:t>
            </a:r>
            <a:r>
              <a:rPr lang="en-US" sz="2800" dirty="0" err="1">
                <a:solidFill>
                  <a:srgbClr val="000000"/>
                </a:solidFill>
                <a:effectLst/>
                <a:latin typeface="Bookman Old Style" panose="02050604050505020204" pitchFamily="18" charset="0"/>
              </a:rPr>
              <a:t>en</a:t>
            </a:r>
            <a:r>
              <a:rPr lang="en-US" sz="2800" dirty="0">
                <a:solidFill>
                  <a:srgbClr val="000000"/>
                </a:solidFill>
                <a:effectLst/>
                <a:latin typeface="Bookman Old Style" panose="02050604050505020204" pitchFamily="18" charset="0"/>
              </a:rPr>
              <a:t> </a:t>
            </a:r>
            <a:r>
              <a:rPr lang="en-US" sz="2800" dirty="0" err="1">
                <a:solidFill>
                  <a:srgbClr val="000000"/>
                </a:solidFill>
                <a:effectLst/>
                <a:latin typeface="Bookman Old Style" panose="02050604050505020204" pitchFamily="18" charset="0"/>
              </a:rPr>
              <a:t>el</a:t>
            </a:r>
            <a:r>
              <a:rPr lang="en-US" sz="2800" dirty="0">
                <a:solidFill>
                  <a:srgbClr val="000000"/>
                </a:solidFill>
                <a:latin typeface="Bookman Old Style" panose="02050604050505020204" pitchFamily="18" charset="0"/>
              </a:rPr>
              <a:t> </a:t>
            </a:r>
            <a:r>
              <a:rPr lang="en-US" sz="2800" dirty="0" err="1">
                <a:solidFill>
                  <a:srgbClr val="000000"/>
                </a:solidFill>
                <a:effectLst/>
                <a:latin typeface="Bookman Old Style" panose="02050604050505020204" pitchFamily="18" charset="0"/>
              </a:rPr>
              <a:t>Artículo</a:t>
            </a:r>
            <a:r>
              <a:rPr lang="en-US" sz="2800" dirty="0">
                <a:solidFill>
                  <a:srgbClr val="000000"/>
                </a:solidFill>
                <a:effectLst/>
                <a:latin typeface="Bookman Old Style" panose="02050604050505020204" pitchFamily="18" charset="0"/>
              </a:rPr>
              <a:t> 32 de </a:t>
            </a:r>
            <a:r>
              <a:rPr lang="en-US" sz="2800" dirty="0" err="1">
                <a:solidFill>
                  <a:srgbClr val="000000"/>
                </a:solidFill>
                <a:effectLst/>
                <a:latin typeface="Bookman Old Style" panose="02050604050505020204" pitchFamily="18" charset="0"/>
              </a:rPr>
              <a:t>esta</a:t>
            </a:r>
            <a:r>
              <a:rPr lang="en-US" sz="2800" dirty="0">
                <a:solidFill>
                  <a:srgbClr val="000000"/>
                </a:solidFill>
                <a:effectLst/>
                <a:latin typeface="Bookman Old Style" panose="02050604050505020204" pitchFamily="18" charset="0"/>
              </a:rPr>
              <a:t> ley y </a:t>
            </a:r>
            <a:r>
              <a:rPr lang="en-US" sz="2800" dirty="0" err="1">
                <a:solidFill>
                  <a:srgbClr val="000000"/>
                </a:solidFill>
                <a:effectLst/>
                <a:latin typeface="Bookman Old Style" panose="02050604050505020204" pitchFamily="18" charset="0"/>
              </a:rPr>
              <a:t>ratificarse</a:t>
            </a:r>
            <a:r>
              <a:rPr lang="en-US" sz="2800" dirty="0">
                <a:solidFill>
                  <a:srgbClr val="000000"/>
                </a:solidFill>
                <a:effectLst/>
                <a:latin typeface="Bookman Old Style" panose="02050604050505020204" pitchFamily="18" charset="0"/>
              </a:rPr>
              <a:t> </a:t>
            </a:r>
            <a:r>
              <a:rPr lang="en-US" sz="2800" dirty="0" err="1">
                <a:solidFill>
                  <a:srgbClr val="000000"/>
                </a:solidFill>
                <a:effectLst/>
                <a:latin typeface="Bookman Old Style" panose="02050604050505020204" pitchFamily="18" charset="0"/>
              </a:rPr>
              <a:t>por</a:t>
            </a:r>
            <a:r>
              <a:rPr lang="en-US" sz="2800" dirty="0">
                <a:solidFill>
                  <a:srgbClr val="000000"/>
                </a:solidFill>
                <a:effectLst/>
                <a:latin typeface="Bookman Old Style" panose="02050604050505020204" pitchFamily="18" charset="0"/>
              </a:rPr>
              <a:t> </a:t>
            </a:r>
            <a:r>
              <a:rPr lang="en-US" sz="2800" dirty="0" err="1">
                <a:solidFill>
                  <a:srgbClr val="000000"/>
                </a:solidFill>
                <a:effectLst/>
                <a:latin typeface="Bookman Old Style" panose="02050604050505020204" pitchFamily="18" charset="0"/>
              </a:rPr>
              <a:t>el</a:t>
            </a:r>
            <a:r>
              <a:rPr lang="en-US" sz="2800" dirty="0">
                <a:solidFill>
                  <a:srgbClr val="000000"/>
                </a:solidFill>
                <a:effectLst/>
                <a:latin typeface="Bookman Old Style" panose="02050604050505020204" pitchFamily="18" charset="0"/>
              </a:rPr>
              <a:t> tribunal </a:t>
            </a:r>
            <a:r>
              <a:rPr lang="en-US" sz="2800" dirty="0" err="1">
                <a:solidFill>
                  <a:srgbClr val="000000"/>
                </a:solidFill>
                <a:effectLst/>
                <a:latin typeface="Bookman Old Style" panose="02050604050505020204" pitchFamily="18" charset="0"/>
              </a:rPr>
              <a:t>en</a:t>
            </a:r>
            <a:r>
              <a:rPr lang="en-US" sz="2800" dirty="0">
                <a:solidFill>
                  <a:srgbClr val="000000"/>
                </a:solidFill>
                <a:effectLst/>
                <a:latin typeface="Bookman Old Style" panose="02050604050505020204" pitchFamily="18" charset="0"/>
              </a:rPr>
              <a:t> </a:t>
            </a:r>
            <a:r>
              <a:rPr lang="en-US" sz="2800" dirty="0" err="1">
                <a:solidFill>
                  <a:srgbClr val="000000"/>
                </a:solidFill>
                <a:effectLst/>
                <a:latin typeface="Bookman Old Style" panose="02050604050505020204" pitchFamily="18" charset="0"/>
              </a:rPr>
              <a:t>una</a:t>
            </a:r>
            <a:r>
              <a:rPr lang="en-US" sz="2800" dirty="0">
                <a:solidFill>
                  <a:srgbClr val="000000"/>
                </a:solidFill>
                <a:effectLst/>
                <a:latin typeface="Bookman Old Style" panose="02050604050505020204" pitchFamily="18" charset="0"/>
              </a:rPr>
              <a:t> vista de </a:t>
            </a:r>
            <a:r>
              <a:rPr lang="en-US" sz="2800" dirty="0" err="1">
                <a:solidFill>
                  <a:srgbClr val="000000"/>
                </a:solidFill>
                <a:effectLst/>
                <a:latin typeface="Bookman Old Style" panose="02050604050505020204" pitchFamily="18" charset="0"/>
              </a:rPr>
              <a:t>permanencia</a:t>
            </a:r>
            <a:r>
              <a:rPr lang="en-US" sz="2800" dirty="0">
                <a:solidFill>
                  <a:srgbClr val="000000"/>
                </a:solidFill>
                <a:latin typeface="Bookman Old Style" panose="02050604050505020204" pitchFamily="18" charset="0"/>
              </a:rPr>
              <a:t> </a:t>
            </a:r>
            <a:r>
              <a:rPr lang="en-US" sz="2800" dirty="0" err="1">
                <a:solidFill>
                  <a:srgbClr val="000000"/>
                </a:solidFill>
                <a:effectLst/>
                <a:latin typeface="Bookman Old Style" panose="02050604050505020204" pitchFamily="18" charset="0"/>
              </a:rPr>
              <a:t>según</a:t>
            </a:r>
            <a:r>
              <a:rPr lang="en-US" sz="2800" dirty="0">
                <a:solidFill>
                  <a:srgbClr val="000000"/>
                </a:solidFill>
                <a:effectLst/>
                <a:latin typeface="Bookman Old Style" panose="02050604050505020204" pitchFamily="18" charset="0"/>
              </a:rPr>
              <a:t> se dispone </a:t>
            </a:r>
            <a:r>
              <a:rPr lang="en-US" sz="2800" dirty="0" err="1">
                <a:solidFill>
                  <a:srgbClr val="000000"/>
                </a:solidFill>
                <a:effectLst/>
                <a:latin typeface="Bookman Old Style" panose="02050604050505020204" pitchFamily="18" charset="0"/>
              </a:rPr>
              <a:t>en</a:t>
            </a:r>
            <a:r>
              <a:rPr lang="en-US" sz="2800" dirty="0">
                <a:solidFill>
                  <a:srgbClr val="000000"/>
                </a:solidFill>
                <a:effectLst/>
                <a:latin typeface="Bookman Old Style" panose="02050604050505020204" pitchFamily="18" charset="0"/>
              </a:rPr>
              <a:t> </a:t>
            </a:r>
            <a:r>
              <a:rPr lang="en-US" sz="2800" dirty="0" err="1">
                <a:solidFill>
                  <a:srgbClr val="000000"/>
                </a:solidFill>
                <a:effectLst/>
                <a:latin typeface="Bookman Old Style" panose="02050604050505020204" pitchFamily="18" charset="0"/>
              </a:rPr>
              <a:t>el</a:t>
            </a:r>
            <a:r>
              <a:rPr lang="en-US" sz="2800" dirty="0">
                <a:solidFill>
                  <a:srgbClr val="000000"/>
                </a:solidFill>
                <a:effectLst/>
                <a:latin typeface="Bookman Old Style" panose="02050604050505020204" pitchFamily="18" charset="0"/>
              </a:rPr>
              <a:t> </a:t>
            </a:r>
            <a:r>
              <a:rPr lang="en-US" sz="2800" dirty="0" err="1">
                <a:solidFill>
                  <a:srgbClr val="000000"/>
                </a:solidFill>
                <a:effectLst/>
                <a:latin typeface="Bookman Old Style" panose="02050604050505020204" pitchFamily="18" charset="0"/>
              </a:rPr>
              <a:t>Artículo</a:t>
            </a:r>
            <a:r>
              <a:rPr lang="en-US" sz="2800" dirty="0">
                <a:solidFill>
                  <a:srgbClr val="000000"/>
                </a:solidFill>
                <a:effectLst/>
                <a:latin typeface="Bookman Old Style" panose="02050604050505020204" pitchFamily="18" charset="0"/>
              </a:rPr>
              <a:t> 37 de </a:t>
            </a:r>
            <a:r>
              <a:rPr lang="en-US" sz="2800" dirty="0" err="1">
                <a:solidFill>
                  <a:srgbClr val="000000"/>
                </a:solidFill>
                <a:effectLst/>
                <a:latin typeface="Bookman Old Style" panose="02050604050505020204" pitchFamily="18" charset="0"/>
              </a:rPr>
              <a:t>esta</a:t>
            </a:r>
            <a:r>
              <a:rPr lang="en-US" sz="2800" dirty="0">
                <a:solidFill>
                  <a:srgbClr val="000000"/>
                </a:solidFill>
                <a:effectLst/>
                <a:latin typeface="Bookman Old Style" panose="02050604050505020204" pitchFamily="18" charset="0"/>
              </a:rPr>
              <a:t> ley. Esto se </a:t>
            </a:r>
            <a:r>
              <a:rPr lang="en-US" sz="2800" dirty="0" err="1">
                <a:solidFill>
                  <a:srgbClr val="000000"/>
                </a:solidFill>
                <a:effectLst/>
                <a:latin typeface="Bookman Old Style" panose="02050604050505020204" pitchFamily="18" charset="0"/>
              </a:rPr>
              <a:t>tiene</a:t>
            </a:r>
            <a:r>
              <a:rPr lang="en-US" sz="2800" dirty="0">
                <a:solidFill>
                  <a:srgbClr val="000000"/>
                </a:solidFill>
                <a:effectLst/>
                <a:latin typeface="Bookman Old Style" panose="02050604050505020204" pitchFamily="18" charset="0"/>
              </a:rPr>
              <a:t> que </a:t>
            </a:r>
            <a:r>
              <a:rPr lang="en-US" sz="2800" dirty="0" err="1">
                <a:solidFill>
                  <a:srgbClr val="000000"/>
                </a:solidFill>
                <a:effectLst/>
                <a:latin typeface="Bookman Old Style" panose="02050604050505020204" pitchFamily="18" charset="0"/>
              </a:rPr>
              <a:t>cumplir</a:t>
            </a:r>
            <a:r>
              <a:rPr lang="en-US" sz="2800" dirty="0">
                <a:solidFill>
                  <a:srgbClr val="000000"/>
                </a:solidFill>
                <a:effectLst/>
                <a:latin typeface="Bookman Old Style" panose="02050604050505020204" pitchFamily="18" charset="0"/>
              </a:rPr>
              <a:t> </a:t>
            </a:r>
            <a:r>
              <a:rPr lang="en-US" sz="2800" dirty="0" err="1">
                <a:solidFill>
                  <a:srgbClr val="000000"/>
                </a:solidFill>
                <a:effectLst/>
                <a:latin typeface="Bookman Old Style" panose="02050604050505020204" pitchFamily="18" charset="0"/>
              </a:rPr>
              <a:t>dentro</a:t>
            </a:r>
            <a:r>
              <a:rPr lang="en-US" sz="2800" dirty="0">
                <a:solidFill>
                  <a:srgbClr val="000000"/>
                </a:solidFill>
                <a:latin typeface="Bookman Old Style" panose="02050604050505020204" pitchFamily="18" charset="0"/>
              </a:rPr>
              <a:t> </a:t>
            </a:r>
            <a:r>
              <a:rPr lang="en-US" sz="2800" dirty="0">
                <a:solidFill>
                  <a:srgbClr val="000000"/>
                </a:solidFill>
                <a:effectLst/>
                <a:latin typeface="Bookman Old Style" panose="02050604050505020204" pitchFamily="18" charset="0"/>
              </a:rPr>
              <a:t>de un </a:t>
            </a:r>
            <a:r>
              <a:rPr lang="en-US" sz="2800" dirty="0" err="1">
                <a:solidFill>
                  <a:srgbClr val="000000"/>
                </a:solidFill>
                <a:effectLst/>
                <a:latin typeface="Bookman Old Style" panose="02050604050505020204" pitchFamily="18" charset="0"/>
              </a:rPr>
              <a:t>periodo</a:t>
            </a:r>
            <a:r>
              <a:rPr lang="en-US" sz="2800" dirty="0">
                <a:solidFill>
                  <a:srgbClr val="000000"/>
                </a:solidFill>
                <a:effectLst/>
                <a:latin typeface="Bookman Old Style" panose="02050604050505020204" pitchFamily="18" charset="0"/>
              </a:rPr>
              <a:t> que no </a:t>
            </a:r>
            <a:r>
              <a:rPr lang="en-US" sz="2800" dirty="0" err="1">
                <a:solidFill>
                  <a:srgbClr val="000000"/>
                </a:solidFill>
                <a:effectLst/>
                <a:latin typeface="Bookman Old Style" panose="02050604050505020204" pitchFamily="18" charset="0"/>
              </a:rPr>
              <a:t>exceda</a:t>
            </a:r>
            <a:r>
              <a:rPr lang="en-US" sz="2800" dirty="0">
                <a:solidFill>
                  <a:srgbClr val="000000"/>
                </a:solidFill>
                <a:effectLst/>
                <a:latin typeface="Bookman Old Style" panose="02050604050505020204" pitchFamily="18" charset="0"/>
              </a:rPr>
              <a:t> de </a:t>
            </a:r>
            <a:r>
              <a:rPr lang="en-US" sz="2800" dirty="0" err="1">
                <a:solidFill>
                  <a:srgbClr val="000000"/>
                </a:solidFill>
                <a:effectLst/>
                <a:latin typeface="Bookman Old Style" panose="02050604050505020204" pitchFamily="18" charset="0"/>
              </a:rPr>
              <a:t>doce</a:t>
            </a:r>
            <a:r>
              <a:rPr lang="en-US" sz="2800" dirty="0">
                <a:solidFill>
                  <a:srgbClr val="000000"/>
                </a:solidFill>
                <a:effectLst/>
                <a:latin typeface="Bookman Old Style" panose="02050604050505020204" pitchFamily="18" charset="0"/>
              </a:rPr>
              <a:t> (12) meses, </a:t>
            </a:r>
            <a:r>
              <a:rPr lang="en-US" sz="2800" dirty="0" err="1">
                <a:solidFill>
                  <a:srgbClr val="000000"/>
                </a:solidFill>
                <a:effectLst/>
                <a:latin typeface="Bookman Old Style" panose="02050604050505020204" pitchFamily="18" charset="0"/>
              </a:rPr>
              <a:t>contados</a:t>
            </a:r>
            <a:r>
              <a:rPr lang="en-US" sz="2800" dirty="0">
                <a:solidFill>
                  <a:srgbClr val="000000"/>
                </a:solidFill>
                <a:effectLst/>
                <a:latin typeface="Bookman Old Style" panose="02050604050505020204" pitchFamily="18" charset="0"/>
              </a:rPr>
              <a:t> a </a:t>
            </a:r>
            <a:r>
              <a:rPr lang="en-US" sz="2800" dirty="0" err="1">
                <a:solidFill>
                  <a:srgbClr val="000000"/>
                </a:solidFill>
                <a:effectLst/>
                <a:latin typeface="Bookman Old Style" panose="02050604050505020204" pitchFamily="18" charset="0"/>
              </a:rPr>
              <a:t>partir</a:t>
            </a:r>
            <a:r>
              <a:rPr lang="en-US" sz="2800" dirty="0">
                <a:solidFill>
                  <a:srgbClr val="000000"/>
                </a:solidFill>
                <a:effectLst/>
                <a:latin typeface="Bookman Old Style" panose="02050604050505020204" pitchFamily="18" charset="0"/>
              </a:rPr>
              <a:t> de la </a:t>
            </a:r>
            <a:r>
              <a:rPr lang="en-US" sz="2800" dirty="0" err="1">
                <a:solidFill>
                  <a:srgbClr val="000000"/>
                </a:solidFill>
                <a:effectLst/>
                <a:latin typeface="Bookman Old Style" panose="02050604050505020204" pitchFamily="18" charset="0"/>
              </a:rPr>
              <a:t>remoción</a:t>
            </a:r>
            <a:r>
              <a:rPr lang="en-US" sz="2800" dirty="0">
                <a:solidFill>
                  <a:srgbClr val="000000"/>
                </a:solidFill>
                <a:effectLst/>
                <a:latin typeface="Bookman Old Style" panose="02050604050505020204" pitchFamily="18" charset="0"/>
              </a:rPr>
              <a:t> del </a:t>
            </a:r>
            <a:r>
              <a:rPr lang="en-US" sz="2800" dirty="0" err="1">
                <a:solidFill>
                  <a:srgbClr val="000000"/>
                </a:solidFill>
                <a:effectLst/>
                <a:latin typeface="Bookman Old Style" panose="02050604050505020204" pitchFamily="18" charset="0"/>
              </a:rPr>
              <a:t>menor</a:t>
            </a:r>
            <a:r>
              <a:rPr lang="en-US" sz="2800" dirty="0">
                <a:solidFill>
                  <a:srgbClr val="000000"/>
                </a:solidFill>
                <a:effectLst/>
                <a:latin typeface="Bookman Old Style" panose="02050604050505020204" pitchFamily="18" charset="0"/>
              </a:rPr>
              <a:t> de </a:t>
            </a:r>
            <a:r>
              <a:rPr lang="en-US" sz="2800" dirty="0" err="1">
                <a:solidFill>
                  <a:srgbClr val="000000"/>
                </a:solidFill>
                <a:effectLst/>
                <a:latin typeface="Bookman Old Style" panose="02050604050505020204" pitchFamily="18" charset="0"/>
              </a:rPr>
              <a:t>su</a:t>
            </a:r>
            <a:r>
              <a:rPr lang="en-US" sz="2800" dirty="0">
                <a:solidFill>
                  <a:srgbClr val="000000"/>
                </a:solidFill>
                <a:effectLst/>
                <a:latin typeface="Bookman Old Style" panose="02050604050505020204" pitchFamily="18" charset="0"/>
              </a:rPr>
              <a:t> </a:t>
            </a:r>
            <a:r>
              <a:rPr lang="en-US" sz="2800" dirty="0" err="1">
                <a:solidFill>
                  <a:srgbClr val="000000"/>
                </a:solidFill>
                <a:effectLst/>
                <a:latin typeface="Bookman Old Style" panose="02050604050505020204" pitchFamily="18" charset="0"/>
              </a:rPr>
              <a:t>hogar</a:t>
            </a:r>
            <a:r>
              <a:rPr lang="en-US" sz="2800" dirty="0">
                <a:solidFill>
                  <a:srgbClr val="000000"/>
                </a:solidFill>
                <a:effectLst/>
                <a:latin typeface="Bookman Old Style" panose="02050604050505020204" pitchFamily="18" charset="0"/>
              </a:rPr>
              <a:t>.</a:t>
            </a:r>
          </a:p>
          <a:p>
            <a:endParaRPr lang="en-PR" dirty="0"/>
          </a:p>
        </p:txBody>
      </p:sp>
    </p:spTree>
    <p:extLst>
      <p:ext uri="{BB962C8B-B14F-4D97-AF65-F5344CB8AC3E}">
        <p14:creationId xmlns:p14="http://schemas.microsoft.com/office/powerpoint/2010/main" val="298907725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73BD14-7285-42DC-F334-A52074B785CF}"/>
              </a:ext>
            </a:extLst>
          </p:cNvPr>
          <p:cNvSpPr>
            <a:spLocks noGrp="1"/>
          </p:cNvSpPr>
          <p:nvPr>
            <p:ph type="title"/>
          </p:nvPr>
        </p:nvSpPr>
        <p:spPr/>
        <p:txBody>
          <a:bodyPr/>
          <a:lstStyle/>
          <a:p>
            <a:pPr algn="ctr"/>
            <a:r>
              <a:rPr lang="en-US" dirty="0" err="1">
                <a:latin typeface="Bookman Old Style" panose="02050604050505020204" pitchFamily="18" charset="0"/>
              </a:rPr>
              <a:t>Artículo</a:t>
            </a:r>
            <a:r>
              <a:rPr lang="en-US" dirty="0">
                <a:latin typeface="Bookman Old Style" panose="02050604050505020204" pitchFamily="18" charset="0"/>
              </a:rPr>
              <a:t> 38 </a:t>
            </a:r>
            <a:br>
              <a:rPr lang="en-US" dirty="0">
                <a:latin typeface="Bookman Old Style" panose="02050604050505020204" pitchFamily="18" charset="0"/>
              </a:rPr>
            </a:br>
            <a:r>
              <a:rPr lang="en-US" dirty="0">
                <a:latin typeface="Bookman Old Style" panose="02050604050505020204" pitchFamily="18" charset="0"/>
              </a:rPr>
              <a:t>Derecho del </a:t>
            </a:r>
            <a:r>
              <a:rPr lang="en-US" dirty="0" err="1">
                <a:latin typeface="Bookman Old Style" panose="02050604050505020204" pitchFamily="18" charset="0"/>
              </a:rPr>
              <a:t>menor</a:t>
            </a:r>
            <a:r>
              <a:rPr lang="en-US" dirty="0">
                <a:latin typeface="Bookman Old Style" panose="02050604050505020204" pitchFamily="18" charset="0"/>
              </a:rPr>
              <a:t> a ser </a:t>
            </a:r>
            <a:r>
              <a:rPr lang="en-US" dirty="0" err="1">
                <a:latin typeface="Bookman Old Style" panose="02050604050505020204" pitchFamily="18" charset="0"/>
              </a:rPr>
              <a:t>escuchado</a:t>
            </a:r>
            <a:endParaRPr lang="en-PR" dirty="0"/>
          </a:p>
        </p:txBody>
      </p:sp>
      <p:sp>
        <p:nvSpPr>
          <p:cNvPr id="3" name="Content Placeholder 2">
            <a:extLst>
              <a:ext uri="{FF2B5EF4-FFF2-40B4-BE49-F238E27FC236}">
                <a16:creationId xmlns:a16="http://schemas.microsoft.com/office/drawing/2014/main" id="{6F2B00C9-3075-B325-959A-364C61360070}"/>
              </a:ext>
            </a:extLst>
          </p:cNvPr>
          <p:cNvSpPr>
            <a:spLocks noGrp="1"/>
          </p:cNvSpPr>
          <p:nvPr>
            <p:ph idx="1"/>
          </p:nvPr>
        </p:nvSpPr>
        <p:spPr/>
        <p:txBody>
          <a:bodyPr>
            <a:normAutofit/>
          </a:bodyPr>
          <a:lstStyle/>
          <a:p>
            <a:pPr algn="just"/>
            <a:r>
              <a:rPr lang="en-US" sz="2800" dirty="0">
                <a:latin typeface="Bookman Old Style" panose="02050604050505020204" pitchFamily="18" charset="0"/>
              </a:rPr>
              <a:t>En </a:t>
            </a:r>
            <a:r>
              <a:rPr lang="en-US" sz="2800" dirty="0" err="1">
                <a:latin typeface="Bookman Old Style" panose="02050604050505020204" pitchFamily="18" charset="0"/>
              </a:rPr>
              <a:t>cualquier</a:t>
            </a:r>
            <a:r>
              <a:rPr lang="en-US" sz="2800" dirty="0">
                <a:latin typeface="Bookman Old Style" panose="02050604050505020204" pitchFamily="18" charset="0"/>
              </a:rPr>
              <a:t> </a:t>
            </a:r>
            <a:r>
              <a:rPr lang="en-US" sz="2800" dirty="0" err="1">
                <a:latin typeface="Bookman Old Style" panose="02050604050505020204" pitchFamily="18" charset="0"/>
              </a:rPr>
              <a:t>procedimiento</a:t>
            </a:r>
            <a:r>
              <a:rPr lang="en-US" sz="2800" dirty="0">
                <a:latin typeface="Bookman Old Style" panose="02050604050505020204" pitchFamily="18" charset="0"/>
              </a:rPr>
              <a:t> al amparo de </a:t>
            </a:r>
            <a:r>
              <a:rPr lang="en-US" sz="2800" dirty="0" err="1">
                <a:latin typeface="Bookman Old Style" panose="02050604050505020204" pitchFamily="18" charset="0"/>
              </a:rPr>
              <a:t>esta</a:t>
            </a:r>
            <a:r>
              <a:rPr lang="en-US" sz="2800" dirty="0">
                <a:latin typeface="Bookman Old Style" panose="02050604050505020204" pitchFamily="18" charset="0"/>
              </a:rPr>
              <a:t> ley, </a:t>
            </a:r>
            <a:r>
              <a:rPr lang="en-US" sz="2800" dirty="0" err="1">
                <a:latin typeface="Bookman Old Style" panose="02050604050505020204" pitchFamily="18" charset="0"/>
              </a:rPr>
              <a:t>el</a:t>
            </a:r>
            <a:r>
              <a:rPr lang="en-US" sz="2800" dirty="0">
                <a:latin typeface="Bookman Old Style" panose="02050604050505020204" pitchFamily="18" charset="0"/>
              </a:rPr>
              <a:t> </a:t>
            </a:r>
            <a:r>
              <a:rPr lang="en-US" sz="2800" dirty="0" err="1">
                <a:latin typeface="Bookman Old Style" panose="02050604050505020204" pitchFamily="18" charset="0"/>
              </a:rPr>
              <a:t>menor</a:t>
            </a:r>
            <a:r>
              <a:rPr lang="en-US" sz="2800" dirty="0">
                <a:latin typeface="Bookman Old Style" panose="02050604050505020204" pitchFamily="18" charset="0"/>
              </a:rPr>
              <a:t> </a:t>
            </a:r>
            <a:r>
              <a:rPr lang="en-US" sz="2800" dirty="0" err="1">
                <a:latin typeface="Bookman Old Style" panose="02050604050505020204" pitchFamily="18" charset="0"/>
              </a:rPr>
              <a:t>tendrá</a:t>
            </a:r>
            <a:r>
              <a:rPr lang="en-US" sz="2800" dirty="0">
                <a:latin typeface="Bookman Old Style" panose="02050604050505020204" pitchFamily="18" charset="0"/>
              </a:rPr>
              <a:t> derecho a ser </a:t>
            </a:r>
            <a:r>
              <a:rPr lang="en-US" sz="2800" dirty="0" err="1">
                <a:latin typeface="Bookman Old Style" panose="02050604050505020204" pitchFamily="18" charset="0"/>
              </a:rPr>
              <a:t>escuchado</a:t>
            </a:r>
            <a:r>
              <a:rPr lang="en-US" sz="2800" dirty="0">
                <a:latin typeface="Bookman Old Style" panose="02050604050505020204" pitchFamily="18" charset="0"/>
              </a:rPr>
              <a:t>. El </a:t>
            </a:r>
            <a:r>
              <a:rPr lang="en-US" sz="2800" dirty="0" err="1">
                <a:latin typeface="Bookman Old Style" panose="02050604050505020204" pitchFamily="18" charset="0"/>
              </a:rPr>
              <a:t>juez</a:t>
            </a:r>
            <a:r>
              <a:rPr lang="en-US" sz="2800" dirty="0">
                <a:latin typeface="Bookman Old Style" panose="02050604050505020204" pitchFamily="18" charset="0"/>
              </a:rPr>
              <a:t> </a:t>
            </a:r>
            <a:r>
              <a:rPr lang="en-US" sz="2800" dirty="0" err="1">
                <a:latin typeface="Bookman Old Style" panose="02050604050505020204" pitchFamily="18" charset="0"/>
              </a:rPr>
              <a:t>podrá</a:t>
            </a:r>
            <a:r>
              <a:rPr lang="en-US" sz="2800" dirty="0">
                <a:latin typeface="Bookman Old Style" panose="02050604050505020204" pitchFamily="18" charset="0"/>
              </a:rPr>
              <a:t> </a:t>
            </a:r>
            <a:r>
              <a:rPr lang="en-US" sz="2800" dirty="0" err="1">
                <a:latin typeface="Bookman Old Style" panose="02050604050505020204" pitchFamily="18" charset="0"/>
              </a:rPr>
              <a:t>entrevistar</a:t>
            </a:r>
            <a:r>
              <a:rPr lang="en-US" sz="2800" dirty="0">
                <a:latin typeface="Bookman Old Style" panose="02050604050505020204" pitchFamily="18" charset="0"/>
              </a:rPr>
              <a:t> al </a:t>
            </a:r>
            <a:r>
              <a:rPr lang="en-US" sz="2800" dirty="0" err="1">
                <a:latin typeface="Bookman Old Style" panose="02050604050505020204" pitchFamily="18" charset="0"/>
              </a:rPr>
              <a:t>menor</a:t>
            </a:r>
            <a:r>
              <a:rPr lang="en-US" sz="2800" dirty="0">
                <a:latin typeface="Bookman Old Style" panose="02050604050505020204" pitchFamily="18" charset="0"/>
              </a:rPr>
              <a:t> de </a:t>
            </a:r>
            <a:r>
              <a:rPr lang="en-US" sz="2800" dirty="0" err="1">
                <a:latin typeface="Bookman Old Style" panose="02050604050505020204" pitchFamily="18" charset="0"/>
              </a:rPr>
              <a:t>edad</a:t>
            </a:r>
            <a:r>
              <a:rPr lang="en-US" sz="2800" dirty="0">
                <a:latin typeface="Bookman Old Style" panose="02050604050505020204" pitchFamily="18" charset="0"/>
              </a:rPr>
              <a:t> </a:t>
            </a:r>
            <a:r>
              <a:rPr lang="en-US" sz="2800" dirty="0" err="1">
                <a:latin typeface="Bookman Old Style" panose="02050604050505020204" pitchFamily="18" charset="0"/>
              </a:rPr>
              <a:t>en</a:t>
            </a:r>
            <a:r>
              <a:rPr lang="en-US" sz="2800" dirty="0">
                <a:latin typeface="Bookman Old Style" panose="02050604050505020204" pitchFamily="18" charset="0"/>
              </a:rPr>
              <a:t> </a:t>
            </a:r>
            <a:r>
              <a:rPr lang="en-US" sz="2800" dirty="0" err="1">
                <a:latin typeface="Bookman Old Style" panose="02050604050505020204" pitchFamily="18" charset="0"/>
              </a:rPr>
              <a:t>presencia</a:t>
            </a:r>
            <a:r>
              <a:rPr lang="en-US" sz="2800" dirty="0">
                <a:latin typeface="Bookman Old Style" panose="02050604050505020204" pitchFamily="18" charset="0"/>
              </a:rPr>
              <a:t> del </a:t>
            </a:r>
            <a:r>
              <a:rPr lang="en-US" sz="2800" dirty="0" err="1">
                <a:latin typeface="Bookman Old Style" panose="02050604050505020204" pitchFamily="18" charset="0"/>
              </a:rPr>
              <a:t>Procurador</a:t>
            </a:r>
            <a:r>
              <a:rPr lang="en-US" sz="2800" dirty="0">
                <a:latin typeface="Bookman Old Style" panose="02050604050505020204" pitchFamily="18" charset="0"/>
              </a:rPr>
              <a:t> o </a:t>
            </a:r>
            <a:r>
              <a:rPr lang="en-US" sz="2800" dirty="0" err="1">
                <a:latin typeface="Bookman Old Style" panose="02050604050505020204" pitchFamily="18" charset="0"/>
              </a:rPr>
              <a:t>en</a:t>
            </a:r>
            <a:r>
              <a:rPr lang="en-US" sz="2800" dirty="0">
                <a:latin typeface="Bookman Old Style" panose="02050604050505020204" pitchFamily="18" charset="0"/>
              </a:rPr>
              <a:t> </a:t>
            </a:r>
            <a:r>
              <a:rPr lang="en-US" sz="2800" dirty="0" err="1">
                <a:latin typeface="Bookman Old Style" panose="02050604050505020204" pitchFamily="18" charset="0"/>
              </a:rPr>
              <a:t>su</a:t>
            </a:r>
            <a:r>
              <a:rPr lang="en-US" sz="2800" dirty="0">
                <a:latin typeface="Bookman Old Style" panose="02050604050505020204" pitchFamily="18" charset="0"/>
              </a:rPr>
              <a:t> </a:t>
            </a:r>
            <a:r>
              <a:rPr lang="en-US" sz="2800" dirty="0" err="1">
                <a:latin typeface="Bookman Old Style" panose="02050604050505020204" pitchFamily="18" charset="0"/>
              </a:rPr>
              <a:t>defecto</a:t>
            </a:r>
            <a:r>
              <a:rPr lang="en-US" sz="2800" dirty="0">
                <a:latin typeface="Bookman Old Style" panose="02050604050505020204" pitchFamily="18" charset="0"/>
              </a:rPr>
              <a:t>, de un </a:t>
            </a:r>
            <a:r>
              <a:rPr lang="en-US" sz="2800" dirty="0" err="1">
                <a:latin typeface="Bookman Old Style" panose="02050604050505020204" pitchFamily="18" charset="0"/>
              </a:rPr>
              <a:t>trabajador</a:t>
            </a:r>
            <a:r>
              <a:rPr lang="en-US" sz="2800" dirty="0">
                <a:latin typeface="Bookman Old Style" panose="02050604050505020204" pitchFamily="18" charset="0"/>
              </a:rPr>
              <a:t> social del tribunal. Las </a:t>
            </a:r>
            <a:r>
              <a:rPr lang="en-US" sz="2800" dirty="0" err="1">
                <a:latin typeface="Bookman Old Style" panose="02050604050505020204" pitchFamily="18" charset="0"/>
              </a:rPr>
              <a:t>declaraciones</a:t>
            </a:r>
            <a:r>
              <a:rPr lang="en-US" sz="2800" dirty="0">
                <a:latin typeface="Bookman Old Style" panose="02050604050505020204" pitchFamily="18" charset="0"/>
              </a:rPr>
              <a:t> </a:t>
            </a:r>
            <a:r>
              <a:rPr lang="en-US" sz="2800" dirty="0" err="1">
                <a:latin typeface="Bookman Old Style" panose="02050604050505020204" pitchFamily="18" charset="0"/>
              </a:rPr>
              <a:t>vertidas</a:t>
            </a:r>
            <a:r>
              <a:rPr lang="en-US" sz="2800" dirty="0">
                <a:latin typeface="Bookman Old Style" panose="02050604050505020204" pitchFamily="18" charset="0"/>
              </a:rPr>
              <a:t> </a:t>
            </a:r>
            <a:r>
              <a:rPr lang="en-US" sz="2800" dirty="0" err="1">
                <a:latin typeface="Bookman Old Style" panose="02050604050505020204" pitchFamily="18" charset="0"/>
              </a:rPr>
              <a:t>formarán</a:t>
            </a:r>
            <a:r>
              <a:rPr lang="en-US" sz="2800" dirty="0">
                <a:latin typeface="Bookman Old Style" panose="02050604050505020204" pitchFamily="18" charset="0"/>
              </a:rPr>
              <a:t> </a:t>
            </a:r>
            <a:r>
              <a:rPr lang="en-US" sz="2800" dirty="0" err="1">
                <a:latin typeface="Bookman Old Style" panose="02050604050505020204" pitchFamily="18" charset="0"/>
              </a:rPr>
              <a:t>parte</a:t>
            </a:r>
            <a:r>
              <a:rPr lang="en-US" sz="2800" dirty="0">
                <a:latin typeface="Bookman Old Style" panose="02050604050505020204" pitchFamily="18" charset="0"/>
              </a:rPr>
              <a:t> del </a:t>
            </a:r>
            <a:r>
              <a:rPr lang="en-US" sz="2800" dirty="0" err="1">
                <a:latin typeface="Bookman Old Style" panose="02050604050505020204" pitchFamily="18" charset="0"/>
              </a:rPr>
              <a:t>expediente</a:t>
            </a:r>
            <a:r>
              <a:rPr lang="en-US" sz="2800" dirty="0">
                <a:latin typeface="Bookman Old Style" panose="02050604050505020204" pitchFamily="18" charset="0"/>
              </a:rPr>
              <a:t>, sin embargo, no </a:t>
            </a:r>
            <a:r>
              <a:rPr lang="en-US" sz="2800" dirty="0" err="1">
                <a:latin typeface="Bookman Old Style" panose="02050604050505020204" pitchFamily="18" charset="0"/>
              </a:rPr>
              <a:t>serán</a:t>
            </a:r>
            <a:r>
              <a:rPr lang="en-US" sz="2800" dirty="0">
                <a:latin typeface="Bookman Old Style" panose="02050604050505020204" pitchFamily="18" charset="0"/>
              </a:rPr>
              <a:t> </a:t>
            </a:r>
            <a:r>
              <a:rPr lang="en-US" sz="2800" dirty="0" err="1">
                <a:latin typeface="Bookman Old Style" panose="02050604050505020204" pitchFamily="18" charset="0"/>
              </a:rPr>
              <a:t>parte</a:t>
            </a:r>
            <a:r>
              <a:rPr lang="en-US" sz="2800" dirty="0">
                <a:latin typeface="Bookman Old Style" panose="02050604050505020204" pitchFamily="18" charset="0"/>
              </a:rPr>
              <a:t> del record y las </a:t>
            </a:r>
            <a:r>
              <a:rPr lang="en-US" sz="2800" dirty="0" err="1">
                <a:latin typeface="Bookman Old Style" panose="02050604050505020204" pitchFamily="18" charset="0"/>
              </a:rPr>
              <a:t>mismas</a:t>
            </a:r>
            <a:r>
              <a:rPr lang="en-US" sz="2800" dirty="0">
                <a:latin typeface="Bookman Old Style" panose="02050604050505020204" pitchFamily="18" charset="0"/>
              </a:rPr>
              <a:t> se </a:t>
            </a:r>
            <a:r>
              <a:rPr lang="en-US" sz="2800" dirty="0" err="1">
                <a:latin typeface="Bookman Old Style" panose="02050604050505020204" pitchFamily="18" charset="0"/>
              </a:rPr>
              <a:t>mantendrán</a:t>
            </a:r>
            <a:r>
              <a:rPr lang="en-US" sz="2800" dirty="0">
                <a:latin typeface="Bookman Old Style" panose="02050604050505020204" pitchFamily="18" charset="0"/>
              </a:rPr>
              <a:t> </a:t>
            </a:r>
            <a:r>
              <a:rPr lang="en-US" sz="2800" dirty="0" err="1">
                <a:latin typeface="Bookman Old Style" panose="02050604050505020204" pitchFamily="18" charset="0"/>
              </a:rPr>
              <a:t>selladas</a:t>
            </a:r>
            <a:r>
              <a:rPr lang="en-US" sz="2800" dirty="0">
                <a:latin typeface="Bookman Old Style" panose="02050604050505020204" pitchFamily="18" charset="0"/>
              </a:rPr>
              <a:t>. </a:t>
            </a:r>
            <a:endParaRPr lang="en-PR" sz="2800" dirty="0">
              <a:latin typeface="Bookman Old Style" panose="02050604050505020204" pitchFamily="18" charset="0"/>
            </a:endParaRPr>
          </a:p>
        </p:txBody>
      </p:sp>
    </p:spTree>
    <p:extLst>
      <p:ext uri="{BB962C8B-B14F-4D97-AF65-F5344CB8AC3E}">
        <p14:creationId xmlns:p14="http://schemas.microsoft.com/office/powerpoint/2010/main" val="32355323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9C857E-5E45-EA9F-AE06-EEFEE08F6768}"/>
              </a:ext>
            </a:extLst>
          </p:cNvPr>
          <p:cNvSpPr>
            <a:spLocks noGrp="1"/>
          </p:cNvSpPr>
          <p:nvPr>
            <p:ph type="title"/>
          </p:nvPr>
        </p:nvSpPr>
        <p:spPr/>
        <p:txBody>
          <a:bodyPr>
            <a:normAutofit/>
          </a:bodyPr>
          <a:lstStyle/>
          <a:p>
            <a:r>
              <a:rPr lang="en-US" dirty="0" err="1">
                <a:latin typeface="Bookman Old Style" panose="02050604050505020204" pitchFamily="18" charset="0"/>
              </a:rPr>
              <a:t>Artículo</a:t>
            </a:r>
            <a:r>
              <a:rPr lang="en-US" dirty="0">
                <a:latin typeface="Bookman Old Style" panose="02050604050505020204" pitchFamily="18" charset="0"/>
              </a:rPr>
              <a:t> 39 - Derecho de </a:t>
            </a:r>
            <a:r>
              <a:rPr lang="en-US" dirty="0" err="1">
                <a:latin typeface="Bookman Old Style" panose="02050604050505020204" pitchFamily="18" charset="0"/>
              </a:rPr>
              <a:t>los</a:t>
            </a:r>
            <a:r>
              <a:rPr lang="en-US" dirty="0">
                <a:latin typeface="Bookman Old Style" panose="02050604050505020204" pitchFamily="18" charset="0"/>
              </a:rPr>
              <a:t> abuelos y </a:t>
            </a:r>
            <a:r>
              <a:rPr lang="en-US" dirty="0" err="1">
                <a:latin typeface="Bookman Old Style" panose="02050604050505020204" pitchFamily="18" charset="0"/>
              </a:rPr>
              <a:t>hermanos</a:t>
            </a:r>
            <a:r>
              <a:rPr lang="en-US" dirty="0">
                <a:latin typeface="Bookman Old Style" panose="02050604050505020204" pitchFamily="18" charset="0"/>
              </a:rPr>
              <a:t> </a:t>
            </a:r>
            <a:r>
              <a:rPr lang="en-US" dirty="0" err="1">
                <a:latin typeface="Bookman Old Style" panose="02050604050505020204" pitchFamily="18" charset="0"/>
              </a:rPr>
              <a:t>mayores</a:t>
            </a:r>
            <a:r>
              <a:rPr lang="en-US" dirty="0">
                <a:latin typeface="Bookman Old Style" panose="02050604050505020204" pitchFamily="18" charset="0"/>
              </a:rPr>
              <a:t>  de </a:t>
            </a:r>
            <a:r>
              <a:rPr lang="en-US" dirty="0" err="1">
                <a:latin typeface="Bookman Old Style" panose="02050604050505020204" pitchFamily="18" charset="0"/>
              </a:rPr>
              <a:t>edad</a:t>
            </a:r>
            <a:endParaRPr lang="en-PR" dirty="0"/>
          </a:p>
        </p:txBody>
      </p:sp>
      <p:sp>
        <p:nvSpPr>
          <p:cNvPr id="3" name="Content Placeholder 2">
            <a:extLst>
              <a:ext uri="{FF2B5EF4-FFF2-40B4-BE49-F238E27FC236}">
                <a16:creationId xmlns:a16="http://schemas.microsoft.com/office/drawing/2014/main" id="{2DCFAFA5-F7C9-09AC-2B35-BF0BF41851B5}"/>
              </a:ext>
            </a:extLst>
          </p:cNvPr>
          <p:cNvSpPr>
            <a:spLocks noGrp="1"/>
          </p:cNvSpPr>
          <p:nvPr>
            <p:ph idx="1"/>
          </p:nvPr>
        </p:nvSpPr>
        <p:spPr/>
        <p:txBody>
          <a:bodyPr>
            <a:normAutofit fontScale="85000" lnSpcReduction="20000"/>
          </a:bodyPr>
          <a:lstStyle/>
          <a:p>
            <a:pPr algn="just"/>
            <a:r>
              <a:rPr lang="en-US" sz="2800" dirty="0">
                <a:latin typeface="Bookman Old Style" panose="02050604050505020204" pitchFamily="18" charset="0"/>
              </a:rPr>
              <a:t>Los abuelos de un </a:t>
            </a:r>
            <a:r>
              <a:rPr lang="en-US" sz="2800" dirty="0" err="1">
                <a:latin typeface="Bookman Old Style" panose="02050604050505020204" pitchFamily="18" charset="0"/>
              </a:rPr>
              <a:t>menor</a:t>
            </a:r>
            <a:r>
              <a:rPr lang="en-US" sz="2800" dirty="0">
                <a:latin typeface="Bookman Old Style" panose="02050604050505020204" pitchFamily="18" charset="0"/>
              </a:rPr>
              <a:t>, </a:t>
            </a:r>
            <a:r>
              <a:rPr lang="en-US" sz="2800" dirty="0" err="1">
                <a:latin typeface="Bookman Old Style" panose="02050604050505020204" pitchFamily="18" charset="0"/>
              </a:rPr>
              <a:t>así</a:t>
            </a:r>
            <a:r>
              <a:rPr lang="en-US" sz="2800" dirty="0">
                <a:latin typeface="Bookman Old Style" panose="02050604050505020204" pitchFamily="18" charset="0"/>
              </a:rPr>
              <a:t> </a:t>
            </a:r>
            <a:r>
              <a:rPr lang="en-US" sz="2800" dirty="0" err="1">
                <a:latin typeface="Bookman Old Style" panose="02050604050505020204" pitchFamily="18" charset="0"/>
              </a:rPr>
              <a:t>como</a:t>
            </a:r>
            <a:r>
              <a:rPr lang="en-US" sz="2800" dirty="0">
                <a:latin typeface="Bookman Old Style" panose="02050604050505020204" pitchFamily="18" charset="0"/>
              </a:rPr>
              <a:t> </a:t>
            </a:r>
            <a:r>
              <a:rPr lang="en-US" sz="2800" dirty="0" err="1">
                <a:latin typeface="Bookman Old Style" panose="02050604050505020204" pitchFamily="18" charset="0"/>
              </a:rPr>
              <a:t>los</a:t>
            </a:r>
            <a:r>
              <a:rPr lang="en-US" sz="2800" dirty="0">
                <a:latin typeface="Bookman Old Style" panose="02050604050505020204" pitchFamily="18" charset="0"/>
              </a:rPr>
              <a:t> </a:t>
            </a:r>
            <a:r>
              <a:rPr lang="en-US" sz="2800" dirty="0" err="1">
                <a:latin typeface="Bookman Old Style" panose="02050604050505020204" pitchFamily="18" charset="0"/>
              </a:rPr>
              <a:t>hermanos</a:t>
            </a:r>
            <a:r>
              <a:rPr lang="en-US" sz="2800" dirty="0">
                <a:latin typeface="Bookman Old Style" panose="02050604050505020204" pitchFamily="18" charset="0"/>
              </a:rPr>
              <a:t> </a:t>
            </a:r>
            <a:r>
              <a:rPr lang="en-US" sz="2800" dirty="0" err="1">
                <a:latin typeface="Bookman Old Style" panose="02050604050505020204" pitchFamily="18" charset="0"/>
              </a:rPr>
              <a:t>mayores</a:t>
            </a:r>
            <a:r>
              <a:rPr lang="en-US" sz="2800" dirty="0">
                <a:latin typeface="Bookman Old Style" panose="02050604050505020204" pitchFamily="18" charset="0"/>
              </a:rPr>
              <a:t> de </a:t>
            </a:r>
            <a:r>
              <a:rPr lang="en-US" sz="2800" dirty="0" err="1">
                <a:latin typeface="Bookman Old Style" panose="02050604050505020204" pitchFamily="18" charset="0"/>
              </a:rPr>
              <a:t>edad</a:t>
            </a:r>
            <a:r>
              <a:rPr lang="en-US" sz="2800" dirty="0">
                <a:latin typeface="Bookman Old Style" panose="02050604050505020204" pitchFamily="18" charset="0"/>
              </a:rPr>
              <a:t> no </a:t>
            </a:r>
            <a:r>
              <a:rPr lang="en-US" sz="2800" dirty="0" err="1">
                <a:latin typeface="Bookman Old Style" panose="02050604050505020204" pitchFamily="18" charset="0"/>
              </a:rPr>
              <a:t>dependientes</a:t>
            </a:r>
            <a:r>
              <a:rPr lang="en-US" sz="2800" dirty="0">
                <a:latin typeface="Bookman Old Style" panose="02050604050505020204" pitchFamily="18" charset="0"/>
              </a:rPr>
              <a:t> de sus padres </a:t>
            </a:r>
            <a:r>
              <a:rPr lang="en-US" sz="2800" dirty="0" err="1">
                <a:latin typeface="Bookman Old Style" panose="02050604050505020204" pitchFamily="18" charset="0"/>
              </a:rPr>
              <a:t>podrán</a:t>
            </a:r>
            <a:r>
              <a:rPr lang="en-US" sz="2800" dirty="0">
                <a:latin typeface="Bookman Old Style" panose="02050604050505020204" pitchFamily="18" charset="0"/>
              </a:rPr>
              <a:t> </a:t>
            </a:r>
            <a:r>
              <a:rPr lang="en-US" sz="2800" dirty="0" err="1">
                <a:latin typeface="Bookman Old Style" panose="02050604050505020204" pitchFamily="18" charset="0"/>
              </a:rPr>
              <a:t>solicitar</a:t>
            </a:r>
            <a:r>
              <a:rPr lang="en-US" sz="2800" dirty="0">
                <a:latin typeface="Bookman Old Style" panose="02050604050505020204" pitchFamily="18" charset="0"/>
              </a:rPr>
              <a:t> ser </a:t>
            </a:r>
            <a:r>
              <a:rPr lang="en-US" sz="2800" dirty="0" err="1">
                <a:latin typeface="Bookman Old Style" panose="02050604050505020204" pitchFamily="18" charset="0"/>
              </a:rPr>
              <a:t>escuchados</a:t>
            </a:r>
            <a:r>
              <a:rPr lang="en-US" sz="2800" dirty="0">
                <a:latin typeface="Bookman Old Style" panose="02050604050505020204" pitchFamily="18" charset="0"/>
              </a:rPr>
              <a:t> </a:t>
            </a:r>
            <a:r>
              <a:rPr lang="en-US" sz="2800" dirty="0" err="1">
                <a:latin typeface="Bookman Old Style" panose="02050604050505020204" pitchFamily="18" charset="0"/>
              </a:rPr>
              <a:t>en</a:t>
            </a:r>
            <a:r>
              <a:rPr lang="en-US" sz="2800" dirty="0">
                <a:latin typeface="Bookman Old Style" panose="02050604050505020204" pitchFamily="18" charset="0"/>
              </a:rPr>
              <a:t> </a:t>
            </a:r>
            <a:r>
              <a:rPr lang="en-US" sz="2800" dirty="0" err="1">
                <a:latin typeface="Bookman Old Style" panose="02050604050505020204" pitchFamily="18" charset="0"/>
              </a:rPr>
              <a:t>cualquier</a:t>
            </a:r>
            <a:r>
              <a:rPr lang="en-US" sz="2800" dirty="0">
                <a:latin typeface="Bookman Old Style" panose="02050604050505020204" pitchFamily="18" charset="0"/>
              </a:rPr>
              <a:t> </a:t>
            </a:r>
            <a:r>
              <a:rPr lang="en-US" sz="2800" dirty="0" err="1">
                <a:latin typeface="Bookman Old Style" panose="02050604050505020204" pitchFamily="18" charset="0"/>
              </a:rPr>
              <a:t>procedimiento</a:t>
            </a:r>
            <a:r>
              <a:rPr lang="en-US" sz="2800" dirty="0">
                <a:latin typeface="Bookman Old Style" panose="02050604050505020204" pitchFamily="18" charset="0"/>
              </a:rPr>
              <a:t> de </a:t>
            </a:r>
            <a:r>
              <a:rPr lang="en-US" sz="2800" dirty="0" err="1">
                <a:latin typeface="Bookman Old Style" panose="02050604050505020204" pitchFamily="18" charset="0"/>
              </a:rPr>
              <a:t>protección</a:t>
            </a:r>
            <a:r>
              <a:rPr lang="en-US" sz="2800" dirty="0">
                <a:latin typeface="Bookman Old Style" panose="02050604050505020204" pitchFamily="18" charset="0"/>
              </a:rPr>
              <a:t> de </a:t>
            </a:r>
            <a:r>
              <a:rPr lang="en-US" sz="2800" dirty="0" err="1">
                <a:latin typeface="Bookman Old Style" panose="02050604050505020204" pitchFamily="18" charset="0"/>
              </a:rPr>
              <a:t>menores</a:t>
            </a:r>
            <a:r>
              <a:rPr lang="en-US" sz="2800" dirty="0">
                <a:latin typeface="Bookman Old Style" panose="02050604050505020204" pitchFamily="18" charset="0"/>
              </a:rPr>
              <a:t>. </a:t>
            </a:r>
          </a:p>
          <a:p>
            <a:pPr algn="just"/>
            <a:r>
              <a:rPr lang="en-US" sz="2800" dirty="0">
                <a:latin typeface="Bookman Old Style" panose="02050604050505020204" pitchFamily="18" charset="0"/>
              </a:rPr>
              <a:t>El padre o la madre no </a:t>
            </a:r>
            <a:r>
              <a:rPr lang="en-US" sz="2800" dirty="0" err="1">
                <a:latin typeface="Bookman Old Style" panose="02050604050505020204" pitchFamily="18" charset="0"/>
              </a:rPr>
              <a:t>custodio</a:t>
            </a:r>
            <a:r>
              <a:rPr lang="en-US" sz="2800" dirty="0">
                <a:latin typeface="Bookman Old Style" panose="02050604050505020204" pitchFamily="18" charset="0"/>
              </a:rPr>
              <a:t> </a:t>
            </a:r>
            <a:r>
              <a:rPr lang="en-US" sz="2800" dirty="0" err="1">
                <a:latin typeface="Bookman Old Style" panose="02050604050505020204" pitchFamily="18" charset="0"/>
              </a:rPr>
              <a:t>podrá</a:t>
            </a:r>
            <a:r>
              <a:rPr lang="en-US" sz="2800" dirty="0">
                <a:latin typeface="Bookman Old Style" panose="02050604050505020204" pitchFamily="18" charset="0"/>
              </a:rPr>
              <a:t> </a:t>
            </a:r>
            <a:r>
              <a:rPr lang="en-US" sz="2800" dirty="0" err="1">
                <a:latin typeface="Bookman Old Style" panose="02050604050505020204" pitchFamily="18" charset="0"/>
              </a:rPr>
              <a:t>solicitar</a:t>
            </a:r>
            <a:r>
              <a:rPr lang="en-US" sz="2800" dirty="0">
                <a:latin typeface="Bookman Old Style" panose="02050604050505020204" pitchFamily="18" charset="0"/>
              </a:rPr>
              <a:t> ser </a:t>
            </a:r>
            <a:r>
              <a:rPr lang="en-US" sz="2800" dirty="0" err="1">
                <a:latin typeface="Bookman Old Style" panose="02050604050505020204" pitchFamily="18" charset="0"/>
              </a:rPr>
              <a:t>escuchado</a:t>
            </a:r>
            <a:r>
              <a:rPr lang="en-US" sz="2800" dirty="0">
                <a:latin typeface="Bookman Old Style" panose="02050604050505020204" pitchFamily="18" charset="0"/>
              </a:rPr>
              <a:t> </a:t>
            </a:r>
            <a:r>
              <a:rPr lang="en-US" sz="2800" dirty="0" err="1">
                <a:latin typeface="Bookman Old Style" panose="02050604050505020204" pitchFamily="18" charset="0"/>
              </a:rPr>
              <a:t>en</a:t>
            </a:r>
            <a:r>
              <a:rPr lang="en-US" sz="2800" dirty="0">
                <a:latin typeface="Bookman Old Style" panose="02050604050505020204" pitchFamily="18" charset="0"/>
              </a:rPr>
              <a:t> </a:t>
            </a:r>
            <a:r>
              <a:rPr lang="en-US" sz="2800" dirty="0" err="1">
                <a:latin typeface="Bookman Old Style" panose="02050604050505020204" pitchFamily="18" charset="0"/>
              </a:rPr>
              <a:t>cualquier</a:t>
            </a:r>
            <a:r>
              <a:rPr lang="en-US" sz="2800" dirty="0">
                <a:latin typeface="Bookman Old Style" panose="02050604050505020204" pitchFamily="18" charset="0"/>
              </a:rPr>
              <a:t> </a:t>
            </a:r>
            <a:r>
              <a:rPr lang="en-US" sz="2800" dirty="0" err="1">
                <a:latin typeface="Bookman Old Style" panose="02050604050505020204" pitchFamily="18" charset="0"/>
              </a:rPr>
              <a:t>procedimiento</a:t>
            </a:r>
            <a:r>
              <a:rPr lang="en-US" sz="2800" dirty="0">
                <a:latin typeface="Bookman Old Style" panose="02050604050505020204" pitchFamily="18" charset="0"/>
              </a:rPr>
              <a:t> de </a:t>
            </a:r>
            <a:r>
              <a:rPr lang="en-US" sz="2800" dirty="0" err="1">
                <a:latin typeface="Bookman Old Style" panose="02050604050505020204" pitchFamily="18" charset="0"/>
              </a:rPr>
              <a:t>proteccion</a:t>
            </a:r>
            <a:r>
              <a:rPr lang="en-US" sz="2800" dirty="0">
                <a:latin typeface="Bookman Old Style" panose="02050604050505020204" pitchFamily="18" charset="0"/>
              </a:rPr>
              <a:t> de </a:t>
            </a:r>
            <a:r>
              <a:rPr lang="en-US" sz="2800" dirty="0" err="1">
                <a:latin typeface="Bookman Old Style" panose="02050604050505020204" pitchFamily="18" charset="0"/>
              </a:rPr>
              <a:t>menores</a:t>
            </a:r>
            <a:r>
              <a:rPr lang="en-US" sz="2800" dirty="0">
                <a:latin typeface="Bookman Old Style" panose="02050604050505020204" pitchFamily="18" charset="0"/>
              </a:rPr>
              <a:t>. </a:t>
            </a:r>
          </a:p>
          <a:p>
            <a:pPr algn="just"/>
            <a:r>
              <a:rPr lang="en-US" sz="2800" dirty="0">
                <a:latin typeface="Bookman Old Style" panose="02050604050505020204" pitchFamily="18" charset="0"/>
              </a:rPr>
              <a:t>Una </a:t>
            </a:r>
            <a:r>
              <a:rPr lang="en-US" sz="2800" dirty="0" err="1">
                <a:latin typeface="Bookman Old Style" panose="02050604050505020204" pitchFamily="18" charset="0"/>
              </a:rPr>
              <a:t>vez</a:t>
            </a:r>
            <a:r>
              <a:rPr lang="en-US" sz="2800" dirty="0">
                <a:latin typeface="Bookman Old Style" panose="02050604050505020204" pitchFamily="18" charset="0"/>
              </a:rPr>
              <a:t> </a:t>
            </a:r>
            <a:r>
              <a:rPr lang="en-US" sz="2800" dirty="0" err="1">
                <a:latin typeface="Bookman Old Style" panose="02050604050505020204" pitchFamily="18" charset="0"/>
              </a:rPr>
              <a:t>evaluada</a:t>
            </a:r>
            <a:r>
              <a:rPr lang="en-US" sz="2800" dirty="0">
                <a:latin typeface="Bookman Old Style" panose="02050604050505020204" pitchFamily="18" charset="0"/>
              </a:rPr>
              <a:t> la </a:t>
            </a:r>
            <a:r>
              <a:rPr lang="en-US" sz="2800" dirty="0" err="1">
                <a:latin typeface="Bookman Old Style" panose="02050604050505020204" pitchFamily="18" charset="0"/>
              </a:rPr>
              <a:t>totalidad</a:t>
            </a:r>
            <a:r>
              <a:rPr lang="en-US" sz="2800" dirty="0">
                <a:latin typeface="Bookman Old Style" panose="02050604050505020204" pitchFamily="18" charset="0"/>
              </a:rPr>
              <a:t> de las </a:t>
            </a:r>
            <a:r>
              <a:rPr lang="en-US" sz="2800" dirty="0" err="1">
                <a:latin typeface="Bookman Old Style" panose="02050604050505020204" pitchFamily="18" charset="0"/>
              </a:rPr>
              <a:t>circunstancias</a:t>
            </a:r>
            <a:r>
              <a:rPr lang="en-US" sz="2800" dirty="0">
                <a:latin typeface="Bookman Old Style" panose="02050604050505020204" pitchFamily="18" charset="0"/>
              </a:rPr>
              <a:t>, </a:t>
            </a:r>
            <a:r>
              <a:rPr lang="en-US" sz="2800" dirty="0" err="1">
                <a:latin typeface="Bookman Old Style" panose="02050604050505020204" pitchFamily="18" charset="0"/>
              </a:rPr>
              <a:t>el</a:t>
            </a:r>
            <a:r>
              <a:rPr lang="en-US" sz="2800" dirty="0">
                <a:latin typeface="Bookman Old Style" panose="02050604050505020204" pitchFamily="18" charset="0"/>
              </a:rPr>
              <a:t> tribunal </a:t>
            </a:r>
            <a:r>
              <a:rPr lang="en-US" sz="2800" dirty="0" err="1">
                <a:latin typeface="Bookman Old Style" panose="02050604050505020204" pitchFamily="18" charset="0"/>
              </a:rPr>
              <a:t>tendrá</a:t>
            </a:r>
            <a:r>
              <a:rPr lang="en-US" sz="2800" dirty="0">
                <a:latin typeface="Bookman Old Style" panose="02050604050505020204" pitchFamily="18" charset="0"/>
              </a:rPr>
              <a:t> </a:t>
            </a:r>
            <a:r>
              <a:rPr lang="en-US" sz="2800" dirty="0" err="1">
                <a:latin typeface="Bookman Old Style" panose="02050604050505020204" pitchFamily="18" charset="0"/>
              </a:rPr>
              <a:t>discreción</a:t>
            </a:r>
            <a:r>
              <a:rPr lang="en-US" sz="2800" dirty="0">
                <a:latin typeface="Bookman Old Style" panose="02050604050505020204" pitchFamily="18" charset="0"/>
              </a:rPr>
              <a:t> para </a:t>
            </a:r>
            <a:r>
              <a:rPr lang="en-US" sz="2800" dirty="0" err="1">
                <a:latin typeface="Bookman Old Style" panose="02050604050505020204" pitchFamily="18" charset="0"/>
              </a:rPr>
              <a:t>determinar</a:t>
            </a:r>
            <a:r>
              <a:rPr lang="en-US" sz="2800" dirty="0">
                <a:latin typeface="Bookman Old Style" panose="02050604050505020204" pitchFamily="18" charset="0"/>
              </a:rPr>
              <a:t> </a:t>
            </a:r>
            <a:r>
              <a:rPr lang="en-US" sz="2800" dirty="0" err="1">
                <a:latin typeface="Bookman Old Style" panose="02050604050505020204" pitchFamily="18" charset="0"/>
              </a:rPr>
              <a:t>si</a:t>
            </a:r>
            <a:r>
              <a:rPr lang="en-US" sz="2800" dirty="0">
                <a:latin typeface="Bookman Old Style" panose="02050604050505020204" pitchFamily="18" charset="0"/>
              </a:rPr>
              <a:t> se </a:t>
            </a:r>
            <a:r>
              <a:rPr lang="en-US" sz="2800" dirty="0" err="1">
                <a:latin typeface="Bookman Old Style" panose="02050604050505020204" pitchFamily="18" charset="0"/>
              </a:rPr>
              <a:t>permite</a:t>
            </a:r>
            <a:r>
              <a:rPr lang="en-US" sz="2800" dirty="0">
                <a:latin typeface="Bookman Old Style" panose="02050604050505020204" pitchFamily="18" charset="0"/>
              </a:rPr>
              <a:t> o no la </a:t>
            </a:r>
            <a:r>
              <a:rPr lang="en-US" sz="2800" dirty="0" err="1">
                <a:latin typeface="Bookman Old Style" panose="02050604050505020204" pitchFamily="18" charset="0"/>
              </a:rPr>
              <a:t>intervención</a:t>
            </a:r>
            <a:r>
              <a:rPr lang="en-US" sz="2800" dirty="0">
                <a:latin typeface="Bookman Old Style" panose="02050604050505020204" pitchFamily="18" charset="0"/>
              </a:rPr>
              <a:t> de </a:t>
            </a:r>
            <a:r>
              <a:rPr lang="en-US" sz="2800" dirty="0" err="1">
                <a:latin typeface="Bookman Old Style" panose="02050604050505020204" pitchFamily="18" charset="0"/>
              </a:rPr>
              <a:t>estos</a:t>
            </a:r>
            <a:r>
              <a:rPr lang="en-US" sz="2800" dirty="0">
                <a:latin typeface="Bookman Old Style" panose="02050604050505020204" pitchFamily="18" charset="0"/>
              </a:rPr>
              <a:t> </a:t>
            </a:r>
            <a:r>
              <a:rPr lang="en-US" sz="2800" dirty="0" err="1">
                <a:latin typeface="Bookman Old Style" panose="02050604050505020204" pitchFamily="18" charset="0"/>
              </a:rPr>
              <a:t>en</a:t>
            </a:r>
            <a:r>
              <a:rPr lang="en-US" sz="2800" dirty="0">
                <a:latin typeface="Bookman Old Style" panose="02050604050505020204" pitchFamily="18" charset="0"/>
              </a:rPr>
              <a:t> </a:t>
            </a:r>
            <a:r>
              <a:rPr lang="en-US" sz="2800" dirty="0" err="1">
                <a:latin typeface="Bookman Old Style" panose="02050604050505020204" pitchFamily="18" charset="0"/>
              </a:rPr>
              <a:t>los</a:t>
            </a:r>
            <a:r>
              <a:rPr lang="en-US" sz="2800" dirty="0">
                <a:latin typeface="Bookman Old Style" panose="02050604050505020204" pitchFamily="18" charset="0"/>
              </a:rPr>
              <a:t> </a:t>
            </a:r>
            <a:r>
              <a:rPr lang="en-US" sz="2800" dirty="0" err="1">
                <a:latin typeface="Bookman Old Style" panose="02050604050505020204" pitchFamily="18" charset="0"/>
              </a:rPr>
              <a:t>procedimientos</a:t>
            </a:r>
            <a:r>
              <a:rPr lang="en-US" sz="2800" dirty="0">
                <a:latin typeface="Bookman Old Style" panose="02050604050505020204" pitchFamily="18" charset="0"/>
              </a:rPr>
              <a:t> ante </a:t>
            </a:r>
            <a:r>
              <a:rPr lang="en-US" sz="2800" dirty="0" err="1">
                <a:latin typeface="Bookman Old Style" panose="02050604050505020204" pitchFamily="18" charset="0"/>
              </a:rPr>
              <a:t>su</a:t>
            </a:r>
            <a:r>
              <a:rPr lang="en-US" sz="2800" dirty="0">
                <a:latin typeface="Bookman Old Style" panose="02050604050505020204" pitchFamily="18" charset="0"/>
              </a:rPr>
              <a:t> </a:t>
            </a:r>
            <a:r>
              <a:rPr lang="en-US" sz="2800" dirty="0" err="1">
                <a:latin typeface="Bookman Old Style" panose="02050604050505020204" pitchFamily="18" charset="0"/>
              </a:rPr>
              <a:t>consideración</a:t>
            </a:r>
            <a:r>
              <a:rPr lang="en-US" sz="2800" dirty="0">
                <a:latin typeface="Bookman Old Style" panose="02050604050505020204" pitchFamily="18" charset="0"/>
              </a:rPr>
              <a:t>.</a:t>
            </a:r>
          </a:p>
          <a:p>
            <a:pPr algn="just"/>
            <a:endParaRPr lang="en-PR" sz="2800" dirty="0">
              <a:latin typeface="Bookman Old Style" panose="02050604050505020204" pitchFamily="18" charset="0"/>
            </a:endParaRPr>
          </a:p>
        </p:txBody>
      </p:sp>
    </p:spTree>
    <p:extLst>
      <p:ext uri="{BB962C8B-B14F-4D97-AF65-F5344CB8AC3E}">
        <p14:creationId xmlns:p14="http://schemas.microsoft.com/office/powerpoint/2010/main" val="382556443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1A43D2-585B-B8FD-E5D4-6FF63051A504}"/>
              </a:ext>
            </a:extLst>
          </p:cNvPr>
          <p:cNvSpPr>
            <a:spLocks noGrp="1"/>
          </p:cNvSpPr>
          <p:nvPr>
            <p:ph type="title"/>
          </p:nvPr>
        </p:nvSpPr>
        <p:spPr/>
        <p:txBody>
          <a:bodyPr>
            <a:normAutofit fontScale="90000"/>
          </a:bodyPr>
          <a:lstStyle/>
          <a:p>
            <a:r>
              <a:rPr lang="en-US" dirty="0" err="1">
                <a:latin typeface="Bookman Old Style" panose="02050604050505020204" pitchFamily="18" charset="0"/>
              </a:rPr>
              <a:t>Artículo</a:t>
            </a:r>
            <a:r>
              <a:rPr lang="en-US" dirty="0">
                <a:latin typeface="Bookman Old Style" panose="02050604050505020204" pitchFamily="18" charset="0"/>
              </a:rPr>
              <a:t> 43. - </a:t>
            </a:r>
            <a:r>
              <a:rPr lang="en-US" dirty="0" err="1">
                <a:latin typeface="Bookman Old Style" panose="02050604050505020204" pitchFamily="18" charset="0"/>
              </a:rPr>
              <a:t>Informes</a:t>
            </a:r>
            <a:r>
              <a:rPr lang="en-US" dirty="0">
                <a:latin typeface="Bookman Old Style" panose="02050604050505020204" pitchFamily="18" charset="0"/>
              </a:rPr>
              <a:t> y </a:t>
            </a:r>
            <a:r>
              <a:rPr lang="en-US" dirty="0" err="1">
                <a:latin typeface="Bookman Old Style" panose="02050604050505020204" pitchFamily="18" charset="0"/>
              </a:rPr>
              <a:t>Términos</a:t>
            </a:r>
            <a:r>
              <a:rPr lang="en-US" dirty="0">
                <a:latin typeface="Bookman Old Style" panose="02050604050505020204" pitchFamily="18" charset="0"/>
              </a:rPr>
              <a:t> para </a:t>
            </a:r>
            <a:r>
              <a:rPr lang="en-US" dirty="0" err="1">
                <a:latin typeface="Bookman Old Style" panose="02050604050505020204" pitchFamily="18" charset="0"/>
              </a:rPr>
              <a:t>su</a:t>
            </a:r>
            <a:r>
              <a:rPr lang="en-US" dirty="0">
                <a:latin typeface="Bookman Old Style" panose="02050604050505020204" pitchFamily="18" charset="0"/>
              </a:rPr>
              <a:t> Presentación</a:t>
            </a:r>
            <a:br>
              <a:rPr lang="en-US" dirty="0">
                <a:latin typeface="Bookman Old Style" panose="02050604050505020204" pitchFamily="18" charset="0"/>
              </a:rPr>
            </a:br>
            <a:endParaRPr lang="en-PR" dirty="0">
              <a:latin typeface="Bookman Old Style" panose="02050604050505020204" pitchFamily="18" charset="0"/>
            </a:endParaRPr>
          </a:p>
        </p:txBody>
      </p:sp>
      <p:sp>
        <p:nvSpPr>
          <p:cNvPr id="3" name="Content Placeholder 2">
            <a:extLst>
              <a:ext uri="{FF2B5EF4-FFF2-40B4-BE49-F238E27FC236}">
                <a16:creationId xmlns:a16="http://schemas.microsoft.com/office/drawing/2014/main" id="{6B686DF7-49DE-1132-7210-7C35F6A467F0}"/>
              </a:ext>
            </a:extLst>
          </p:cNvPr>
          <p:cNvSpPr>
            <a:spLocks noGrp="1"/>
          </p:cNvSpPr>
          <p:nvPr>
            <p:ph idx="1"/>
          </p:nvPr>
        </p:nvSpPr>
        <p:spPr/>
        <p:txBody>
          <a:bodyPr>
            <a:noAutofit/>
          </a:bodyPr>
          <a:lstStyle/>
          <a:p>
            <a:pPr algn="just"/>
            <a:r>
              <a:rPr lang="en-US" sz="2800" dirty="0">
                <a:latin typeface="Bookman Old Style" panose="02050604050505020204" pitchFamily="18" charset="0"/>
              </a:rPr>
              <a:t>Los </a:t>
            </a:r>
            <a:r>
              <a:rPr lang="en-US" sz="2800" dirty="0" err="1">
                <a:latin typeface="Bookman Old Style" panose="02050604050505020204" pitchFamily="18" charset="0"/>
              </a:rPr>
              <a:t>trabajadores</a:t>
            </a:r>
            <a:r>
              <a:rPr lang="en-US" sz="2800" dirty="0">
                <a:latin typeface="Bookman Old Style" panose="02050604050505020204" pitchFamily="18" charset="0"/>
              </a:rPr>
              <a:t> </a:t>
            </a:r>
            <a:r>
              <a:rPr lang="en-US" sz="2800" dirty="0" err="1">
                <a:latin typeface="Bookman Old Style" panose="02050604050505020204" pitchFamily="18" charset="0"/>
              </a:rPr>
              <a:t>sociales</a:t>
            </a:r>
            <a:r>
              <a:rPr lang="en-US" sz="2800" dirty="0">
                <a:latin typeface="Bookman Old Style" panose="02050604050505020204" pitchFamily="18" charset="0"/>
              </a:rPr>
              <a:t> del Departamento, </a:t>
            </a:r>
            <a:r>
              <a:rPr lang="en-US" sz="2800" dirty="0" err="1">
                <a:latin typeface="Bookman Old Style" panose="02050604050505020204" pitchFamily="18" charset="0"/>
              </a:rPr>
              <a:t>peritos</a:t>
            </a:r>
            <a:r>
              <a:rPr lang="en-US" sz="2800" dirty="0">
                <a:latin typeface="Bookman Old Style" panose="02050604050505020204" pitchFamily="18" charset="0"/>
              </a:rPr>
              <a:t> o </a:t>
            </a:r>
            <a:r>
              <a:rPr lang="en-US" sz="2800" dirty="0" err="1">
                <a:latin typeface="Bookman Old Style" panose="02050604050505020204" pitchFamily="18" charset="0"/>
              </a:rPr>
              <a:t>médicos</a:t>
            </a:r>
            <a:r>
              <a:rPr lang="en-US" sz="2800" dirty="0">
                <a:latin typeface="Bookman Old Style" panose="02050604050505020204" pitchFamily="18" charset="0"/>
              </a:rPr>
              <a:t> que </a:t>
            </a:r>
            <a:r>
              <a:rPr lang="en-US" sz="2800" dirty="0" err="1">
                <a:latin typeface="Bookman Old Style" panose="02050604050505020204" pitchFamily="18" charset="0"/>
              </a:rPr>
              <a:t>hayan</a:t>
            </a:r>
            <a:r>
              <a:rPr lang="en-US" sz="2800" dirty="0">
                <a:latin typeface="Bookman Old Style" panose="02050604050505020204" pitchFamily="18" charset="0"/>
              </a:rPr>
              <a:t> </a:t>
            </a:r>
            <a:r>
              <a:rPr lang="en-US" sz="2800" dirty="0" err="1">
                <a:latin typeface="Bookman Old Style" panose="02050604050505020204" pitchFamily="18" charset="0"/>
              </a:rPr>
              <a:t>tratado</a:t>
            </a:r>
            <a:r>
              <a:rPr lang="en-US" sz="2800" dirty="0">
                <a:latin typeface="Bookman Old Style" panose="02050604050505020204" pitchFamily="18" charset="0"/>
              </a:rPr>
              <a:t> o </a:t>
            </a:r>
            <a:r>
              <a:rPr lang="en-US" sz="2800" dirty="0" err="1">
                <a:latin typeface="Bookman Old Style" panose="02050604050505020204" pitchFamily="18" charset="0"/>
              </a:rPr>
              <a:t>evaluado</a:t>
            </a:r>
            <a:r>
              <a:rPr lang="en-US" sz="2800" dirty="0">
                <a:latin typeface="Bookman Old Style" panose="02050604050505020204" pitchFamily="18" charset="0"/>
              </a:rPr>
              <a:t> a un </a:t>
            </a:r>
            <a:r>
              <a:rPr lang="en-US" sz="2800" dirty="0" err="1">
                <a:latin typeface="Bookman Old Style" panose="02050604050505020204" pitchFamily="18" charset="0"/>
              </a:rPr>
              <a:t>menor</a:t>
            </a:r>
            <a:r>
              <a:rPr lang="en-US" sz="2800" dirty="0">
                <a:latin typeface="Bookman Old Style" panose="02050604050505020204" pitchFamily="18" charset="0"/>
              </a:rPr>
              <a:t> </a:t>
            </a:r>
            <a:r>
              <a:rPr lang="en-US" sz="2800" dirty="0" err="1">
                <a:latin typeface="Bookman Old Style" panose="02050604050505020204" pitchFamily="18" charset="0"/>
              </a:rPr>
              <a:t>notificarán</a:t>
            </a:r>
            <a:r>
              <a:rPr lang="en-US" sz="2800" dirty="0">
                <a:latin typeface="Bookman Old Style" panose="02050604050505020204" pitchFamily="18" charset="0"/>
              </a:rPr>
              <a:t> </a:t>
            </a:r>
            <a:r>
              <a:rPr lang="en-US" sz="2800" dirty="0" err="1">
                <a:latin typeface="Bookman Old Style" panose="02050604050505020204" pitchFamily="18" charset="0"/>
              </a:rPr>
              <a:t>el</a:t>
            </a:r>
            <a:r>
              <a:rPr lang="en-US" sz="2800" dirty="0">
                <a:latin typeface="Bookman Old Style" panose="02050604050505020204" pitchFamily="18" charset="0"/>
              </a:rPr>
              <a:t> plan de </a:t>
            </a:r>
            <a:r>
              <a:rPr lang="en-US" sz="2800" dirty="0" err="1">
                <a:latin typeface="Bookman Old Style" panose="02050604050505020204" pitchFamily="18" charset="0"/>
              </a:rPr>
              <a:t>servicios</a:t>
            </a:r>
            <a:r>
              <a:rPr lang="en-US" sz="2800" dirty="0">
                <a:latin typeface="Bookman Old Style" panose="02050604050505020204" pitchFamily="18" charset="0"/>
              </a:rPr>
              <a:t>, </a:t>
            </a:r>
            <a:r>
              <a:rPr lang="en-US" sz="2800" dirty="0" err="1">
                <a:latin typeface="Bookman Old Style" panose="02050604050505020204" pitchFamily="18" charset="0"/>
              </a:rPr>
              <a:t>el</a:t>
            </a:r>
            <a:r>
              <a:rPr lang="en-US" sz="2800" dirty="0">
                <a:latin typeface="Bookman Old Style" panose="02050604050505020204" pitchFamily="18" charset="0"/>
              </a:rPr>
              <a:t> plan de </a:t>
            </a:r>
            <a:r>
              <a:rPr lang="en-US" sz="2800" dirty="0" err="1">
                <a:latin typeface="Bookman Old Style" panose="02050604050505020204" pitchFamily="18" charset="0"/>
              </a:rPr>
              <a:t>permanencia</a:t>
            </a:r>
            <a:r>
              <a:rPr lang="en-US" sz="2800" dirty="0">
                <a:latin typeface="Bookman Old Style" panose="02050604050505020204" pitchFamily="18" charset="0"/>
              </a:rPr>
              <a:t>, y </a:t>
            </a:r>
            <a:r>
              <a:rPr lang="en-US" sz="2800" dirty="0" err="1">
                <a:latin typeface="Bookman Old Style" panose="02050604050505020204" pitchFamily="18" charset="0"/>
              </a:rPr>
              <a:t>los</a:t>
            </a:r>
            <a:r>
              <a:rPr lang="en-US" sz="2800" dirty="0">
                <a:latin typeface="Bookman Old Style" panose="02050604050505020204" pitchFamily="18" charset="0"/>
              </a:rPr>
              <a:t> </a:t>
            </a:r>
            <a:r>
              <a:rPr lang="en-US" sz="2800" dirty="0" err="1">
                <a:latin typeface="Bookman Old Style" panose="02050604050505020204" pitchFamily="18" charset="0"/>
              </a:rPr>
              <a:t>informes</a:t>
            </a:r>
            <a:r>
              <a:rPr lang="en-US" sz="2800" dirty="0">
                <a:latin typeface="Bookman Old Style" panose="02050604050505020204" pitchFamily="18" charset="0"/>
              </a:rPr>
              <a:t> </a:t>
            </a:r>
            <a:r>
              <a:rPr lang="en-US" sz="2800" dirty="0" err="1">
                <a:latin typeface="Bookman Old Style" panose="02050604050505020204" pitchFamily="18" charset="0"/>
              </a:rPr>
              <a:t>correspondientes</a:t>
            </a:r>
            <a:r>
              <a:rPr lang="en-US" sz="2800" dirty="0">
                <a:latin typeface="Bookman Old Style" panose="02050604050505020204" pitchFamily="18" charset="0"/>
              </a:rPr>
              <a:t> </a:t>
            </a:r>
            <a:r>
              <a:rPr lang="en-US" sz="2800" dirty="0" err="1">
                <a:latin typeface="Bookman Old Style" panose="02050604050505020204" pitchFamily="18" charset="0"/>
              </a:rPr>
              <a:t>en</a:t>
            </a:r>
            <a:r>
              <a:rPr lang="en-US" sz="2800" dirty="0">
                <a:latin typeface="Bookman Old Style" panose="02050604050505020204" pitchFamily="18" charset="0"/>
              </a:rPr>
              <a:t> </a:t>
            </a:r>
            <a:r>
              <a:rPr lang="en-US" sz="2800" dirty="0" err="1">
                <a:latin typeface="Bookman Old Style" panose="02050604050505020204" pitchFamily="18" charset="0"/>
              </a:rPr>
              <a:t>el</a:t>
            </a:r>
            <a:r>
              <a:rPr lang="en-US" sz="2800" dirty="0">
                <a:latin typeface="Bookman Old Style" panose="02050604050505020204" pitchFamily="18" charset="0"/>
              </a:rPr>
              <a:t> tribunal y ante </a:t>
            </a:r>
            <a:r>
              <a:rPr lang="en-US" sz="2800" dirty="0" err="1">
                <a:latin typeface="Bookman Old Style" panose="02050604050505020204" pitchFamily="18" charset="0"/>
              </a:rPr>
              <a:t>Procurador</a:t>
            </a:r>
            <a:r>
              <a:rPr lang="en-US" sz="2800" dirty="0">
                <a:latin typeface="Bookman Old Style" panose="02050604050505020204" pitchFamily="18" charset="0"/>
              </a:rPr>
              <a:t> de </a:t>
            </a:r>
            <a:r>
              <a:rPr lang="en-US" sz="2800" dirty="0" err="1">
                <a:latin typeface="Bookman Old Style" panose="02050604050505020204" pitchFamily="18" charset="0"/>
              </a:rPr>
              <a:t>Asuntos</a:t>
            </a:r>
            <a:r>
              <a:rPr lang="en-US" sz="2800" dirty="0">
                <a:latin typeface="Bookman Old Style" panose="02050604050505020204" pitchFamily="18" charset="0"/>
              </a:rPr>
              <a:t> de Familia </a:t>
            </a:r>
            <a:r>
              <a:rPr lang="en-US" sz="2800" dirty="0" err="1">
                <a:latin typeface="Bookman Old Style" panose="02050604050505020204" pitchFamily="18" charset="0"/>
              </a:rPr>
              <a:t>dentro</a:t>
            </a:r>
            <a:r>
              <a:rPr lang="en-US" sz="2800" dirty="0">
                <a:latin typeface="Bookman Old Style" panose="02050604050505020204" pitchFamily="18" charset="0"/>
              </a:rPr>
              <a:t> de un </a:t>
            </a:r>
            <a:r>
              <a:rPr lang="en-US" sz="2800" dirty="0" err="1">
                <a:latin typeface="Bookman Old Style" panose="02050604050505020204" pitchFamily="18" charset="0"/>
              </a:rPr>
              <a:t>plazo</a:t>
            </a:r>
            <a:r>
              <a:rPr lang="en-US" sz="2800" dirty="0">
                <a:latin typeface="Bookman Old Style" panose="02050604050505020204" pitchFamily="18" charset="0"/>
              </a:rPr>
              <a:t> no </a:t>
            </a:r>
            <a:r>
              <a:rPr lang="en-US" sz="2800" dirty="0" err="1">
                <a:latin typeface="Bookman Old Style" panose="02050604050505020204" pitchFamily="18" charset="0"/>
              </a:rPr>
              <a:t>menor</a:t>
            </a:r>
            <a:r>
              <a:rPr lang="en-US" sz="2800" dirty="0">
                <a:latin typeface="Bookman Old Style" panose="02050604050505020204" pitchFamily="18" charset="0"/>
              </a:rPr>
              <a:t> de </a:t>
            </a:r>
            <a:r>
              <a:rPr lang="en-US" sz="2800" dirty="0" err="1">
                <a:latin typeface="Bookman Old Style" panose="02050604050505020204" pitchFamily="18" charset="0"/>
              </a:rPr>
              <a:t>diez</a:t>
            </a:r>
            <a:r>
              <a:rPr lang="en-US" sz="2800" dirty="0">
                <a:latin typeface="Bookman Old Style" panose="02050604050505020204" pitchFamily="18" charset="0"/>
              </a:rPr>
              <a:t> (10) días con </a:t>
            </a:r>
            <a:r>
              <a:rPr lang="en-US" sz="2800" dirty="0" err="1">
                <a:latin typeface="Bookman Old Style" panose="02050604050505020204" pitchFamily="18" charset="0"/>
              </a:rPr>
              <a:t>antelación</a:t>
            </a:r>
            <a:r>
              <a:rPr lang="en-US" sz="2800" dirty="0">
                <a:latin typeface="Bookman Old Style" panose="02050604050505020204" pitchFamily="18" charset="0"/>
              </a:rPr>
              <a:t> a la </a:t>
            </a:r>
            <a:r>
              <a:rPr lang="en-US" sz="2800" dirty="0" err="1">
                <a:latin typeface="Bookman Old Style" panose="02050604050505020204" pitchFamily="18" charset="0"/>
              </a:rPr>
              <a:t>celebración</a:t>
            </a:r>
            <a:r>
              <a:rPr lang="en-US" sz="2800" dirty="0">
                <a:latin typeface="Bookman Old Style" panose="02050604050505020204" pitchFamily="18" charset="0"/>
              </a:rPr>
              <a:t> de </a:t>
            </a:r>
            <a:r>
              <a:rPr lang="en-US" sz="2800" dirty="0" err="1">
                <a:latin typeface="Bookman Old Style" panose="02050604050505020204" pitchFamily="18" charset="0"/>
              </a:rPr>
              <a:t>cualquier</a:t>
            </a:r>
            <a:r>
              <a:rPr lang="en-US" sz="2800" dirty="0">
                <a:latin typeface="Bookman Old Style" panose="02050604050505020204" pitchFamily="18" charset="0"/>
              </a:rPr>
              <a:t> vista. </a:t>
            </a:r>
            <a:endParaRPr lang="en-PR" sz="2800" dirty="0">
              <a:latin typeface="Bookman Old Style" panose="02050604050505020204" pitchFamily="18" charset="0"/>
            </a:endParaRPr>
          </a:p>
        </p:txBody>
      </p:sp>
    </p:spTree>
    <p:extLst>
      <p:ext uri="{BB962C8B-B14F-4D97-AF65-F5344CB8AC3E}">
        <p14:creationId xmlns:p14="http://schemas.microsoft.com/office/powerpoint/2010/main" val="55889876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AA4D0A-AE2C-0EC0-B37D-0357B7BAC554}"/>
              </a:ext>
            </a:extLst>
          </p:cNvPr>
          <p:cNvSpPr>
            <a:spLocks noGrp="1"/>
          </p:cNvSpPr>
          <p:nvPr>
            <p:ph type="title"/>
          </p:nvPr>
        </p:nvSpPr>
        <p:spPr/>
        <p:txBody>
          <a:bodyPr>
            <a:noAutofit/>
          </a:bodyPr>
          <a:lstStyle/>
          <a:p>
            <a:pPr algn="ctr"/>
            <a:r>
              <a:rPr lang="en-US" sz="2800" dirty="0" err="1">
                <a:latin typeface="Bookman Old Style" panose="02050604050505020204" pitchFamily="18" charset="0"/>
              </a:rPr>
              <a:t>Artículo</a:t>
            </a:r>
            <a:r>
              <a:rPr lang="en-US" sz="2800" dirty="0">
                <a:latin typeface="Bookman Old Style" panose="02050604050505020204" pitchFamily="18" charset="0"/>
              </a:rPr>
              <a:t> 46. - </a:t>
            </a:r>
            <a:r>
              <a:rPr lang="en-US" sz="2800" dirty="0" err="1">
                <a:latin typeface="Bookman Old Style" panose="02050604050505020204" pitchFamily="18" charset="0"/>
              </a:rPr>
              <a:t>Causas</a:t>
            </a:r>
            <a:r>
              <a:rPr lang="en-US" sz="2800" dirty="0">
                <a:latin typeface="Bookman Old Style" panose="02050604050505020204" pitchFamily="18" charset="0"/>
              </a:rPr>
              <a:t> para </a:t>
            </a:r>
            <a:r>
              <a:rPr lang="en-US" sz="2800" dirty="0" err="1">
                <a:latin typeface="Bookman Old Style" panose="02050604050505020204" pitchFamily="18" charset="0"/>
              </a:rPr>
              <a:t>Solicitar</a:t>
            </a:r>
            <a:r>
              <a:rPr lang="en-US" sz="2800" dirty="0">
                <a:latin typeface="Bookman Old Style" panose="02050604050505020204" pitchFamily="18" charset="0"/>
              </a:rPr>
              <a:t> la </a:t>
            </a:r>
            <a:r>
              <a:rPr lang="en-US" sz="2800" dirty="0" err="1">
                <a:latin typeface="Bookman Old Style" panose="02050604050505020204" pitchFamily="18" charset="0"/>
              </a:rPr>
              <a:t>Privación</a:t>
            </a:r>
            <a:r>
              <a:rPr lang="en-US" sz="2800" dirty="0">
                <a:latin typeface="Bookman Old Style" panose="02050604050505020204" pitchFamily="18" charset="0"/>
              </a:rPr>
              <a:t>, </a:t>
            </a:r>
            <a:r>
              <a:rPr lang="en-US" sz="2800" dirty="0" err="1">
                <a:latin typeface="Bookman Old Style" panose="02050604050505020204" pitchFamily="18" charset="0"/>
              </a:rPr>
              <a:t>Restricción</a:t>
            </a:r>
            <a:r>
              <a:rPr lang="en-US" sz="2800" dirty="0">
                <a:latin typeface="Bookman Old Style" panose="02050604050505020204" pitchFamily="18" charset="0"/>
              </a:rPr>
              <a:t> o </a:t>
            </a:r>
            <a:r>
              <a:rPr lang="en-US" sz="2800" dirty="0" err="1">
                <a:latin typeface="Bookman Old Style" panose="02050604050505020204" pitchFamily="18" charset="0"/>
              </a:rPr>
              <a:t>Suspensión</a:t>
            </a:r>
            <a:r>
              <a:rPr lang="en-US" sz="2800" dirty="0">
                <a:latin typeface="Bookman Old Style" panose="02050604050505020204" pitchFamily="18" charset="0"/>
              </a:rPr>
              <a:t> de la</a:t>
            </a:r>
            <a:br>
              <a:rPr lang="en-US" sz="2800" dirty="0">
                <a:latin typeface="Bookman Old Style" panose="02050604050505020204" pitchFamily="18" charset="0"/>
              </a:rPr>
            </a:br>
            <a:r>
              <a:rPr lang="en-US" sz="2800" dirty="0">
                <a:latin typeface="Bookman Old Style" panose="02050604050505020204" pitchFamily="18" charset="0"/>
              </a:rPr>
              <a:t>Patria </a:t>
            </a:r>
            <a:r>
              <a:rPr lang="en-US" sz="2800" dirty="0" err="1">
                <a:latin typeface="Bookman Old Style" panose="02050604050505020204" pitchFamily="18" charset="0"/>
              </a:rPr>
              <a:t>Potestad</a:t>
            </a:r>
            <a:endParaRPr lang="en-PR" sz="2800" dirty="0"/>
          </a:p>
        </p:txBody>
      </p:sp>
      <p:sp>
        <p:nvSpPr>
          <p:cNvPr id="3" name="Content Placeholder 2">
            <a:extLst>
              <a:ext uri="{FF2B5EF4-FFF2-40B4-BE49-F238E27FC236}">
                <a16:creationId xmlns:a16="http://schemas.microsoft.com/office/drawing/2014/main" id="{7B8BD42D-D51F-C0D1-4533-051472B08411}"/>
              </a:ext>
            </a:extLst>
          </p:cNvPr>
          <p:cNvSpPr>
            <a:spLocks noGrp="1"/>
          </p:cNvSpPr>
          <p:nvPr>
            <p:ph idx="1"/>
          </p:nvPr>
        </p:nvSpPr>
        <p:spPr/>
        <p:txBody>
          <a:bodyPr/>
          <a:lstStyle/>
          <a:p>
            <a:r>
              <a:rPr lang="en-US" dirty="0"/>
              <a:t>Cuando un </a:t>
            </a:r>
            <a:r>
              <a:rPr lang="en-US" dirty="0" err="1"/>
              <a:t>menor</a:t>
            </a:r>
            <a:r>
              <a:rPr lang="en-US" dirty="0"/>
              <a:t> ha </a:t>
            </a:r>
            <a:r>
              <a:rPr lang="en-US" dirty="0" err="1"/>
              <a:t>permanecido</a:t>
            </a:r>
            <a:r>
              <a:rPr lang="en-US" dirty="0"/>
              <a:t> </a:t>
            </a:r>
            <a:r>
              <a:rPr lang="en-US" dirty="0" err="1"/>
              <a:t>en</a:t>
            </a:r>
            <a:r>
              <a:rPr lang="en-US" dirty="0"/>
              <a:t> </a:t>
            </a:r>
            <a:r>
              <a:rPr lang="en-US" dirty="0" err="1"/>
              <a:t>cuidado</a:t>
            </a:r>
            <a:r>
              <a:rPr lang="en-US" dirty="0"/>
              <a:t> </a:t>
            </a:r>
            <a:r>
              <a:rPr lang="en-US" dirty="0" err="1"/>
              <a:t>sustituto</a:t>
            </a:r>
            <a:r>
              <a:rPr lang="en-US" dirty="0"/>
              <a:t> </a:t>
            </a:r>
            <a:r>
              <a:rPr lang="en-US" dirty="0" err="1"/>
              <a:t>durante</a:t>
            </a:r>
            <a:r>
              <a:rPr lang="en-US" dirty="0"/>
              <a:t> quince (15) de </a:t>
            </a:r>
            <a:r>
              <a:rPr lang="en-US" dirty="0" err="1"/>
              <a:t>los</a:t>
            </a:r>
            <a:r>
              <a:rPr lang="en-US" dirty="0"/>
              <a:t> </a:t>
            </a:r>
            <a:r>
              <a:rPr lang="en-US" dirty="0" err="1"/>
              <a:t>ultimos</a:t>
            </a:r>
            <a:r>
              <a:rPr lang="en-US" dirty="0"/>
              <a:t> </a:t>
            </a:r>
            <a:r>
              <a:rPr lang="en-US" dirty="0" err="1"/>
              <a:t>veintidos</a:t>
            </a:r>
            <a:r>
              <a:rPr lang="en-US" dirty="0"/>
              <a:t> (22) meses.</a:t>
            </a:r>
          </a:p>
          <a:p>
            <a:pPr algn="just"/>
            <a:r>
              <a:rPr lang="en-US" dirty="0"/>
              <a:t>El tribunal determine que </a:t>
            </a:r>
            <a:r>
              <a:rPr lang="en-US" dirty="0" err="1"/>
              <a:t>el</a:t>
            </a:r>
            <a:r>
              <a:rPr lang="en-US" dirty="0"/>
              <a:t> padre o madre ha </a:t>
            </a:r>
            <a:r>
              <a:rPr lang="en-US" dirty="0" err="1"/>
              <a:t>cometido</a:t>
            </a:r>
            <a:r>
              <a:rPr lang="en-US" dirty="0"/>
              <a:t> </a:t>
            </a:r>
            <a:r>
              <a:rPr lang="en-US" dirty="0" err="1"/>
              <a:t>incurrido</a:t>
            </a:r>
            <a:r>
              <a:rPr lang="en-US" dirty="0"/>
              <a:t> </a:t>
            </a:r>
            <a:r>
              <a:rPr lang="en-US" dirty="0" err="1"/>
              <a:t>en</a:t>
            </a:r>
            <a:r>
              <a:rPr lang="en-US" dirty="0"/>
              <a:t> la </a:t>
            </a:r>
            <a:r>
              <a:rPr lang="en-US" dirty="0" err="1"/>
              <a:t>siguiente</a:t>
            </a:r>
            <a:r>
              <a:rPr lang="en-US" dirty="0"/>
              <a:t> </a:t>
            </a:r>
            <a:r>
              <a:rPr lang="en-US" dirty="0" err="1"/>
              <a:t>conducta</a:t>
            </a:r>
            <a:r>
              <a:rPr lang="en-US" dirty="0"/>
              <a:t> </a:t>
            </a:r>
            <a:r>
              <a:rPr lang="en-US" dirty="0" err="1"/>
              <a:t>delictiva</a:t>
            </a:r>
            <a:r>
              <a:rPr lang="en-US" dirty="0"/>
              <a:t> contra </a:t>
            </a:r>
            <a:r>
              <a:rPr lang="en-US" dirty="0" err="1"/>
              <a:t>otro</a:t>
            </a:r>
            <a:r>
              <a:rPr lang="en-US" dirty="0"/>
              <a:t> </a:t>
            </a:r>
            <a:r>
              <a:rPr lang="en-US" dirty="0" err="1"/>
              <a:t>hijo</a:t>
            </a:r>
            <a:r>
              <a:rPr lang="en-US" dirty="0"/>
              <a:t> o </a:t>
            </a:r>
            <a:r>
              <a:rPr lang="en-US" dirty="0" err="1"/>
              <a:t>hija</a:t>
            </a:r>
            <a:r>
              <a:rPr lang="en-US" dirty="0"/>
              <a:t> de </a:t>
            </a:r>
            <a:r>
              <a:rPr lang="en-US" dirty="0" err="1"/>
              <a:t>dicha</a:t>
            </a:r>
            <a:r>
              <a:rPr lang="en-US" dirty="0"/>
              <a:t> persona, </a:t>
            </a:r>
            <a:r>
              <a:rPr lang="en-US" dirty="0" err="1"/>
              <a:t>según</a:t>
            </a:r>
            <a:r>
              <a:rPr lang="en-US" dirty="0"/>
              <a:t> </a:t>
            </a:r>
            <a:r>
              <a:rPr lang="en-US" dirty="0" err="1"/>
              <a:t>tipificada</a:t>
            </a:r>
            <a:r>
              <a:rPr lang="en-US" dirty="0"/>
              <a:t> </a:t>
            </a:r>
            <a:r>
              <a:rPr lang="en-US" dirty="0" err="1"/>
              <a:t>en</a:t>
            </a:r>
            <a:r>
              <a:rPr lang="en-US" dirty="0"/>
              <a:t> </a:t>
            </a:r>
            <a:r>
              <a:rPr lang="en-US" dirty="0" err="1"/>
              <a:t>el</a:t>
            </a:r>
            <a:r>
              <a:rPr lang="en-US" dirty="0"/>
              <a:t> </a:t>
            </a:r>
            <a:r>
              <a:rPr lang="en-US" dirty="0" err="1"/>
              <a:t>Codigo</a:t>
            </a:r>
            <a:r>
              <a:rPr lang="en-US" dirty="0"/>
              <a:t> Penal de Puerto Rico y </a:t>
            </a:r>
            <a:r>
              <a:rPr lang="en-US" dirty="0" err="1"/>
              <a:t>listado</a:t>
            </a:r>
            <a:r>
              <a:rPr lang="en-US" dirty="0"/>
              <a:t> </a:t>
            </a:r>
            <a:r>
              <a:rPr lang="en-US" dirty="0" err="1"/>
              <a:t>en</a:t>
            </a:r>
            <a:r>
              <a:rPr lang="en-US" dirty="0"/>
              <a:t> </a:t>
            </a:r>
            <a:r>
              <a:rPr lang="en-US" dirty="0" err="1"/>
              <a:t>el</a:t>
            </a:r>
            <a:r>
              <a:rPr lang="en-US" dirty="0"/>
              <a:t> </a:t>
            </a:r>
            <a:r>
              <a:rPr lang="en-US" dirty="0" err="1"/>
              <a:t>artículo</a:t>
            </a:r>
            <a:r>
              <a:rPr lang="en-US" dirty="0"/>
              <a:t> 46 (a) (2) de </a:t>
            </a:r>
            <a:r>
              <a:rPr lang="en-US" dirty="0" err="1"/>
              <a:t>esta</a:t>
            </a:r>
            <a:r>
              <a:rPr lang="en-US" dirty="0"/>
              <a:t> ley.</a:t>
            </a:r>
          </a:p>
          <a:p>
            <a:pPr algn="just"/>
            <a:r>
              <a:rPr lang="en-US" dirty="0"/>
              <a:t>El Tribunal ha </a:t>
            </a:r>
            <a:r>
              <a:rPr lang="en-US" dirty="0" err="1"/>
              <a:t>determinado</a:t>
            </a:r>
            <a:r>
              <a:rPr lang="en-US" dirty="0"/>
              <a:t> que no </a:t>
            </a:r>
            <a:r>
              <a:rPr lang="en-US" dirty="0" err="1"/>
              <a:t>procede</a:t>
            </a:r>
            <a:r>
              <a:rPr lang="en-US" dirty="0"/>
              <a:t> </a:t>
            </a:r>
            <a:r>
              <a:rPr lang="en-US" dirty="0" err="1"/>
              <a:t>realizar</a:t>
            </a:r>
            <a:r>
              <a:rPr lang="en-US" dirty="0"/>
              <a:t> </a:t>
            </a:r>
            <a:r>
              <a:rPr lang="en-US" dirty="0" err="1"/>
              <a:t>esfuerzos</a:t>
            </a:r>
            <a:r>
              <a:rPr lang="en-US" dirty="0"/>
              <a:t> </a:t>
            </a:r>
            <a:r>
              <a:rPr lang="en-US" dirty="0" err="1"/>
              <a:t>razonables</a:t>
            </a:r>
            <a:r>
              <a:rPr lang="en-US" dirty="0"/>
              <a:t>.</a:t>
            </a:r>
          </a:p>
          <a:p>
            <a:pPr algn="just"/>
            <a:r>
              <a:rPr lang="en-US" dirty="0"/>
              <a:t>El Tribunal </a:t>
            </a:r>
            <a:r>
              <a:rPr lang="en-US" dirty="0" err="1"/>
              <a:t>determina</a:t>
            </a:r>
            <a:r>
              <a:rPr lang="en-US" dirty="0"/>
              <a:t> que </a:t>
            </a:r>
            <a:r>
              <a:rPr lang="en-US" dirty="0" err="1"/>
              <a:t>el</a:t>
            </a:r>
            <a:r>
              <a:rPr lang="en-US" dirty="0"/>
              <a:t> </a:t>
            </a:r>
            <a:r>
              <a:rPr lang="en-US" dirty="0" err="1"/>
              <a:t>promovido</a:t>
            </a:r>
            <a:r>
              <a:rPr lang="en-US" dirty="0"/>
              <a:t> no </a:t>
            </a:r>
            <a:r>
              <a:rPr lang="en-US" dirty="0" err="1"/>
              <a:t>está</a:t>
            </a:r>
            <a:r>
              <a:rPr lang="en-US" dirty="0"/>
              <a:t> </a:t>
            </a:r>
            <a:r>
              <a:rPr lang="en-US" dirty="0" err="1"/>
              <a:t>dispuesto</a:t>
            </a:r>
            <a:r>
              <a:rPr lang="en-US" dirty="0"/>
              <a:t> o es </a:t>
            </a:r>
            <a:r>
              <a:rPr lang="en-US" dirty="0" err="1"/>
              <a:t>incapaz</a:t>
            </a:r>
            <a:r>
              <a:rPr lang="en-US" dirty="0"/>
              <a:t> de </a:t>
            </a:r>
            <a:r>
              <a:rPr lang="en-US" dirty="0" err="1"/>
              <a:t>asumir</a:t>
            </a:r>
            <a:r>
              <a:rPr lang="en-US" dirty="0"/>
              <a:t> </a:t>
            </a:r>
            <a:r>
              <a:rPr lang="en-US" dirty="0" err="1"/>
              <a:t>responsabilidad</a:t>
            </a:r>
            <a:r>
              <a:rPr lang="en-US" dirty="0"/>
              <a:t> y </a:t>
            </a:r>
            <a:r>
              <a:rPr lang="en-US" dirty="0" err="1"/>
              <a:t>proteger</a:t>
            </a:r>
            <a:r>
              <a:rPr lang="en-US" dirty="0"/>
              <a:t> al </a:t>
            </a:r>
            <a:r>
              <a:rPr lang="en-US" dirty="0" err="1"/>
              <a:t>menor</a:t>
            </a:r>
            <a:r>
              <a:rPr lang="en-US" dirty="0"/>
              <a:t>.</a:t>
            </a:r>
          </a:p>
          <a:p>
            <a:pPr algn="just"/>
            <a:r>
              <a:rPr lang="en-US" dirty="0"/>
              <a:t>Por las </a:t>
            </a:r>
            <a:r>
              <a:rPr lang="en-US" dirty="0" err="1"/>
              <a:t>causales</a:t>
            </a:r>
            <a:r>
              <a:rPr lang="en-US" dirty="0"/>
              <a:t> </a:t>
            </a:r>
            <a:r>
              <a:rPr lang="en-US" dirty="0" err="1"/>
              <a:t>establecidas</a:t>
            </a:r>
            <a:r>
              <a:rPr lang="en-US" dirty="0"/>
              <a:t> </a:t>
            </a:r>
            <a:r>
              <a:rPr lang="en-US" dirty="0" err="1"/>
              <a:t>en</a:t>
            </a:r>
            <a:r>
              <a:rPr lang="en-US" dirty="0"/>
              <a:t> </a:t>
            </a:r>
            <a:r>
              <a:rPr lang="en-US" dirty="0" err="1"/>
              <a:t>el</a:t>
            </a:r>
            <a:r>
              <a:rPr lang="en-US" dirty="0"/>
              <a:t> Código Civil de Puerto Rico.</a:t>
            </a:r>
          </a:p>
          <a:p>
            <a:pPr algn="just"/>
            <a:r>
              <a:rPr lang="en-US" dirty="0"/>
              <a:t>Cuando </a:t>
            </a:r>
            <a:r>
              <a:rPr lang="en-US" dirty="0" err="1"/>
              <a:t>el</a:t>
            </a:r>
            <a:r>
              <a:rPr lang="en-US" dirty="0"/>
              <a:t> </a:t>
            </a:r>
            <a:r>
              <a:rPr lang="en-US" dirty="0" err="1"/>
              <a:t>menor</a:t>
            </a:r>
            <a:r>
              <a:rPr lang="en-US" dirty="0"/>
              <a:t> ha </a:t>
            </a:r>
            <a:r>
              <a:rPr lang="en-US" dirty="0" err="1"/>
              <a:t>sido</a:t>
            </a:r>
            <a:r>
              <a:rPr lang="en-US" dirty="0"/>
              <a:t> </a:t>
            </a:r>
            <a:r>
              <a:rPr lang="en-US" dirty="0" err="1"/>
              <a:t>abandonado</a:t>
            </a:r>
            <a:r>
              <a:rPr lang="en-US" dirty="0"/>
              <a:t>.</a:t>
            </a:r>
            <a:endParaRPr lang="en-PR" dirty="0"/>
          </a:p>
        </p:txBody>
      </p:sp>
    </p:spTree>
    <p:extLst>
      <p:ext uri="{BB962C8B-B14F-4D97-AF65-F5344CB8AC3E}">
        <p14:creationId xmlns:p14="http://schemas.microsoft.com/office/powerpoint/2010/main" val="111164132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C4219-8601-39A9-E851-4E775BFBD0A8}"/>
              </a:ext>
            </a:extLst>
          </p:cNvPr>
          <p:cNvSpPr>
            <a:spLocks noGrp="1"/>
          </p:cNvSpPr>
          <p:nvPr>
            <p:ph type="title"/>
          </p:nvPr>
        </p:nvSpPr>
        <p:spPr/>
        <p:txBody>
          <a:bodyPr>
            <a:normAutofit/>
          </a:bodyPr>
          <a:lstStyle/>
          <a:p>
            <a:pPr algn="ctr"/>
            <a:r>
              <a:rPr lang="en-US" sz="3600" dirty="0" err="1">
                <a:latin typeface="Bookman Old Style" panose="02050604050505020204" pitchFamily="18" charset="0"/>
              </a:rPr>
              <a:t>Artículo</a:t>
            </a:r>
            <a:r>
              <a:rPr lang="en-US" sz="3600" dirty="0">
                <a:latin typeface="Bookman Old Style" panose="02050604050505020204" pitchFamily="18" charset="0"/>
              </a:rPr>
              <a:t> 48. – </a:t>
            </a:r>
            <a:br>
              <a:rPr lang="en-US" sz="3600" dirty="0">
                <a:latin typeface="Bookman Old Style" panose="02050604050505020204" pitchFamily="18" charset="0"/>
              </a:rPr>
            </a:br>
            <a:r>
              <a:rPr lang="en-US" sz="3600" dirty="0" err="1">
                <a:latin typeface="Bookman Old Style" panose="02050604050505020204" pitchFamily="18" charset="0"/>
              </a:rPr>
              <a:t>Renuncia</a:t>
            </a:r>
            <a:r>
              <a:rPr lang="en-US" sz="3600" dirty="0">
                <a:latin typeface="Bookman Old Style" panose="02050604050505020204" pitchFamily="18" charset="0"/>
              </a:rPr>
              <a:t> a la</a:t>
            </a:r>
            <a:r>
              <a:rPr lang="en-US" dirty="0">
                <a:latin typeface="Bookman Old Style" panose="02050604050505020204" pitchFamily="18" charset="0"/>
              </a:rPr>
              <a:t> </a:t>
            </a:r>
            <a:r>
              <a:rPr lang="en-US" sz="3600" dirty="0">
                <a:latin typeface="Bookman Old Style" panose="02050604050505020204" pitchFamily="18" charset="0"/>
              </a:rPr>
              <a:t>Patria </a:t>
            </a:r>
            <a:r>
              <a:rPr lang="en-US" sz="3600" dirty="0" err="1">
                <a:latin typeface="Bookman Old Style" panose="02050604050505020204" pitchFamily="18" charset="0"/>
              </a:rPr>
              <a:t>Potestad</a:t>
            </a:r>
            <a:endParaRPr lang="en-PR" dirty="0"/>
          </a:p>
        </p:txBody>
      </p:sp>
      <p:sp>
        <p:nvSpPr>
          <p:cNvPr id="3" name="Content Placeholder 2">
            <a:extLst>
              <a:ext uri="{FF2B5EF4-FFF2-40B4-BE49-F238E27FC236}">
                <a16:creationId xmlns:a16="http://schemas.microsoft.com/office/drawing/2014/main" id="{29035254-83DE-B18D-8216-C2B9936A866B}"/>
              </a:ext>
            </a:extLst>
          </p:cNvPr>
          <p:cNvSpPr>
            <a:spLocks noGrp="1"/>
          </p:cNvSpPr>
          <p:nvPr>
            <p:ph idx="1"/>
          </p:nvPr>
        </p:nvSpPr>
        <p:spPr/>
        <p:txBody>
          <a:bodyPr>
            <a:normAutofit/>
          </a:bodyPr>
          <a:lstStyle/>
          <a:p>
            <a:pPr algn="just"/>
            <a:r>
              <a:rPr lang="en-PR" sz="3600" dirty="0">
                <a:latin typeface="Bookman Old Style" panose="02050604050505020204" pitchFamily="18" charset="0"/>
              </a:rPr>
              <a:t>En cualquiera de las etapas de los procedimiento los padres podrán renunciar voluntariamente a la patria potestad sin necesidad de estar asistidos por abogados.</a:t>
            </a:r>
          </a:p>
        </p:txBody>
      </p:sp>
    </p:spTree>
    <p:extLst>
      <p:ext uri="{BB962C8B-B14F-4D97-AF65-F5344CB8AC3E}">
        <p14:creationId xmlns:p14="http://schemas.microsoft.com/office/powerpoint/2010/main" val="36090134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939270-D327-D201-CEA1-71D97E4E646A}"/>
              </a:ext>
            </a:extLst>
          </p:cNvPr>
          <p:cNvSpPr>
            <a:spLocks noGrp="1"/>
          </p:cNvSpPr>
          <p:nvPr>
            <p:ph type="title"/>
          </p:nvPr>
        </p:nvSpPr>
        <p:spPr/>
        <p:txBody>
          <a:bodyPr>
            <a:noAutofit/>
          </a:bodyPr>
          <a:lstStyle/>
          <a:p>
            <a:pPr algn="ctr"/>
            <a:r>
              <a:rPr lang="es-ES_tradnl" sz="2200" b="1" i="1" u="sng" dirty="0">
                <a:effectLst/>
                <a:latin typeface="Bookman Old Style" panose="02050604050505020204" pitchFamily="18" charset="0"/>
                <a:ea typeface="Aptos" panose="020B0004020202020204" pitchFamily="34" charset="0"/>
                <a:cs typeface="Tahoma" panose="020B0604030504040204" pitchFamily="34" charset="0"/>
              </a:rPr>
              <a:t>Ley núm. 177 de 2003</a:t>
            </a:r>
            <a:r>
              <a:rPr lang="en-PR" sz="2200" dirty="0">
                <a:effectLst/>
                <a:latin typeface="Bookman Old Style" panose="02050604050505020204" pitchFamily="18" charset="0"/>
              </a:rPr>
              <a:t> </a:t>
            </a:r>
            <a:br>
              <a:rPr lang="en-PR" sz="2200" dirty="0">
                <a:effectLst/>
                <a:latin typeface="Bookman Old Style" panose="02050604050505020204" pitchFamily="18" charset="0"/>
              </a:rPr>
            </a:br>
            <a:r>
              <a:rPr lang="es-ES_tradnl" sz="2200" b="1" i="1" u="sng" dirty="0">
                <a:effectLst/>
                <a:latin typeface="Bookman Old Style" panose="02050604050505020204" pitchFamily="18" charset="0"/>
                <a:ea typeface="Aptos" panose="020B0004020202020204" pitchFamily="34" charset="0"/>
                <a:cs typeface="Tahoma" panose="020B0604030504040204" pitchFamily="34" charset="0"/>
              </a:rPr>
              <a:t>Ley para el bienestar y protección integral de la niñez</a:t>
            </a:r>
            <a:endParaRPr lang="en-PR" sz="2200" dirty="0">
              <a:latin typeface="Bookman Old Style" panose="02050604050505020204" pitchFamily="18" charset="0"/>
            </a:endParaRPr>
          </a:p>
        </p:txBody>
      </p:sp>
      <p:sp>
        <p:nvSpPr>
          <p:cNvPr id="3" name="Content Placeholder 2">
            <a:extLst>
              <a:ext uri="{FF2B5EF4-FFF2-40B4-BE49-F238E27FC236}">
                <a16:creationId xmlns:a16="http://schemas.microsoft.com/office/drawing/2014/main" id="{BF7F252D-F464-05AE-5EE6-02BD5AC1114A}"/>
              </a:ext>
            </a:extLst>
          </p:cNvPr>
          <p:cNvSpPr>
            <a:spLocks noGrp="1"/>
          </p:cNvSpPr>
          <p:nvPr>
            <p:ph idx="1"/>
          </p:nvPr>
        </p:nvSpPr>
        <p:spPr/>
        <p:txBody>
          <a:bodyPr/>
          <a:lstStyle/>
          <a:p>
            <a:pPr algn="just"/>
            <a:r>
              <a:rPr lang="es-ES_tradnl" i="1" dirty="0">
                <a:latin typeface="Bookman Old Style" panose="02050604050505020204" pitchFamily="18" charset="0"/>
                <a:ea typeface="Aptos" panose="020B0004020202020204" pitchFamily="34" charset="0"/>
                <a:cs typeface="Tahoma" panose="020B0604030504040204" pitchFamily="34" charset="0"/>
              </a:rPr>
              <a:t>E</a:t>
            </a:r>
            <a:r>
              <a:rPr lang="es-ES_tradnl" sz="1800" i="1" dirty="0">
                <a:effectLst/>
                <a:latin typeface="Bookman Old Style" panose="02050604050505020204" pitchFamily="18" charset="0"/>
                <a:ea typeface="Aptos" panose="020B0004020202020204" pitchFamily="34" charset="0"/>
                <a:cs typeface="Tahoma" panose="020B0604030504040204" pitchFamily="34" charset="0"/>
              </a:rPr>
              <a:t>fectuó una abarcadora reforma para reenfocar la política pública sobre el maltrato a menores</a:t>
            </a:r>
            <a:r>
              <a:rPr lang="es-ES_tradnl" sz="1800" b="1" i="1" dirty="0">
                <a:effectLst/>
                <a:latin typeface="Bookman Old Style" panose="02050604050505020204" pitchFamily="18" charset="0"/>
                <a:ea typeface="Aptos" panose="020B0004020202020204" pitchFamily="34" charset="0"/>
                <a:cs typeface="Tahoma" panose="020B0604030504040204" pitchFamily="34" charset="0"/>
              </a:rPr>
              <a:t>. Con la aprobación de este estatuto, el legislador reflejó su preocupación con la efectividad de la Ley núm. 342.</a:t>
            </a:r>
            <a:r>
              <a:rPr lang="es-ES_tradnl" sz="1800" i="1" dirty="0">
                <a:effectLst/>
                <a:latin typeface="Bookman Old Style" panose="02050604050505020204" pitchFamily="18" charset="0"/>
                <a:ea typeface="Aptos" panose="020B0004020202020204" pitchFamily="34" charset="0"/>
                <a:cs typeface="Tahoma" panose="020B0604030504040204" pitchFamily="34" charset="0"/>
              </a:rPr>
              <a:t>  </a:t>
            </a:r>
            <a:r>
              <a:rPr lang="es-ES_tradnl" sz="1800" b="1" i="1" dirty="0">
                <a:effectLst/>
                <a:latin typeface="Bookman Old Style" panose="02050604050505020204" pitchFamily="18" charset="0"/>
                <a:ea typeface="Aptos" panose="020B0004020202020204" pitchFamily="34" charset="0"/>
                <a:cs typeface="Tahoma" panose="020B0604030504040204" pitchFamily="34" charset="0"/>
              </a:rPr>
              <a:t>En tal sentido, se expresó que: “[e]n ocasiones, al aplicarse la Ley 342, … algunos menores son removidos de sus familias sin tomarse en consideración todos los factores presentes.</a:t>
            </a:r>
          </a:p>
          <a:p>
            <a:pPr algn="just"/>
            <a:r>
              <a:rPr lang="es-ES_tradnl" sz="1800" i="1" dirty="0">
                <a:effectLst/>
                <a:latin typeface="Bookman Old Style" panose="02050604050505020204" pitchFamily="18" charset="0"/>
                <a:ea typeface="Aptos" panose="020B0004020202020204" pitchFamily="34" charset="0"/>
                <a:cs typeface="Tahoma" panose="020B0604030504040204" pitchFamily="34" charset="0"/>
              </a:rPr>
              <a:t>A[u]n cuando éste no era el resultado que se esperaba al aprobarse la ley, </a:t>
            </a:r>
            <a:r>
              <a:rPr lang="es-ES_tradnl" sz="1800" b="1" i="1" dirty="0">
                <a:effectLst/>
                <a:latin typeface="Bookman Old Style" panose="02050604050505020204" pitchFamily="18" charset="0"/>
                <a:ea typeface="Aptos" panose="020B0004020202020204" pitchFamily="34" charset="0"/>
                <a:cs typeface="Tahoma" panose="020B0604030504040204" pitchFamily="34" charset="0"/>
              </a:rPr>
              <a:t>el efecto en estos casos no es otro que la doble victimización de los menores ya que se hace más difícil mantener la familia unida, conservar los vínculos con la familia biológica o lograr la reunificación del menor y sus padres.” </a:t>
            </a:r>
            <a:r>
              <a:rPr lang="es-ES_tradnl" sz="1800" i="1" dirty="0">
                <a:effectLst/>
                <a:latin typeface="Bookman Old Style" panose="02050604050505020204" pitchFamily="18" charset="0"/>
                <a:ea typeface="Aptos" panose="020B0004020202020204" pitchFamily="34" charset="0"/>
                <a:cs typeface="Tahoma" panose="020B0604030504040204" pitchFamily="34" charset="0"/>
              </a:rPr>
              <a:t> Exposición de Motivos, Ley núm. 342, Id.</a:t>
            </a:r>
            <a:endParaRPr lang="en-PR" dirty="0"/>
          </a:p>
        </p:txBody>
      </p:sp>
    </p:spTree>
    <p:extLst>
      <p:ext uri="{BB962C8B-B14F-4D97-AF65-F5344CB8AC3E}">
        <p14:creationId xmlns:p14="http://schemas.microsoft.com/office/powerpoint/2010/main" val="65765227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E357C-BEC3-5E26-DB37-CBF9B2CFD2F8}"/>
              </a:ext>
            </a:extLst>
          </p:cNvPr>
          <p:cNvSpPr>
            <a:spLocks noGrp="1"/>
          </p:cNvSpPr>
          <p:nvPr>
            <p:ph type="title"/>
          </p:nvPr>
        </p:nvSpPr>
        <p:spPr>
          <a:xfrm>
            <a:off x="677334" y="609600"/>
            <a:ext cx="8596668" cy="2159000"/>
          </a:xfrm>
        </p:spPr>
        <p:txBody>
          <a:bodyPr>
            <a:noAutofit/>
          </a:bodyPr>
          <a:lstStyle/>
          <a:p>
            <a:pPr algn="ctr">
              <a:buNone/>
            </a:pPr>
            <a:r>
              <a:rPr lang="en-US" sz="3200" dirty="0" err="1">
                <a:latin typeface="Bookman Old Style" panose="02050604050505020204" pitchFamily="18" charset="0"/>
              </a:rPr>
              <a:t>Artículo</a:t>
            </a:r>
            <a:r>
              <a:rPr lang="en-US" sz="3200" dirty="0">
                <a:latin typeface="Bookman Old Style" panose="02050604050505020204" pitchFamily="18" charset="0"/>
              </a:rPr>
              <a:t> 58. – </a:t>
            </a:r>
            <a:r>
              <a:rPr lang="en-US" sz="3200" dirty="0" err="1">
                <a:latin typeface="Bookman Old Style" panose="02050604050505020204" pitchFamily="18" charset="0"/>
              </a:rPr>
              <a:t>Ingreso</a:t>
            </a:r>
            <a:r>
              <a:rPr lang="en-US" sz="3200" dirty="0">
                <a:latin typeface="Bookman Old Style" panose="02050604050505020204" pitchFamily="18" charset="0"/>
              </a:rPr>
              <a:t> a </a:t>
            </a:r>
            <a:r>
              <a:rPr lang="en-US" sz="3200" dirty="0" err="1">
                <a:latin typeface="Bookman Old Style" panose="02050604050505020204" pitchFamily="18" charset="0"/>
              </a:rPr>
              <a:t>Programas</a:t>
            </a:r>
            <a:r>
              <a:rPr lang="en-US" sz="3200" dirty="0">
                <a:latin typeface="Bookman Old Style" panose="02050604050505020204" pitchFamily="18" charset="0"/>
              </a:rPr>
              <a:t> de </a:t>
            </a:r>
            <a:r>
              <a:rPr lang="en-US" sz="3200" dirty="0" err="1">
                <a:latin typeface="Bookman Old Style" panose="02050604050505020204" pitchFamily="18" charset="0"/>
              </a:rPr>
              <a:t>Reeducación</a:t>
            </a:r>
            <a:r>
              <a:rPr lang="en-US" sz="3200" dirty="0">
                <a:latin typeface="Bookman Old Style" panose="02050604050505020204" pitchFamily="18" charset="0"/>
              </a:rPr>
              <a:t> y </a:t>
            </a:r>
            <a:r>
              <a:rPr lang="en-US" sz="3200" dirty="0" err="1">
                <a:latin typeface="Bookman Old Style" panose="02050604050505020204" pitchFamily="18" charset="0"/>
              </a:rPr>
              <a:t>Readiestramiento</a:t>
            </a:r>
            <a:r>
              <a:rPr lang="en-US" sz="3200" dirty="0">
                <a:latin typeface="Bookman Old Style" panose="02050604050505020204" pitchFamily="18" charset="0"/>
              </a:rPr>
              <a:t> para Personas </a:t>
            </a:r>
            <a:r>
              <a:rPr lang="en-US" sz="3200" dirty="0" err="1">
                <a:latin typeface="Bookman Old Style" panose="02050604050505020204" pitchFamily="18" charset="0"/>
              </a:rPr>
              <a:t>Encausadas</a:t>
            </a:r>
            <a:r>
              <a:rPr lang="en-US" sz="3200" dirty="0">
                <a:latin typeface="Bookman Old Style" panose="02050604050505020204" pitchFamily="18" charset="0"/>
              </a:rPr>
              <a:t> par </a:t>
            </a:r>
            <a:r>
              <a:rPr lang="en-US" sz="3200" dirty="0" err="1">
                <a:latin typeface="Bookman Old Style" panose="02050604050505020204" pitchFamily="18" charset="0"/>
              </a:rPr>
              <a:t>Delitos</a:t>
            </a:r>
            <a:r>
              <a:rPr lang="en-US" sz="3200" dirty="0">
                <a:latin typeface="Bookman Old Style" panose="02050604050505020204" pitchFamily="18" charset="0"/>
              </a:rPr>
              <a:t> de </a:t>
            </a:r>
            <a:r>
              <a:rPr lang="en-US" sz="3200" dirty="0" err="1">
                <a:latin typeface="Bookman Old Style" panose="02050604050505020204" pitchFamily="18" charset="0"/>
              </a:rPr>
              <a:t>Maltrato</a:t>
            </a:r>
            <a:r>
              <a:rPr lang="en-US" sz="3200" dirty="0">
                <a:latin typeface="Bookman Old Style" panose="02050604050505020204" pitchFamily="18" charset="0"/>
              </a:rPr>
              <a:t> a </a:t>
            </a:r>
            <a:r>
              <a:rPr lang="en-US" sz="3200" dirty="0" err="1">
                <a:latin typeface="Bookman Old Style" panose="02050604050505020204" pitchFamily="18" charset="0"/>
              </a:rPr>
              <a:t>Menores</a:t>
            </a:r>
            <a:r>
              <a:rPr lang="en-US" sz="3200" dirty="0">
                <a:latin typeface="Bookman Old Style" panose="02050604050505020204" pitchFamily="18" charset="0"/>
              </a:rPr>
              <a:t> y </a:t>
            </a:r>
            <a:r>
              <a:rPr lang="en-US" sz="3200" dirty="0" err="1">
                <a:latin typeface="Bookman Old Style" panose="02050604050505020204" pitchFamily="18" charset="0"/>
              </a:rPr>
              <a:t>Negligencia</a:t>
            </a:r>
            <a:br>
              <a:rPr lang="en-US" sz="3200" dirty="0">
                <a:latin typeface="Bookman Old Style" panose="02050604050505020204" pitchFamily="18" charset="0"/>
              </a:rPr>
            </a:br>
            <a:endParaRPr lang="en-PR" sz="3200" dirty="0">
              <a:latin typeface="Bookman Old Style" panose="02050604050505020204" pitchFamily="18" charset="0"/>
            </a:endParaRPr>
          </a:p>
        </p:txBody>
      </p:sp>
      <p:sp>
        <p:nvSpPr>
          <p:cNvPr id="3" name="Content Placeholder 2">
            <a:extLst>
              <a:ext uri="{FF2B5EF4-FFF2-40B4-BE49-F238E27FC236}">
                <a16:creationId xmlns:a16="http://schemas.microsoft.com/office/drawing/2014/main" id="{7E7CB723-95DC-61D1-BBDD-0DF42AB0F3AD}"/>
              </a:ext>
            </a:extLst>
          </p:cNvPr>
          <p:cNvSpPr>
            <a:spLocks noGrp="1"/>
          </p:cNvSpPr>
          <p:nvPr>
            <p:ph idx="1"/>
          </p:nvPr>
        </p:nvSpPr>
        <p:spPr>
          <a:xfrm>
            <a:off x="677334" y="2997200"/>
            <a:ext cx="8596668" cy="3505200"/>
          </a:xfrm>
        </p:spPr>
        <p:txBody>
          <a:bodyPr>
            <a:normAutofit fontScale="92500" lnSpcReduction="20000"/>
          </a:bodyPr>
          <a:lstStyle/>
          <a:p>
            <a:pPr algn="just"/>
            <a:r>
              <a:rPr lang="en-PR" sz="3200" dirty="0">
                <a:solidFill>
                  <a:schemeClr val="accent1"/>
                </a:solidFill>
                <a:latin typeface="Bookman Old Style" panose="02050604050505020204" pitchFamily="18" charset="0"/>
                <a:ea typeface="+mj-ea"/>
                <a:cs typeface="+mj-cs"/>
              </a:rPr>
              <a:t>Programa de desvío para personas que no hayan sido previamente convictas por violar las disposiciones de esta ley.</a:t>
            </a:r>
          </a:p>
          <a:p>
            <a:pPr algn="just"/>
            <a:r>
              <a:rPr lang="en-PR" sz="3200" dirty="0">
                <a:solidFill>
                  <a:schemeClr val="accent1"/>
                </a:solidFill>
                <a:latin typeface="Bookman Old Style" panose="02050604050505020204" pitchFamily="18" charset="0"/>
                <a:ea typeface="+mj-ea"/>
                <a:cs typeface="+mj-cs"/>
              </a:rPr>
              <a:t>No disponible para alegaciones conforme al artículo 53(b), (c), (d) y (f) de esta ley (abuso sexual y trata humana)</a:t>
            </a:r>
          </a:p>
          <a:p>
            <a:pPr algn="just"/>
            <a:r>
              <a:rPr lang="en-PR" sz="3200" dirty="0">
                <a:solidFill>
                  <a:schemeClr val="accent1"/>
                </a:solidFill>
                <a:latin typeface="Bookman Old Style" panose="02050604050505020204" pitchFamily="18" charset="0"/>
                <a:ea typeface="+mj-ea"/>
                <a:cs typeface="+mj-cs"/>
              </a:rPr>
              <a:t>El Tribunal podrá determinar que el Plan de Servicios del DF constituirá el desvío.</a:t>
            </a:r>
          </a:p>
        </p:txBody>
      </p:sp>
    </p:spTree>
    <p:extLst>
      <p:ext uri="{BB962C8B-B14F-4D97-AF65-F5344CB8AC3E}">
        <p14:creationId xmlns:p14="http://schemas.microsoft.com/office/powerpoint/2010/main" val="76539443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8D62ED-9439-F2C0-6E5C-C0C77195B2BD}"/>
              </a:ext>
            </a:extLst>
          </p:cNvPr>
          <p:cNvSpPr>
            <a:spLocks noGrp="1"/>
          </p:cNvSpPr>
          <p:nvPr>
            <p:ph type="title"/>
          </p:nvPr>
        </p:nvSpPr>
        <p:spPr/>
        <p:txBody>
          <a:bodyPr>
            <a:normAutofit fontScale="90000"/>
          </a:bodyPr>
          <a:lstStyle/>
          <a:p>
            <a:pPr algn="ctr"/>
            <a:r>
              <a:rPr lang="en-PR" dirty="0">
                <a:latin typeface="Bookman Old Style" panose="02050604050505020204" pitchFamily="18" charset="0"/>
              </a:rPr>
              <a:t>Maltrato y Negligencia Institucional</a:t>
            </a:r>
            <a:br>
              <a:rPr lang="en-PR" dirty="0">
                <a:latin typeface="Bookman Old Style" panose="02050604050505020204" pitchFamily="18" charset="0"/>
              </a:rPr>
            </a:br>
            <a:r>
              <a:rPr lang="en-PR" dirty="0">
                <a:latin typeface="Bookman Old Style" panose="02050604050505020204" pitchFamily="18" charset="0"/>
              </a:rPr>
              <a:t>Art. 62 – Procedimiento de emergencia</a:t>
            </a:r>
          </a:p>
        </p:txBody>
      </p:sp>
      <p:sp>
        <p:nvSpPr>
          <p:cNvPr id="3" name="Content Placeholder 2">
            <a:extLst>
              <a:ext uri="{FF2B5EF4-FFF2-40B4-BE49-F238E27FC236}">
                <a16:creationId xmlns:a16="http://schemas.microsoft.com/office/drawing/2014/main" id="{6E367B95-85D2-64CA-A769-3F528B543BEF}"/>
              </a:ext>
            </a:extLst>
          </p:cNvPr>
          <p:cNvSpPr>
            <a:spLocks noGrp="1"/>
          </p:cNvSpPr>
          <p:nvPr>
            <p:ph idx="1"/>
          </p:nvPr>
        </p:nvSpPr>
        <p:spPr/>
        <p:txBody>
          <a:bodyPr>
            <a:noAutofit/>
          </a:bodyPr>
          <a:lstStyle/>
          <a:p>
            <a:pPr algn="just"/>
            <a:r>
              <a:rPr lang="en-US" sz="2200" dirty="0">
                <a:latin typeface="Bookman Old Style" panose="02050604050505020204" pitchFamily="18" charset="0"/>
              </a:rPr>
              <a:t>Cuando </a:t>
            </a:r>
            <a:r>
              <a:rPr lang="en-US" sz="2200" dirty="0" err="1">
                <a:latin typeface="Bookman Old Style" panose="02050604050505020204" pitchFamily="18" charset="0"/>
              </a:rPr>
              <a:t>exista</a:t>
            </a:r>
            <a:r>
              <a:rPr lang="en-US" sz="2200" dirty="0">
                <a:latin typeface="Bookman Old Style" panose="02050604050505020204" pitchFamily="18" charset="0"/>
              </a:rPr>
              <a:t> </a:t>
            </a:r>
            <a:r>
              <a:rPr lang="en-US" sz="2200" dirty="0" err="1">
                <a:latin typeface="Bookman Old Style" panose="02050604050505020204" pitchFamily="18" charset="0"/>
              </a:rPr>
              <a:t>una</a:t>
            </a:r>
            <a:r>
              <a:rPr lang="en-US" sz="2200" dirty="0">
                <a:latin typeface="Bookman Old Style" panose="02050604050505020204" pitchFamily="18" charset="0"/>
              </a:rPr>
              <a:t> </a:t>
            </a:r>
            <a:r>
              <a:rPr lang="en-US" sz="2200" dirty="0" err="1">
                <a:latin typeface="Bookman Old Style" panose="02050604050505020204" pitchFamily="18" charset="0"/>
              </a:rPr>
              <a:t>situación</a:t>
            </a:r>
            <a:r>
              <a:rPr lang="en-US" sz="2200" dirty="0">
                <a:latin typeface="Bookman Old Style" panose="02050604050505020204" pitchFamily="18" charset="0"/>
              </a:rPr>
              <a:t> de </a:t>
            </a:r>
            <a:r>
              <a:rPr lang="en-US" sz="2200" dirty="0" err="1">
                <a:latin typeface="Bookman Old Style" panose="02050604050505020204" pitchFamily="18" charset="0"/>
              </a:rPr>
              <a:t>emergencia</a:t>
            </a:r>
            <a:r>
              <a:rPr lang="en-US" sz="2200" dirty="0">
                <a:latin typeface="Bookman Old Style" panose="02050604050505020204" pitchFamily="18" charset="0"/>
              </a:rPr>
              <a:t> que </a:t>
            </a:r>
            <a:r>
              <a:rPr lang="en-US" sz="2200" dirty="0" err="1">
                <a:latin typeface="Bookman Old Style" panose="02050604050505020204" pitchFamily="18" charset="0"/>
              </a:rPr>
              <a:t>ponga</a:t>
            </a:r>
            <a:r>
              <a:rPr lang="en-US" sz="2200" dirty="0">
                <a:latin typeface="Bookman Old Style" panose="02050604050505020204" pitchFamily="18" charset="0"/>
              </a:rPr>
              <a:t> </a:t>
            </a:r>
            <a:r>
              <a:rPr lang="en-US" sz="2200" dirty="0" err="1">
                <a:latin typeface="Bookman Old Style" panose="02050604050505020204" pitchFamily="18" charset="0"/>
              </a:rPr>
              <a:t>en</a:t>
            </a:r>
            <a:r>
              <a:rPr lang="en-US" sz="2200" dirty="0">
                <a:latin typeface="Bookman Old Style" panose="02050604050505020204" pitchFamily="18" charset="0"/>
              </a:rPr>
              <a:t> </a:t>
            </a:r>
            <a:r>
              <a:rPr lang="en-US" sz="2200" dirty="0" err="1">
                <a:latin typeface="Bookman Old Style" panose="02050604050505020204" pitchFamily="18" charset="0"/>
              </a:rPr>
              <a:t>riesgo</a:t>
            </a:r>
            <a:r>
              <a:rPr lang="en-US" sz="2200" dirty="0">
                <a:latin typeface="Bookman Old Style" panose="02050604050505020204" pitchFamily="18" charset="0"/>
              </a:rPr>
              <a:t> </a:t>
            </a:r>
            <a:r>
              <a:rPr lang="en-US" sz="2200" dirty="0" err="1">
                <a:latin typeface="Bookman Old Style" panose="02050604050505020204" pitchFamily="18" charset="0"/>
              </a:rPr>
              <a:t>inminente</a:t>
            </a:r>
            <a:r>
              <a:rPr lang="en-US" sz="2200" dirty="0">
                <a:latin typeface="Bookman Old Style" panose="02050604050505020204" pitchFamily="18" charset="0"/>
              </a:rPr>
              <a:t> la </a:t>
            </a:r>
            <a:r>
              <a:rPr lang="en-US" sz="2200" dirty="0" err="1">
                <a:latin typeface="Bookman Old Style" panose="02050604050505020204" pitchFamily="18" charset="0"/>
              </a:rPr>
              <a:t>vida</a:t>
            </a:r>
            <a:r>
              <a:rPr lang="en-US" sz="2200" dirty="0">
                <a:latin typeface="Bookman Old Style" panose="02050604050505020204" pitchFamily="18" charset="0"/>
              </a:rPr>
              <a:t>, la </a:t>
            </a:r>
            <a:r>
              <a:rPr lang="en-US" sz="2200" dirty="0" err="1">
                <a:latin typeface="Bookman Old Style" panose="02050604050505020204" pitchFamily="18" charset="0"/>
              </a:rPr>
              <a:t>salud</a:t>
            </a:r>
            <a:r>
              <a:rPr lang="en-US" sz="2200" dirty="0">
                <a:latin typeface="Bookman Old Style" panose="02050604050505020204" pitchFamily="18" charset="0"/>
              </a:rPr>
              <a:t> </a:t>
            </a:r>
            <a:r>
              <a:rPr lang="en-US" sz="2200" dirty="0" err="1">
                <a:latin typeface="Bookman Old Style" panose="02050604050505020204" pitchFamily="18" charset="0"/>
              </a:rPr>
              <a:t>física</a:t>
            </a:r>
            <a:r>
              <a:rPr lang="en-US" sz="2200" dirty="0">
                <a:latin typeface="Bookman Old Style" panose="02050604050505020204" pitchFamily="18" charset="0"/>
              </a:rPr>
              <a:t>, mental o </a:t>
            </a:r>
            <a:r>
              <a:rPr lang="en-US" sz="2200" dirty="0" err="1">
                <a:latin typeface="Bookman Old Style" panose="02050604050505020204" pitchFamily="18" charset="0"/>
              </a:rPr>
              <a:t>emocional</a:t>
            </a:r>
            <a:r>
              <a:rPr lang="en-US" sz="2200" dirty="0">
                <a:latin typeface="Bookman Old Style" panose="02050604050505020204" pitchFamily="18" charset="0"/>
              </a:rPr>
              <a:t> de un </a:t>
            </a:r>
            <a:r>
              <a:rPr lang="en-US" sz="2200" dirty="0" err="1">
                <a:latin typeface="Bookman Old Style" panose="02050604050505020204" pitchFamily="18" charset="0"/>
              </a:rPr>
              <a:t>menor</a:t>
            </a:r>
            <a:r>
              <a:rPr lang="en-US" sz="2200" dirty="0">
                <a:latin typeface="Bookman Old Style" panose="02050604050505020204" pitchFamily="18" charset="0"/>
              </a:rPr>
              <a:t> </a:t>
            </a:r>
            <a:r>
              <a:rPr lang="en-US" sz="2200" dirty="0" err="1">
                <a:latin typeface="Bookman Old Style" panose="02050604050505020204" pitchFamily="18" charset="0"/>
              </a:rPr>
              <a:t>como</a:t>
            </a:r>
            <a:r>
              <a:rPr lang="en-US" sz="2200" dirty="0">
                <a:latin typeface="Bookman Old Style" panose="02050604050505020204" pitchFamily="18" charset="0"/>
              </a:rPr>
              <a:t> </a:t>
            </a:r>
            <a:r>
              <a:rPr lang="en-US" sz="2200" dirty="0" err="1">
                <a:latin typeface="Bookman Old Style" panose="02050604050505020204" pitchFamily="18" charset="0"/>
              </a:rPr>
              <a:t>consecuencia</a:t>
            </a:r>
            <a:r>
              <a:rPr lang="en-US" sz="2200" dirty="0">
                <a:latin typeface="Bookman Old Style" panose="02050604050505020204" pitchFamily="18" charset="0"/>
              </a:rPr>
              <a:t> de </a:t>
            </a:r>
            <a:r>
              <a:rPr lang="en-US" sz="2200" dirty="0" err="1">
                <a:latin typeface="Bookman Old Style" panose="02050604050505020204" pitchFamily="18" charset="0"/>
              </a:rPr>
              <a:t>una</a:t>
            </a:r>
            <a:r>
              <a:rPr lang="en-US" sz="2200" dirty="0">
                <a:latin typeface="Bookman Old Style" panose="02050604050505020204" pitchFamily="18" charset="0"/>
              </a:rPr>
              <a:t> </a:t>
            </a:r>
            <a:r>
              <a:rPr lang="en-US" sz="2200" dirty="0" err="1">
                <a:latin typeface="Bookman Old Style" panose="02050604050505020204" pitchFamily="18" charset="0"/>
              </a:rPr>
              <a:t>situación</a:t>
            </a:r>
            <a:r>
              <a:rPr lang="en-US" sz="2200" dirty="0">
                <a:latin typeface="Bookman Old Style" panose="02050604050505020204" pitchFamily="18" charset="0"/>
              </a:rPr>
              <a:t> de </a:t>
            </a:r>
            <a:r>
              <a:rPr lang="en-US" sz="2200" dirty="0" err="1">
                <a:latin typeface="Bookman Old Style" panose="02050604050505020204" pitchFamily="18" charset="0"/>
              </a:rPr>
              <a:t>maltrato</a:t>
            </a:r>
            <a:r>
              <a:rPr lang="en-US" sz="2200" dirty="0">
                <a:latin typeface="Bookman Old Style" panose="02050604050505020204" pitchFamily="18" charset="0"/>
              </a:rPr>
              <a:t> </a:t>
            </a:r>
            <a:r>
              <a:rPr lang="en-US" sz="2200" dirty="0" err="1">
                <a:latin typeface="Bookman Old Style" panose="02050604050505020204" pitchFamily="18" charset="0"/>
              </a:rPr>
              <a:t>institucional</a:t>
            </a:r>
            <a:r>
              <a:rPr lang="en-US" sz="2200" dirty="0">
                <a:latin typeface="Bookman Old Style" panose="02050604050505020204" pitchFamily="18" charset="0"/>
              </a:rPr>
              <a:t> o </a:t>
            </a:r>
            <a:r>
              <a:rPr lang="en-US" sz="2200" dirty="0" err="1">
                <a:latin typeface="Bookman Old Style" panose="02050604050505020204" pitchFamily="18" charset="0"/>
              </a:rPr>
              <a:t>negligencia</a:t>
            </a:r>
            <a:r>
              <a:rPr lang="en-US" sz="2200" dirty="0">
                <a:latin typeface="Bookman Old Style" panose="02050604050505020204" pitchFamily="18" charset="0"/>
              </a:rPr>
              <a:t> </a:t>
            </a:r>
            <a:r>
              <a:rPr lang="en-US" sz="2200" dirty="0" err="1">
                <a:latin typeface="Bookman Old Style" panose="02050604050505020204" pitchFamily="18" charset="0"/>
              </a:rPr>
              <a:t>institucional</a:t>
            </a:r>
            <a:r>
              <a:rPr lang="en-US" sz="2200" dirty="0">
                <a:latin typeface="Bookman Old Style" panose="02050604050505020204" pitchFamily="18" charset="0"/>
              </a:rPr>
              <a:t>, </a:t>
            </a:r>
            <a:r>
              <a:rPr lang="en-US" sz="2200" dirty="0" err="1">
                <a:latin typeface="Bookman Old Style" panose="02050604050505020204" pitchFamily="18" charset="0"/>
              </a:rPr>
              <a:t>cualquier</a:t>
            </a:r>
            <a:r>
              <a:rPr lang="en-US" sz="2200" dirty="0">
                <a:latin typeface="Bookman Old Style" panose="02050604050505020204" pitchFamily="18" charset="0"/>
              </a:rPr>
              <a:t> persona </a:t>
            </a:r>
            <a:r>
              <a:rPr lang="en-US" sz="2200" dirty="0" err="1">
                <a:latin typeface="Bookman Old Style" panose="02050604050505020204" pitchFamily="18" charset="0"/>
              </a:rPr>
              <a:t>responsable</a:t>
            </a:r>
            <a:r>
              <a:rPr lang="en-US" sz="2200" dirty="0">
                <a:latin typeface="Bookman Old Style" panose="02050604050505020204" pitchFamily="18" charset="0"/>
              </a:rPr>
              <a:t> del </a:t>
            </a:r>
            <a:r>
              <a:rPr lang="en-US" sz="2200" dirty="0" err="1">
                <a:latin typeface="Bookman Old Style" panose="02050604050505020204" pitchFamily="18" charset="0"/>
              </a:rPr>
              <a:t>menor</a:t>
            </a:r>
            <a:r>
              <a:rPr lang="en-US" sz="2200" dirty="0">
                <a:latin typeface="Bookman Old Style" panose="02050604050505020204" pitchFamily="18" charset="0"/>
              </a:rPr>
              <a:t>, </a:t>
            </a:r>
            <a:r>
              <a:rPr lang="en-US" sz="2200" dirty="0" err="1">
                <a:latin typeface="Bookman Old Style" panose="02050604050505020204" pitchFamily="18" charset="0"/>
              </a:rPr>
              <a:t>parte</a:t>
            </a:r>
            <a:r>
              <a:rPr lang="en-US" sz="2200" dirty="0">
                <a:latin typeface="Bookman Old Style" panose="02050604050505020204" pitchFamily="18" charset="0"/>
              </a:rPr>
              <a:t> </a:t>
            </a:r>
            <a:r>
              <a:rPr lang="en-US" sz="2200" dirty="0" err="1">
                <a:latin typeface="Bookman Old Style" panose="02050604050505020204" pitchFamily="18" charset="0"/>
              </a:rPr>
              <a:t>interesada</a:t>
            </a:r>
            <a:r>
              <a:rPr lang="en-US" sz="2200" dirty="0">
                <a:latin typeface="Bookman Old Style" panose="02050604050505020204" pitchFamily="18" charset="0"/>
              </a:rPr>
              <a:t>, </a:t>
            </a:r>
            <a:r>
              <a:rPr lang="en-US" sz="2200" dirty="0" err="1">
                <a:latin typeface="Bookman Old Style" panose="02050604050505020204" pitchFamily="18" charset="0"/>
              </a:rPr>
              <a:t>así</a:t>
            </a:r>
            <a:r>
              <a:rPr lang="en-US" sz="2200" dirty="0">
                <a:latin typeface="Bookman Old Style" panose="02050604050505020204" pitchFamily="18" charset="0"/>
              </a:rPr>
              <a:t> </a:t>
            </a:r>
            <a:r>
              <a:rPr lang="en-US" sz="2200" dirty="0" err="1">
                <a:latin typeface="Bookman Old Style" panose="02050604050505020204" pitchFamily="18" charset="0"/>
              </a:rPr>
              <a:t>como</a:t>
            </a:r>
            <a:r>
              <a:rPr lang="en-US" sz="2200" dirty="0">
                <a:latin typeface="Bookman Old Style" panose="02050604050505020204" pitchFamily="18" charset="0"/>
              </a:rPr>
              <a:t> </a:t>
            </a:r>
            <a:r>
              <a:rPr lang="en-US" sz="2200" dirty="0" err="1">
                <a:latin typeface="Bookman Old Style" panose="02050604050505020204" pitchFamily="18" charset="0"/>
              </a:rPr>
              <a:t>el</a:t>
            </a:r>
            <a:r>
              <a:rPr lang="en-US" sz="2200" dirty="0">
                <a:latin typeface="Bookman Old Style" panose="02050604050505020204" pitchFamily="18" charset="0"/>
              </a:rPr>
              <a:t> </a:t>
            </a:r>
            <a:r>
              <a:rPr lang="en-US" sz="2200" dirty="0" err="1">
                <a:latin typeface="Bookman Old Style" panose="02050604050505020204" pitchFamily="18" charset="0"/>
              </a:rPr>
              <a:t>médico</a:t>
            </a:r>
            <a:r>
              <a:rPr lang="en-US" sz="2200" dirty="0">
                <a:latin typeface="Bookman Old Style" panose="02050604050505020204" pitchFamily="18" charset="0"/>
              </a:rPr>
              <a:t>, maestro, </a:t>
            </a:r>
            <a:r>
              <a:rPr lang="en-US" sz="2200" dirty="0" err="1">
                <a:latin typeface="Bookman Old Style" panose="02050604050505020204" pitchFamily="18" charset="0"/>
              </a:rPr>
              <a:t>otro</a:t>
            </a:r>
            <a:r>
              <a:rPr lang="en-US" sz="2200" dirty="0">
                <a:latin typeface="Bookman Old Style" panose="02050604050505020204" pitchFamily="18" charset="0"/>
              </a:rPr>
              <a:t> </a:t>
            </a:r>
            <a:r>
              <a:rPr lang="en-US" sz="2200" dirty="0" err="1">
                <a:latin typeface="Bookman Old Style" panose="02050604050505020204" pitchFamily="18" charset="0"/>
              </a:rPr>
              <a:t>funcionario</a:t>
            </a:r>
            <a:r>
              <a:rPr lang="en-US" sz="2200" dirty="0">
                <a:latin typeface="Bookman Old Style" panose="02050604050505020204" pitchFamily="18" charset="0"/>
              </a:rPr>
              <a:t> de la </a:t>
            </a:r>
            <a:r>
              <a:rPr lang="en-US" sz="2200" dirty="0" err="1">
                <a:latin typeface="Bookman Old Style" panose="02050604050505020204" pitchFamily="18" charset="0"/>
              </a:rPr>
              <a:t>institución</a:t>
            </a:r>
            <a:r>
              <a:rPr lang="en-US" sz="2200" dirty="0">
                <a:latin typeface="Bookman Old Style" panose="02050604050505020204" pitchFamily="18" charset="0"/>
              </a:rPr>
              <a:t> </a:t>
            </a:r>
            <a:r>
              <a:rPr lang="en-US" sz="2200" dirty="0" err="1">
                <a:latin typeface="Bookman Old Style" panose="02050604050505020204" pitchFamily="18" charset="0"/>
              </a:rPr>
              <a:t>en</a:t>
            </a:r>
            <a:r>
              <a:rPr lang="en-US" sz="2200" dirty="0">
                <a:latin typeface="Bookman Old Style" panose="02050604050505020204" pitchFamily="18" charset="0"/>
              </a:rPr>
              <a:t> que se </a:t>
            </a:r>
            <a:r>
              <a:rPr lang="en-US" sz="2200" dirty="0" err="1">
                <a:latin typeface="Bookman Old Style" panose="02050604050505020204" pitchFamily="18" charset="0"/>
              </a:rPr>
              <a:t>encuentre</a:t>
            </a:r>
            <a:r>
              <a:rPr lang="en-US" sz="2200" dirty="0">
                <a:latin typeface="Bookman Old Style" panose="02050604050505020204" pitchFamily="18" charset="0"/>
              </a:rPr>
              <a:t> o </a:t>
            </a:r>
            <a:r>
              <a:rPr lang="en-US" sz="2200" dirty="0" err="1">
                <a:latin typeface="Bookman Old Style" panose="02050604050505020204" pitchFamily="18" charset="0"/>
              </a:rPr>
              <a:t>esté</a:t>
            </a:r>
            <a:r>
              <a:rPr lang="en-US" sz="2200" dirty="0">
                <a:latin typeface="Bookman Old Style" panose="02050604050505020204" pitchFamily="18" charset="0"/>
              </a:rPr>
              <a:t> </a:t>
            </a:r>
            <a:r>
              <a:rPr lang="en-US" sz="2200" dirty="0" err="1">
                <a:latin typeface="Bookman Old Style" panose="02050604050505020204" pitchFamily="18" charset="0"/>
              </a:rPr>
              <a:t>en</a:t>
            </a:r>
            <a:r>
              <a:rPr lang="en-US" sz="2200" dirty="0">
                <a:latin typeface="Bookman Old Style" panose="02050604050505020204" pitchFamily="18" charset="0"/>
              </a:rPr>
              <a:t> </a:t>
            </a:r>
            <a:r>
              <a:rPr lang="en-US" sz="2200" dirty="0" err="1">
                <a:latin typeface="Bookman Old Style" panose="02050604050505020204" pitchFamily="18" charset="0"/>
              </a:rPr>
              <a:t>tratamiento</a:t>
            </a:r>
            <a:r>
              <a:rPr lang="en-US" sz="2200" dirty="0">
                <a:latin typeface="Bookman Old Style" panose="02050604050505020204" pitchFamily="18" charset="0"/>
              </a:rPr>
              <a:t> </a:t>
            </a:r>
            <a:r>
              <a:rPr lang="en-US" sz="2200" dirty="0" err="1">
                <a:latin typeface="Bookman Old Style" panose="02050604050505020204" pitchFamily="18" charset="0"/>
              </a:rPr>
              <a:t>el</a:t>
            </a:r>
            <a:r>
              <a:rPr lang="en-US" sz="2200" dirty="0">
                <a:latin typeface="Bookman Old Style" panose="02050604050505020204" pitchFamily="18" charset="0"/>
              </a:rPr>
              <a:t> </a:t>
            </a:r>
            <a:r>
              <a:rPr lang="en-US" sz="2200" dirty="0" err="1">
                <a:latin typeface="Bookman Old Style" panose="02050604050505020204" pitchFamily="18" charset="0"/>
              </a:rPr>
              <a:t>menor</a:t>
            </a:r>
            <a:r>
              <a:rPr lang="en-US" sz="2200" dirty="0">
                <a:latin typeface="Bookman Old Style" panose="02050604050505020204" pitchFamily="18" charset="0"/>
              </a:rPr>
              <a:t>, </a:t>
            </a:r>
            <a:r>
              <a:rPr lang="en-US" sz="2200" dirty="0" err="1">
                <a:latin typeface="Bookman Old Style" panose="02050604050505020204" pitchFamily="18" charset="0"/>
              </a:rPr>
              <a:t>informará</a:t>
            </a:r>
            <a:r>
              <a:rPr lang="en-US" sz="2200" dirty="0">
                <a:latin typeface="Bookman Old Style" panose="02050604050505020204" pitchFamily="18" charset="0"/>
              </a:rPr>
              <a:t> de </a:t>
            </a:r>
            <a:r>
              <a:rPr lang="en-US" sz="2200" dirty="0" err="1">
                <a:latin typeface="Bookman Old Style" panose="02050604050505020204" pitchFamily="18" charset="0"/>
              </a:rPr>
              <a:t>tal</a:t>
            </a:r>
            <a:r>
              <a:rPr lang="en-US" sz="2200" dirty="0">
                <a:latin typeface="Bookman Old Style" panose="02050604050505020204" pitchFamily="18" charset="0"/>
              </a:rPr>
              <a:t> </a:t>
            </a:r>
            <a:r>
              <a:rPr lang="en-US" sz="2200" dirty="0" err="1">
                <a:latin typeface="Bookman Old Style" panose="02050604050505020204" pitchFamily="18" charset="0"/>
              </a:rPr>
              <a:t>hecho</a:t>
            </a:r>
            <a:r>
              <a:rPr lang="en-US" sz="2200" dirty="0">
                <a:latin typeface="Bookman Old Style" panose="02050604050505020204" pitchFamily="18" charset="0"/>
              </a:rPr>
              <a:t> a la Línea Directa de </a:t>
            </a:r>
            <a:r>
              <a:rPr lang="en-US" sz="2200" dirty="0" err="1">
                <a:latin typeface="Bookman Old Style" panose="02050604050505020204" pitchFamily="18" charset="0"/>
              </a:rPr>
              <a:t>Maltrato</a:t>
            </a:r>
            <a:r>
              <a:rPr lang="en-US" sz="2200" dirty="0">
                <a:latin typeface="Bookman Old Style" panose="02050604050505020204" pitchFamily="18" charset="0"/>
              </a:rPr>
              <a:t> del Departamento para que se </a:t>
            </a:r>
            <a:r>
              <a:rPr lang="en-US" sz="2200" dirty="0" err="1">
                <a:latin typeface="Bookman Old Style" panose="02050604050505020204" pitchFamily="18" charset="0"/>
              </a:rPr>
              <a:t>inicie</a:t>
            </a:r>
            <a:r>
              <a:rPr lang="en-US" sz="2200" dirty="0">
                <a:latin typeface="Bookman Old Style" panose="02050604050505020204" pitchFamily="18" charset="0"/>
              </a:rPr>
              <a:t> la </a:t>
            </a:r>
            <a:r>
              <a:rPr lang="en-US" sz="2200" dirty="0" err="1">
                <a:latin typeface="Bookman Old Style" panose="02050604050505020204" pitchFamily="18" charset="0"/>
              </a:rPr>
              <a:t>investigación</a:t>
            </a:r>
            <a:r>
              <a:rPr lang="en-US" sz="2200" dirty="0">
                <a:latin typeface="Bookman Old Style" panose="02050604050505020204" pitchFamily="18" charset="0"/>
              </a:rPr>
              <a:t> </a:t>
            </a:r>
            <a:r>
              <a:rPr lang="en-US" sz="2200" dirty="0" err="1">
                <a:latin typeface="Bookman Old Style" panose="02050604050505020204" pitchFamily="18" charset="0"/>
              </a:rPr>
              <a:t>correspondiente</a:t>
            </a:r>
            <a:r>
              <a:rPr lang="en-US" sz="2200" dirty="0">
                <a:latin typeface="Bookman Old Style" panose="02050604050505020204" pitchFamily="18" charset="0"/>
              </a:rPr>
              <a:t>, y de ser </a:t>
            </a:r>
            <a:r>
              <a:rPr lang="en-US" sz="2200" dirty="0" err="1">
                <a:latin typeface="Bookman Old Style" panose="02050604050505020204" pitchFamily="18" charset="0"/>
              </a:rPr>
              <a:t>necesario</a:t>
            </a:r>
            <a:r>
              <a:rPr lang="en-US" sz="2200" dirty="0">
                <a:latin typeface="Bookman Old Style" panose="02050604050505020204" pitchFamily="18" charset="0"/>
              </a:rPr>
              <a:t> se </a:t>
            </a:r>
            <a:r>
              <a:rPr lang="en-US" sz="2200" dirty="0" err="1">
                <a:latin typeface="Bookman Old Style" panose="02050604050505020204" pitchFamily="18" charset="0"/>
              </a:rPr>
              <a:t>inicie</a:t>
            </a:r>
            <a:r>
              <a:rPr lang="en-US" sz="2200" dirty="0">
                <a:latin typeface="Bookman Old Style" panose="02050604050505020204" pitchFamily="18" charset="0"/>
              </a:rPr>
              <a:t> </a:t>
            </a:r>
            <a:r>
              <a:rPr lang="en-US" sz="2200" dirty="0" err="1">
                <a:latin typeface="Bookman Old Style" panose="02050604050505020204" pitchFamily="18" charset="0"/>
              </a:rPr>
              <a:t>el</a:t>
            </a:r>
            <a:r>
              <a:rPr lang="en-US" sz="2200" dirty="0">
                <a:latin typeface="Bookman Old Style" panose="02050604050505020204" pitchFamily="18" charset="0"/>
              </a:rPr>
              <a:t> </a:t>
            </a:r>
            <a:r>
              <a:rPr lang="en-US" sz="2200" dirty="0" err="1">
                <a:latin typeface="Bookman Old Style" panose="02050604050505020204" pitchFamily="18" charset="0"/>
              </a:rPr>
              <a:t>procedimiento</a:t>
            </a:r>
            <a:r>
              <a:rPr lang="en-US" sz="2200" dirty="0">
                <a:latin typeface="Bookman Old Style" panose="02050604050505020204" pitchFamily="18" charset="0"/>
              </a:rPr>
              <a:t> de </a:t>
            </a:r>
            <a:r>
              <a:rPr lang="en-US" sz="2200" dirty="0" err="1">
                <a:latin typeface="Bookman Old Style" panose="02050604050505020204" pitchFamily="18" charset="0"/>
              </a:rPr>
              <a:t>emergencia</a:t>
            </a:r>
            <a:r>
              <a:rPr lang="en-US" sz="2200" dirty="0">
                <a:latin typeface="Bookman Old Style" panose="02050604050505020204" pitchFamily="18" charset="0"/>
              </a:rPr>
              <a:t> </a:t>
            </a:r>
            <a:r>
              <a:rPr lang="en-US" sz="2200" dirty="0" err="1">
                <a:latin typeface="Bookman Old Style" panose="02050604050505020204" pitchFamily="18" charset="0"/>
              </a:rPr>
              <a:t>dispuesto</a:t>
            </a:r>
            <a:r>
              <a:rPr lang="en-US" sz="2200" dirty="0">
                <a:latin typeface="Bookman Old Style" panose="02050604050505020204" pitchFamily="18" charset="0"/>
              </a:rPr>
              <a:t> </a:t>
            </a:r>
            <a:r>
              <a:rPr lang="en-US" sz="2200" dirty="0" err="1">
                <a:latin typeface="Bookman Old Style" panose="02050604050505020204" pitchFamily="18" charset="0"/>
              </a:rPr>
              <a:t>en</a:t>
            </a:r>
            <a:r>
              <a:rPr lang="en-US" sz="2200" dirty="0">
                <a:latin typeface="Bookman Old Style" panose="02050604050505020204" pitchFamily="18" charset="0"/>
              </a:rPr>
              <a:t> </a:t>
            </a:r>
            <a:r>
              <a:rPr lang="en-US" sz="2200" dirty="0" err="1">
                <a:latin typeface="Bookman Old Style" panose="02050604050505020204" pitchFamily="18" charset="0"/>
              </a:rPr>
              <a:t>este</a:t>
            </a:r>
            <a:r>
              <a:rPr lang="en-US" sz="2200" dirty="0">
                <a:latin typeface="Bookman Old Style" panose="02050604050505020204" pitchFamily="18" charset="0"/>
              </a:rPr>
              <a:t> </a:t>
            </a:r>
            <a:r>
              <a:rPr lang="en-US" sz="2200" dirty="0" err="1">
                <a:latin typeface="Bookman Old Style" panose="02050604050505020204" pitchFamily="18" charset="0"/>
              </a:rPr>
              <a:t>capítulo</a:t>
            </a:r>
            <a:r>
              <a:rPr lang="en-US" sz="2200" dirty="0">
                <a:latin typeface="Bookman Old Style" panose="02050604050505020204" pitchFamily="18" charset="0"/>
              </a:rPr>
              <a:t>. </a:t>
            </a:r>
            <a:endParaRPr lang="en-PR" sz="2200" dirty="0">
              <a:latin typeface="Bookman Old Style" panose="02050604050505020204" pitchFamily="18" charset="0"/>
            </a:endParaRPr>
          </a:p>
        </p:txBody>
      </p:sp>
    </p:spTree>
    <p:extLst>
      <p:ext uri="{BB962C8B-B14F-4D97-AF65-F5344CB8AC3E}">
        <p14:creationId xmlns:p14="http://schemas.microsoft.com/office/powerpoint/2010/main" val="180170000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E962C3-308E-E270-DCAF-0E1F16AB417C}"/>
              </a:ext>
            </a:extLst>
          </p:cNvPr>
          <p:cNvSpPr>
            <a:spLocks noGrp="1"/>
          </p:cNvSpPr>
          <p:nvPr>
            <p:ph type="title"/>
          </p:nvPr>
        </p:nvSpPr>
        <p:spPr/>
        <p:txBody>
          <a:bodyPr>
            <a:normAutofit fontScale="90000"/>
          </a:bodyPr>
          <a:lstStyle/>
          <a:p>
            <a:pPr algn="ctr"/>
            <a:r>
              <a:rPr lang="en-US" dirty="0">
                <a:latin typeface="Bookman Old Style" panose="02050604050505020204" pitchFamily="18" charset="0"/>
              </a:rPr>
              <a:t>ÓRDENES DE PROTECCIÓN</a:t>
            </a:r>
            <a:br>
              <a:rPr lang="en-US" dirty="0">
                <a:latin typeface="Bookman Old Style" panose="02050604050505020204" pitchFamily="18" charset="0"/>
              </a:rPr>
            </a:br>
            <a:r>
              <a:rPr lang="en-US" dirty="0" err="1">
                <a:latin typeface="Bookman Old Style" panose="02050604050505020204" pitchFamily="18" charset="0"/>
              </a:rPr>
              <a:t>Artículo</a:t>
            </a:r>
            <a:r>
              <a:rPr lang="en-US" dirty="0">
                <a:latin typeface="Bookman Old Style" panose="02050604050505020204" pitchFamily="18" charset="0"/>
              </a:rPr>
              <a:t> 69</a:t>
            </a:r>
            <a:br>
              <a:rPr lang="en-US" dirty="0">
                <a:solidFill>
                  <a:srgbClr val="000000"/>
                </a:solidFill>
                <a:effectLst/>
                <a:latin typeface="Helvetica" pitchFamily="2" charset="0"/>
              </a:rPr>
            </a:br>
            <a:endParaRPr lang="en-PR" dirty="0"/>
          </a:p>
        </p:txBody>
      </p:sp>
      <p:sp>
        <p:nvSpPr>
          <p:cNvPr id="3" name="Content Placeholder 2">
            <a:extLst>
              <a:ext uri="{FF2B5EF4-FFF2-40B4-BE49-F238E27FC236}">
                <a16:creationId xmlns:a16="http://schemas.microsoft.com/office/drawing/2014/main" id="{B46B88C8-BB00-D0B4-FC8C-D92DA03DBDAD}"/>
              </a:ext>
            </a:extLst>
          </p:cNvPr>
          <p:cNvSpPr>
            <a:spLocks noGrp="1"/>
          </p:cNvSpPr>
          <p:nvPr>
            <p:ph idx="1"/>
          </p:nvPr>
        </p:nvSpPr>
        <p:spPr/>
        <p:txBody>
          <a:bodyPr>
            <a:normAutofit/>
          </a:bodyPr>
          <a:lstStyle/>
          <a:p>
            <a:pPr algn="just"/>
            <a:r>
              <a:rPr lang="en-US" sz="2400" dirty="0">
                <a:latin typeface="Bookman Old Style" panose="02050604050505020204" pitchFamily="18" charset="0"/>
              </a:rPr>
              <a:t>El tribunal, </a:t>
            </a:r>
            <a:r>
              <a:rPr lang="en-US" sz="2400" dirty="0" err="1">
                <a:latin typeface="Bookman Old Style" panose="02050604050505020204" pitchFamily="18" charset="0"/>
              </a:rPr>
              <a:t>tomando</a:t>
            </a:r>
            <a:r>
              <a:rPr lang="en-US" sz="2400" dirty="0">
                <a:latin typeface="Bookman Old Style" panose="02050604050505020204" pitchFamily="18" charset="0"/>
              </a:rPr>
              <a:t> </a:t>
            </a:r>
            <a:r>
              <a:rPr lang="en-US" sz="2400" dirty="0" err="1">
                <a:latin typeface="Bookman Old Style" panose="02050604050505020204" pitchFamily="18" charset="0"/>
              </a:rPr>
              <a:t>en</a:t>
            </a:r>
            <a:r>
              <a:rPr lang="en-US" sz="2400" dirty="0">
                <a:latin typeface="Bookman Old Style" panose="02050604050505020204" pitchFamily="18" charset="0"/>
              </a:rPr>
              <a:t> </a:t>
            </a:r>
            <a:r>
              <a:rPr lang="en-US" sz="2400" dirty="0" err="1">
                <a:latin typeface="Bookman Old Style" panose="02050604050505020204" pitchFamily="18" charset="0"/>
              </a:rPr>
              <a:t>cuenta</a:t>
            </a:r>
            <a:r>
              <a:rPr lang="en-US" sz="2400" dirty="0">
                <a:latin typeface="Bookman Old Style" panose="02050604050505020204" pitchFamily="18" charset="0"/>
              </a:rPr>
              <a:t> </a:t>
            </a:r>
            <a:r>
              <a:rPr lang="en-US" sz="2400" dirty="0" err="1">
                <a:latin typeface="Bookman Old Style" panose="02050604050505020204" pitchFamily="18" charset="0"/>
              </a:rPr>
              <a:t>el</a:t>
            </a:r>
            <a:r>
              <a:rPr lang="en-US" sz="2400" dirty="0">
                <a:latin typeface="Bookman Old Style" panose="02050604050505020204" pitchFamily="18" charset="0"/>
              </a:rPr>
              <a:t> </a:t>
            </a:r>
            <a:r>
              <a:rPr lang="en-US" sz="2400" dirty="0" err="1">
                <a:latin typeface="Bookman Old Style" panose="02050604050505020204" pitchFamily="18" charset="0"/>
              </a:rPr>
              <a:t>mejor</a:t>
            </a:r>
            <a:r>
              <a:rPr lang="en-US" sz="2400" dirty="0">
                <a:latin typeface="Bookman Old Style" panose="02050604050505020204" pitchFamily="18" charset="0"/>
              </a:rPr>
              <a:t> </a:t>
            </a:r>
            <a:r>
              <a:rPr lang="en-US" sz="2400" dirty="0" err="1">
                <a:latin typeface="Bookman Old Style" panose="02050604050505020204" pitchFamily="18" charset="0"/>
              </a:rPr>
              <a:t>interés</a:t>
            </a:r>
            <a:r>
              <a:rPr lang="en-US" sz="2400" dirty="0">
                <a:latin typeface="Bookman Old Style" panose="02050604050505020204" pitchFamily="18" charset="0"/>
              </a:rPr>
              <a:t> del </a:t>
            </a:r>
            <a:r>
              <a:rPr lang="en-US" sz="2400" dirty="0" err="1">
                <a:latin typeface="Bookman Old Style" panose="02050604050505020204" pitchFamily="18" charset="0"/>
              </a:rPr>
              <a:t>menor</a:t>
            </a:r>
            <a:r>
              <a:rPr lang="en-US" sz="2400" dirty="0">
                <a:latin typeface="Bookman Old Style" panose="02050604050505020204" pitchFamily="18" charset="0"/>
              </a:rPr>
              <a:t>, </a:t>
            </a:r>
            <a:r>
              <a:rPr lang="en-US" sz="2400" dirty="0" err="1">
                <a:latin typeface="Bookman Old Style" panose="02050604050505020204" pitchFamily="18" charset="0"/>
              </a:rPr>
              <a:t>podrá</a:t>
            </a:r>
            <a:r>
              <a:rPr lang="en-US" sz="2400" dirty="0">
                <a:latin typeface="Bookman Old Style" panose="02050604050505020204" pitchFamily="18" charset="0"/>
              </a:rPr>
              <a:t> </a:t>
            </a:r>
            <a:r>
              <a:rPr lang="en-US" sz="2400" dirty="0" err="1">
                <a:latin typeface="Bookman Old Style" panose="02050604050505020204" pitchFamily="18" charset="0"/>
              </a:rPr>
              <a:t>expedir</a:t>
            </a:r>
            <a:r>
              <a:rPr lang="en-US" sz="2400" dirty="0">
                <a:latin typeface="Bookman Old Style" panose="02050604050505020204" pitchFamily="18" charset="0"/>
              </a:rPr>
              <a:t> </a:t>
            </a:r>
            <a:r>
              <a:rPr lang="en-US" sz="2400" dirty="0" err="1">
                <a:latin typeface="Bookman Old Style" panose="02050604050505020204" pitchFamily="18" charset="0"/>
              </a:rPr>
              <a:t>una</a:t>
            </a:r>
            <a:r>
              <a:rPr lang="en-US" sz="2400" dirty="0">
                <a:latin typeface="Bookman Old Style" panose="02050604050505020204" pitchFamily="18" charset="0"/>
              </a:rPr>
              <a:t> </a:t>
            </a:r>
            <a:r>
              <a:rPr lang="en-US" sz="2400" dirty="0" err="1">
                <a:latin typeface="Bookman Old Style" panose="02050604050505020204" pitchFamily="18" charset="0"/>
              </a:rPr>
              <a:t>orden</a:t>
            </a:r>
            <a:r>
              <a:rPr lang="en-US" sz="2400" dirty="0">
                <a:latin typeface="Bookman Old Style" panose="02050604050505020204" pitchFamily="18" charset="0"/>
              </a:rPr>
              <a:t> de </a:t>
            </a:r>
            <a:r>
              <a:rPr lang="en-US" sz="2400" dirty="0" err="1">
                <a:latin typeface="Bookman Old Style" panose="02050604050505020204" pitchFamily="18" charset="0"/>
              </a:rPr>
              <a:t>protección</a:t>
            </a:r>
            <a:r>
              <a:rPr lang="en-US" sz="2400" dirty="0">
                <a:latin typeface="Bookman Old Style" panose="02050604050505020204" pitchFamily="18" charset="0"/>
              </a:rPr>
              <a:t> </a:t>
            </a:r>
            <a:r>
              <a:rPr lang="en-US" sz="2400" dirty="0" err="1">
                <a:latin typeface="Bookman Old Style" panose="02050604050505020204" pitchFamily="18" charset="0"/>
              </a:rPr>
              <a:t>cuando</a:t>
            </a:r>
            <a:r>
              <a:rPr lang="en-US" sz="2400" dirty="0">
                <a:latin typeface="Bookman Old Style" panose="02050604050505020204" pitchFamily="18" charset="0"/>
              </a:rPr>
              <a:t> determine que </a:t>
            </a:r>
            <a:r>
              <a:rPr lang="en-US" sz="2400" dirty="0" err="1">
                <a:latin typeface="Bookman Old Style" panose="02050604050505020204" pitchFamily="18" charset="0"/>
              </a:rPr>
              <a:t>existen</a:t>
            </a:r>
            <a:r>
              <a:rPr lang="en-US" sz="2400" dirty="0">
                <a:latin typeface="Bookman Old Style" panose="02050604050505020204" pitchFamily="18" charset="0"/>
              </a:rPr>
              <a:t> </a:t>
            </a:r>
            <a:r>
              <a:rPr lang="en-US" sz="2400" dirty="0" err="1">
                <a:latin typeface="Bookman Old Style" panose="02050604050505020204" pitchFamily="18" charset="0"/>
              </a:rPr>
              <a:t>motivos</a:t>
            </a:r>
            <a:r>
              <a:rPr lang="en-US" sz="2400" dirty="0">
                <a:latin typeface="Bookman Old Style" panose="02050604050505020204" pitchFamily="18" charset="0"/>
              </a:rPr>
              <a:t> </a:t>
            </a:r>
            <a:r>
              <a:rPr lang="en-US" sz="2400" dirty="0" err="1">
                <a:latin typeface="Bookman Old Style" panose="02050604050505020204" pitchFamily="18" charset="0"/>
              </a:rPr>
              <a:t>suficientes</a:t>
            </a:r>
            <a:r>
              <a:rPr lang="en-US" sz="2400" dirty="0">
                <a:latin typeface="Bookman Old Style" panose="02050604050505020204" pitchFamily="18" charset="0"/>
              </a:rPr>
              <a:t> para </a:t>
            </a:r>
            <a:r>
              <a:rPr lang="en-US" sz="2400" dirty="0" err="1">
                <a:latin typeface="Bookman Old Style" panose="02050604050505020204" pitchFamily="18" charset="0"/>
              </a:rPr>
              <a:t>creer</a:t>
            </a:r>
            <a:r>
              <a:rPr lang="en-US" sz="2400" dirty="0">
                <a:latin typeface="Bookman Old Style" panose="02050604050505020204" pitchFamily="18" charset="0"/>
              </a:rPr>
              <a:t> que un </a:t>
            </a:r>
            <a:r>
              <a:rPr lang="en-US" sz="2400" dirty="0" err="1">
                <a:latin typeface="Bookman Old Style" panose="02050604050505020204" pitchFamily="18" charset="0"/>
              </a:rPr>
              <a:t>menor</a:t>
            </a:r>
            <a:r>
              <a:rPr lang="en-US" sz="2400" dirty="0">
                <a:latin typeface="Bookman Old Style" panose="02050604050505020204" pitchFamily="18" charset="0"/>
              </a:rPr>
              <a:t> ha </a:t>
            </a:r>
            <a:r>
              <a:rPr lang="en-US" sz="2400" dirty="0" err="1">
                <a:latin typeface="Bookman Old Style" panose="02050604050505020204" pitchFamily="18" charset="0"/>
              </a:rPr>
              <a:t>sido</a:t>
            </a:r>
            <a:r>
              <a:rPr lang="en-US" sz="2400" dirty="0">
                <a:latin typeface="Bookman Old Style" panose="02050604050505020204" pitchFamily="18" charset="0"/>
              </a:rPr>
              <a:t> </a:t>
            </a:r>
            <a:r>
              <a:rPr lang="en-US" sz="2400" dirty="0" err="1">
                <a:latin typeface="Bookman Old Style" panose="02050604050505020204" pitchFamily="18" charset="0"/>
              </a:rPr>
              <a:t>víctima</a:t>
            </a:r>
            <a:r>
              <a:rPr lang="en-US" sz="2400" dirty="0">
                <a:latin typeface="Bookman Old Style" panose="02050604050505020204" pitchFamily="18" charset="0"/>
              </a:rPr>
              <a:t> de </a:t>
            </a:r>
            <a:r>
              <a:rPr lang="en-US" sz="2400" dirty="0" err="1">
                <a:latin typeface="Bookman Old Style" panose="02050604050505020204" pitchFamily="18" charset="0"/>
              </a:rPr>
              <a:t>maltrato</a:t>
            </a:r>
            <a:r>
              <a:rPr lang="en-US" sz="2400" dirty="0">
                <a:latin typeface="Bookman Old Style" panose="02050604050505020204" pitchFamily="18" charset="0"/>
              </a:rPr>
              <a:t> o </a:t>
            </a:r>
            <a:r>
              <a:rPr lang="en-US" sz="2400" dirty="0" err="1">
                <a:latin typeface="Bookman Old Style" panose="02050604050505020204" pitchFamily="18" charset="0"/>
              </a:rPr>
              <a:t>negligencia</a:t>
            </a:r>
            <a:r>
              <a:rPr lang="en-US" sz="2400" dirty="0">
                <a:latin typeface="Bookman Old Style" panose="02050604050505020204" pitchFamily="18" charset="0"/>
              </a:rPr>
              <a:t> o que </a:t>
            </a:r>
            <a:r>
              <a:rPr lang="en-US" sz="2400" dirty="0" err="1">
                <a:latin typeface="Bookman Old Style" panose="02050604050505020204" pitchFamily="18" charset="0"/>
              </a:rPr>
              <a:t>existe</a:t>
            </a:r>
            <a:r>
              <a:rPr lang="en-US" sz="2400" dirty="0">
                <a:latin typeface="Bookman Old Style" panose="02050604050505020204" pitchFamily="18" charset="0"/>
              </a:rPr>
              <a:t> </a:t>
            </a:r>
            <a:r>
              <a:rPr lang="en-US" sz="2400" dirty="0" err="1">
                <a:latin typeface="Bookman Old Style" panose="02050604050505020204" pitchFamily="18" charset="0"/>
              </a:rPr>
              <a:t>riesgo</a:t>
            </a:r>
            <a:r>
              <a:rPr lang="en-US" sz="2400" dirty="0">
                <a:latin typeface="Bookman Old Style" panose="02050604050505020204" pitchFamily="18" charset="0"/>
              </a:rPr>
              <a:t> de </a:t>
            </a:r>
            <a:r>
              <a:rPr lang="en-US" sz="2400" dirty="0" err="1">
                <a:latin typeface="Bookman Old Style" panose="02050604050505020204" pitchFamily="18" charset="0"/>
              </a:rPr>
              <a:t>serlo</a:t>
            </a:r>
            <a:r>
              <a:rPr lang="en-US" sz="2400" dirty="0">
                <a:latin typeface="Bookman Old Style" panose="02050604050505020204" pitchFamily="18" charset="0"/>
              </a:rPr>
              <a:t>. </a:t>
            </a:r>
          </a:p>
          <a:p>
            <a:pPr algn="just"/>
            <a:r>
              <a:rPr lang="en-US" sz="2400" dirty="0">
                <a:latin typeface="Bookman Old Style" panose="02050604050505020204" pitchFamily="18" charset="0"/>
              </a:rPr>
              <a:t>En </a:t>
            </a:r>
            <a:r>
              <a:rPr lang="en-US" sz="2400" dirty="0" err="1">
                <a:latin typeface="Bookman Old Style" panose="02050604050505020204" pitchFamily="18" charset="0"/>
              </a:rPr>
              <a:t>ninguna</a:t>
            </a:r>
            <a:r>
              <a:rPr lang="en-US" sz="2400" dirty="0">
                <a:latin typeface="Bookman Old Style" panose="02050604050505020204" pitchFamily="18" charset="0"/>
              </a:rPr>
              <a:t> </a:t>
            </a:r>
            <a:r>
              <a:rPr lang="en-US" sz="2400" dirty="0" err="1">
                <a:latin typeface="Bookman Old Style" panose="02050604050505020204" pitchFamily="18" charset="0"/>
              </a:rPr>
              <a:t>circunstancia</a:t>
            </a:r>
            <a:r>
              <a:rPr lang="en-US" sz="2400" dirty="0">
                <a:latin typeface="Bookman Old Style" panose="02050604050505020204" pitchFamily="18" charset="0"/>
              </a:rPr>
              <a:t> </a:t>
            </a:r>
            <a:r>
              <a:rPr lang="en-US" sz="2400" dirty="0" err="1">
                <a:latin typeface="Bookman Old Style" panose="02050604050505020204" pitchFamily="18" charset="0"/>
              </a:rPr>
              <a:t>el</a:t>
            </a:r>
            <a:r>
              <a:rPr lang="en-US" sz="2400" dirty="0">
                <a:latin typeface="Bookman Old Style" panose="02050604050505020204" pitchFamily="18" charset="0"/>
              </a:rPr>
              <a:t> tribunal </a:t>
            </a:r>
            <a:r>
              <a:rPr lang="en-US" sz="2400" dirty="0" err="1">
                <a:latin typeface="Bookman Old Style" panose="02050604050505020204" pitchFamily="18" charset="0"/>
              </a:rPr>
              <a:t>podra</a:t>
            </a:r>
            <a:r>
              <a:rPr lang="en-US" sz="2400" dirty="0">
                <a:latin typeface="Bookman Old Style" panose="02050604050505020204" pitchFamily="18" charset="0"/>
              </a:rPr>
              <a:t> </a:t>
            </a:r>
            <a:r>
              <a:rPr lang="en-US" sz="2400" dirty="0" err="1">
                <a:latin typeface="Bookman Old Style" panose="02050604050505020204" pitchFamily="18" charset="0"/>
              </a:rPr>
              <a:t>adjudicar</a:t>
            </a:r>
            <a:r>
              <a:rPr lang="en-US" sz="2400" dirty="0">
                <a:latin typeface="Bookman Old Style" panose="02050604050505020204" pitchFamily="18" charset="0"/>
              </a:rPr>
              <a:t> la custodia provisional de un </a:t>
            </a:r>
            <a:r>
              <a:rPr lang="en-US" sz="2400" dirty="0" err="1">
                <a:latin typeface="Bookman Old Style" panose="02050604050505020204" pitchFamily="18" charset="0"/>
              </a:rPr>
              <a:t>menor</a:t>
            </a:r>
            <a:r>
              <a:rPr lang="en-US" sz="2400" dirty="0">
                <a:latin typeface="Bookman Old Style" panose="02050604050505020204" pitchFamily="18" charset="0"/>
              </a:rPr>
              <a:t> al DF </a:t>
            </a:r>
            <a:r>
              <a:rPr lang="en-US" sz="2400" dirty="0" err="1">
                <a:latin typeface="Bookman Old Style" panose="02050604050505020204" pitchFamily="18" charset="0"/>
              </a:rPr>
              <a:t>como</a:t>
            </a:r>
            <a:r>
              <a:rPr lang="en-US" sz="2400" dirty="0">
                <a:latin typeface="Bookman Old Style" panose="02050604050505020204" pitchFamily="18" charset="0"/>
              </a:rPr>
              <a:t> uno de </a:t>
            </a:r>
            <a:r>
              <a:rPr lang="en-US" sz="2400" dirty="0" err="1">
                <a:latin typeface="Bookman Old Style" panose="02050604050505020204" pitchFamily="18" charset="0"/>
              </a:rPr>
              <a:t>los</a:t>
            </a:r>
            <a:r>
              <a:rPr lang="en-US" sz="2400" dirty="0">
                <a:latin typeface="Bookman Old Style" panose="02050604050505020204" pitchFamily="18" charset="0"/>
              </a:rPr>
              <a:t> remedies a </a:t>
            </a:r>
            <a:r>
              <a:rPr lang="en-US" sz="2400" dirty="0" err="1">
                <a:latin typeface="Bookman Old Style" panose="02050604050505020204" pitchFamily="18" charset="0"/>
              </a:rPr>
              <a:t>conferirse</a:t>
            </a:r>
            <a:r>
              <a:rPr lang="en-US" sz="2400" dirty="0">
                <a:latin typeface="Bookman Old Style" panose="02050604050505020204" pitchFamily="18" charset="0"/>
              </a:rPr>
              <a:t> </a:t>
            </a:r>
            <a:r>
              <a:rPr lang="en-US" sz="2400" dirty="0" err="1">
                <a:latin typeface="Bookman Old Style" panose="02050604050505020204" pitchFamily="18" charset="0"/>
              </a:rPr>
              <a:t>por</a:t>
            </a:r>
            <a:r>
              <a:rPr lang="en-US" sz="2400" dirty="0">
                <a:latin typeface="Bookman Old Style" panose="02050604050505020204" pitchFamily="18" charset="0"/>
              </a:rPr>
              <a:t> medio de </a:t>
            </a:r>
            <a:r>
              <a:rPr lang="en-US" sz="2400" dirty="0" err="1">
                <a:latin typeface="Bookman Old Style" panose="02050604050505020204" pitchFamily="18" charset="0"/>
              </a:rPr>
              <a:t>una</a:t>
            </a:r>
            <a:r>
              <a:rPr lang="en-US" sz="2400" dirty="0">
                <a:latin typeface="Bookman Old Style" panose="02050604050505020204" pitchFamily="18" charset="0"/>
              </a:rPr>
              <a:t> </a:t>
            </a:r>
            <a:r>
              <a:rPr lang="en-US" sz="2400" dirty="0" err="1">
                <a:latin typeface="Bookman Old Style" panose="02050604050505020204" pitchFamily="18" charset="0"/>
              </a:rPr>
              <a:t>orden</a:t>
            </a:r>
            <a:r>
              <a:rPr lang="en-US" sz="2400" dirty="0">
                <a:latin typeface="Bookman Old Style" panose="02050604050505020204" pitchFamily="18" charset="0"/>
              </a:rPr>
              <a:t> de </a:t>
            </a:r>
            <a:r>
              <a:rPr lang="en-US" sz="2400" dirty="0" err="1">
                <a:latin typeface="Bookman Old Style" panose="02050604050505020204" pitchFamily="18" charset="0"/>
              </a:rPr>
              <a:t>protección</a:t>
            </a:r>
            <a:r>
              <a:rPr lang="en-US" sz="2400" dirty="0">
                <a:latin typeface="Bookman Old Style" panose="02050604050505020204" pitchFamily="18" charset="0"/>
              </a:rPr>
              <a:t> </a:t>
            </a:r>
            <a:r>
              <a:rPr lang="en-US" sz="2400" dirty="0" err="1">
                <a:latin typeface="Bookman Old Style" panose="02050604050505020204" pitchFamily="18" charset="0"/>
              </a:rPr>
              <a:t>conforme</a:t>
            </a:r>
            <a:r>
              <a:rPr lang="en-US" sz="2400" dirty="0">
                <a:latin typeface="Bookman Old Style" panose="02050604050505020204" pitchFamily="18" charset="0"/>
              </a:rPr>
              <a:t> a lo </a:t>
            </a:r>
            <a:r>
              <a:rPr lang="en-US" sz="2400" dirty="0" err="1">
                <a:latin typeface="Bookman Old Style" panose="02050604050505020204" pitchFamily="18" charset="0"/>
              </a:rPr>
              <a:t>dispuesto</a:t>
            </a:r>
            <a:r>
              <a:rPr lang="en-US" sz="2400" dirty="0">
                <a:latin typeface="Bookman Old Style" panose="02050604050505020204" pitchFamily="18" charset="0"/>
              </a:rPr>
              <a:t> </a:t>
            </a:r>
            <a:r>
              <a:rPr lang="en-US" sz="2400" dirty="0" err="1">
                <a:latin typeface="Bookman Old Style" panose="02050604050505020204" pitchFamily="18" charset="0"/>
              </a:rPr>
              <a:t>en</a:t>
            </a:r>
            <a:r>
              <a:rPr lang="en-US" sz="2400" dirty="0">
                <a:latin typeface="Bookman Old Style" panose="02050604050505020204" pitchFamily="18" charset="0"/>
              </a:rPr>
              <a:t> </a:t>
            </a:r>
            <a:r>
              <a:rPr lang="en-US" sz="2400" dirty="0" err="1">
                <a:latin typeface="Bookman Old Style" panose="02050604050505020204" pitchFamily="18" charset="0"/>
              </a:rPr>
              <a:t>este</a:t>
            </a:r>
            <a:r>
              <a:rPr lang="en-US" sz="2400" dirty="0">
                <a:latin typeface="Bookman Old Style" panose="02050604050505020204" pitchFamily="18" charset="0"/>
              </a:rPr>
              <a:t> </a:t>
            </a:r>
            <a:r>
              <a:rPr lang="en-US" sz="2400" dirty="0" err="1">
                <a:latin typeface="Bookman Old Style" panose="02050604050505020204" pitchFamily="18" charset="0"/>
              </a:rPr>
              <a:t>Artículo</a:t>
            </a:r>
            <a:r>
              <a:rPr lang="en-US" sz="2400" dirty="0">
                <a:latin typeface="Bookman Old Style" panose="02050604050505020204" pitchFamily="18" charset="0"/>
              </a:rPr>
              <a:t>.</a:t>
            </a:r>
          </a:p>
          <a:p>
            <a:pPr algn="just"/>
            <a:endParaRPr lang="en-PR" sz="2400" dirty="0">
              <a:latin typeface="Bookman Old Style" panose="02050604050505020204" pitchFamily="18" charset="0"/>
            </a:endParaRPr>
          </a:p>
        </p:txBody>
      </p:sp>
    </p:spTree>
    <p:extLst>
      <p:ext uri="{BB962C8B-B14F-4D97-AF65-F5344CB8AC3E}">
        <p14:creationId xmlns:p14="http://schemas.microsoft.com/office/powerpoint/2010/main" val="116483839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B837CB-9C03-D65F-B3C3-F68348AB1F6B}"/>
              </a:ext>
            </a:extLst>
          </p:cNvPr>
          <p:cNvSpPr>
            <a:spLocks noGrp="1"/>
          </p:cNvSpPr>
          <p:nvPr>
            <p:ph type="title"/>
          </p:nvPr>
        </p:nvSpPr>
        <p:spPr/>
        <p:txBody>
          <a:bodyPr/>
          <a:lstStyle/>
          <a:p>
            <a:pPr algn="ctr"/>
            <a:r>
              <a:rPr lang="en-US" dirty="0">
                <a:latin typeface="Bookman Old Style" panose="02050604050505020204" pitchFamily="18" charset="0"/>
              </a:rPr>
              <a:t>ÓRDENES DE PROTECCIÓN</a:t>
            </a:r>
            <a:br>
              <a:rPr lang="en-US" dirty="0">
                <a:latin typeface="Bookman Old Style" panose="02050604050505020204" pitchFamily="18" charset="0"/>
              </a:rPr>
            </a:br>
            <a:r>
              <a:rPr lang="en-US" dirty="0" err="1">
                <a:latin typeface="Bookman Old Style" panose="02050604050505020204" pitchFamily="18" charset="0"/>
              </a:rPr>
              <a:t>Artículo</a:t>
            </a:r>
            <a:r>
              <a:rPr lang="en-US" dirty="0">
                <a:latin typeface="Bookman Old Style" panose="02050604050505020204" pitchFamily="18" charset="0"/>
              </a:rPr>
              <a:t> 69</a:t>
            </a:r>
            <a:endParaRPr lang="en-PR" dirty="0"/>
          </a:p>
        </p:txBody>
      </p:sp>
      <p:sp>
        <p:nvSpPr>
          <p:cNvPr id="3" name="Content Placeholder 2">
            <a:extLst>
              <a:ext uri="{FF2B5EF4-FFF2-40B4-BE49-F238E27FC236}">
                <a16:creationId xmlns:a16="http://schemas.microsoft.com/office/drawing/2014/main" id="{8C6DDDE7-B45C-A327-306E-245B8FF261B1}"/>
              </a:ext>
            </a:extLst>
          </p:cNvPr>
          <p:cNvSpPr>
            <a:spLocks noGrp="1"/>
          </p:cNvSpPr>
          <p:nvPr>
            <p:ph idx="1"/>
          </p:nvPr>
        </p:nvSpPr>
        <p:spPr>
          <a:xfrm>
            <a:off x="677334" y="2160589"/>
            <a:ext cx="8596668" cy="4087811"/>
          </a:xfrm>
        </p:spPr>
        <p:txBody>
          <a:bodyPr>
            <a:noAutofit/>
          </a:bodyPr>
          <a:lstStyle/>
          <a:p>
            <a:pPr algn="just"/>
            <a:r>
              <a:rPr lang="en-US" sz="2400" dirty="0">
                <a:latin typeface="Bookman Old Style" panose="02050604050505020204" pitchFamily="18" charset="0"/>
              </a:rPr>
              <a:t>Cuando, </a:t>
            </a:r>
            <a:r>
              <a:rPr lang="en-US" sz="2400" dirty="0" err="1">
                <a:latin typeface="Bookman Old Style" panose="02050604050505020204" pitchFamily="18" charset="0"/>
              </a:rPr>
              <a:t>conforme</a:t>
            </a:r>
            <a:r>
              <a:rPr lang="en-US" sz="2400" dirty="0">
                <a:latin typeface="Bookman Old Style" panose="02050604050505020204" pitchFamily="18" charset="0"/>
              </a:rPr>
              <a:t> a </a:t>
            </a:r>
            <a:r>
              <a:rPr lang="en-US" sz="2400" dirty="0" err="1">
                <a:latin typeface="Bookman Old Style" panose="02050604050505020204" pitchFamily="18" charset="0"/>
              </a:rPr>
              <a:t>este</a:t>
            </a:r>
            <a:r>
              <a:rPr lang="en-US" sz="2400" dirty="0">
                <a:latin typeface="Bookman Old Style" panose="02050604050505020204" pitchFamily="18" charset="0"/>
              </a:rPr>
              <a:t> </a:t>
            </a:r>
            <a:r>
              <a:rPr lang="en-US" sz="2400" dirty="0" err="1">
                <a:latin typeface="Bookman Old Style" panose="02050604050505020204" pitchFamily="18" charset="0"/>
              </a:rPr>
              <a:t>Artfculo</a:t>
            </a:r>
            <a:r>
              <a:rPr lang="en-US" sz="2400" dirty="0">
                <a:latin typeface="Bookman Old Style" panose="02050604050505020204" pitchFamily="18" charset="0"/>
              </a:rPr>
              <a:t>, </a:t>
            </a:r>
            <a:r>
              <a:rPr lang="en-US" sz="2400" dirty="0" err="1">
                <a:latin typeface="Bookman Old Style" panose="02050604050505020204" pitchFamily="18" charset="0"/>
              </a:rPr>
              <a:t>el</a:t>
            </a:r>
            <a:r>
              <a:rPr lang="en-US" sz="2400" dirty="0">
                <a:latin typeface="Bookman Old Style" panose="02050604050505020204" pitchFamily="18" charset="0"/>
              </a:rPr>
              <a:t> tribunal determine que </a:t>
            </a:r>
            <a:r>
              <a:rPr lang="en-US" sz="2400" dirty="0" err="1">
                <a:latin typeface="Bookman Old Style" panose="02050604050505020204" pitchFamily="18" charset="0"/>
              </a:rPr>
              <a:t>existen</a:t>
            </a:r>
            <a:r>
              <a:rPr lang="en-US" sz="2400" dirty="0">
                <a:latin typeface="Bookman Old Style" panose="02050604050505020204" pitchFamily="18" charset="0"/>
              </a:rPr>
              <a:t> motives </a:t>
            </a:r>
            <a:r>
              <a:rPr lang="en-US" sz="2400" dirty="0" err="1">
                <a:latin typeface="Bookman Old Style" panose="02050604050505020204" pitchFamily="18" charset="0"/>
              </a:rPr>
              <a:t>suficientes</a:t>
            </a:r>
            <a:r>
              <a:rPr lang="en-US" sz="2400" dirty="0">
                <a:latin typeface="Bookman Old Style" panose="02050604050505020204" pitchFamily="18" charset="0"/>
              </a:rPr>
              <a:t> para </a:t>
            </a:r>
            <a:r>
              <a:rPr lang="en-US" sz="2400" dirty="0" err="1">
                <a:latin typeface="Bookman Old Style" panose="02050604050505020204" pitchFamily="18" charset="0"/>
              </a:rPr>
              <a:t>creer</a:t>
            </a:r>
            <a:r>
              <a:rPr lang="en-US" sz="2400" dirty="0">
                <a:latin typeface="Bookman Old Style" panose="02050604050505020204" pitchFamily="18" charset="0"/>
              </a:rPr>
              <a:t> que un </a:t>
            </a:r>
            <a:r>
              <a:rPr lang="en-US" sz="2400" dirty="0" err="1">
                <a:latin typeface="Bookman Old Style" panose="02050604050505020204" pitchFamily="18" charset="0"/>
              </a:rPr>
              <a:t>menor</a:t>
            </a:r>
            <a:r>
              <a:rPr lang="en-US" sz="2400" dirty="0">
                <a:latin typeface="Bookman Old Style" panose="02050604050505020204" pitchFamily="18" charset="0"/>
              </a:rPr>
              <a:t> ha </a:t>
            </a:r>
            <a:r>
              <a:rPr lang="en-US" sz="2400" dirty="0" err="1">
                <a:latin typeface="Bookman Old Style" panose="02050604050505020204" pitchFamily="18" charset="0"/>
              </a:rPr>
              <a:t>sido</a:t>
            </a:r>
            <a:r>
              <a:rPr lang="en-US" sz="2400" dirty="0">
                <a:latin typeface="Bookman Old Style" panose="02050604050505020204" pitchFamily="18" charset="0"/>
              </a:rPr>
              <a:t> </a:t>
            </a:r>
            <a:r>
              <a:rPr lang="en-US" sz="2400" dirty="0" err="1">
                <a:latin typeface="Bookman Old Style" panose="02050604050505020204" pitchFamily="18" charset="0"/>
              </a:rPr>
              <a:t>víctima</a:t>
            </a:r>
            <a:r>
              <a:rPr lang="en-US" sz="2400" dirty="0">
                <a:latin typeface="Bookman Old Style" panose="02050604050505020204" pitchFamily="18" charset="0"/>
              </a:rPr>
              <a:t> de </a:t>
            </a:r>
            <a:r>
              <a:rPr lang="en-US" sz="2400" dirty="0" err="1">
                <a:latin typeface="Bookman Old Style" panose="02050604050505020204" pitchFamily="18" charset="0"/>
              </a:rPr>
              <a:t>maltrato</a:t>
            </a:r>
            <a:r>
              <a:rPr lang="en-US" sz="2400" dirty="0">
                <a:latin typeface="Bookman Old Style" panose="02050604050505020204" pitchFamily="18" charset="0"/>
              </a:rPr>
              <a:t> o </a:t>
            </a:r>
            <a:r>
              <a:rPr lang="en-US" sz="2400" dirty="0" err="1">
                <a:latin typeface="Bookman Old Style" panose="02050604050505020204" pitchFamily="18" charset="0"/>
              </a:rPr>
              <a:t>negligencia</a:t>
            </a:r>
            <a:r>
              <a:rPr lang="en-US" sz="2400" dirty="0">
                <a:latin typeface="Bookman Old Style" panose="02050604050505020204" pitchFamily="18" charset="0"/>
              </a:rPr>
              <a:t> o que </a:t>
            </a:r>
            <a:r>
              <a:rPr lang="en-US" sz="2400" dirty="0" err="1">
                <a:latin typeface="Bookman Old Style" panose="02050604050505020204" pitchFamily="18" charset="0"/>
              </a:rPr>
              <a:t>está</a:t>
            </a:r>
            <a:r>
              <a:rPr lang="en-US" sz="2400" dirty="0">
                <a:latin typeface="Bookman Old Style" panose="02050604050505020204" pitchFamily="18" charset="0"/>
              </a:rPr>
              <a:t> </a:t>
            </a:r>
            <a:r>
              <a:rPr lang="en-US" sz="2400" dirty="0" err="1">
                <a:latin typeface="Bookman Old Style" panose="02050604050505020204" pitchFamily="18" charset="0"/>
              </a:rPr>
              <a:t>en</a:t>
            </a:r>
            <a:r>
              <a:rPr lang="en-US" sz="2400" dirty="0">
                <a:latin typeface="Bookman Old Style" panose="02050604050505020204" pitchFamily="18" charset="0"/>
              </a:rPr>
              <a:t> </a:t>
            </a:r>
            <a:r>
              <a:rPr lang="en-US" sz="2400" dirty="0" err="1">
                <a:latin typeface="Bookman Old Style" panose="02050604050505020204" pitchFamily="18" charset="0"/>
              </a:rPr>
              <a:t>riesgo</a:t>
            </a:r>
            <a:r>
              <a:rPr lang="en-US" sz="2400" dirty="0">
                <a:latin typeface="Bookman Old Style" panose="02050604050505020204" pitchFamily="18" charset="0"/>
              </a:rPr>
              <a:t> de </a:t>
            </a:r>
            <a:r>
              <a:rPr lang="en-US" sz="2400" dirty="0" err="1">
                <a:latin typeface="Bookman Old Style" panose="02050604050505020204" pitchFamily="18" charset="0"/>
              </a:rPr>
              <a:t>serlo</a:t>
            </a:r>
            <a:r>
              <a:rPr lang="en-US" sz="2400" dirty="0">
                <a:latin typeface="Bookman Old Style" panose="02050604050505020204" pitchFamily="18" charset="0"/>
              </a:rPr>
              <a:t>, o </a:t>
            </a:r>
            <a:r>
              <a:rPr lang="en-US" sz="2400" dirty="0" err="1">
                <a:latin typeface="Bookman Old Style" panose="02050604050505020204" pitchFamily="18" charset="0"/>
              </a:rPr>
              <a:t>cuando</a:t>
            </a:r>
            <a:r>
              <a:rPr lang="en-US" sz="2400" dirty="0">
                <a:latin typeface="Bookman Old Style" panose="02050604050505020204" pitchFamily="18" charset="0"/>
              </a:rPr>
              <a:t> </a:t>
            </a:r>
            <a:r>
              <a:rPr lang="en-US" sz="2400" dirty="0" err="1">
                <a:latin typeface="Bookman Old Style" panose="02050604050505020204" pitchFamily="18" charset="0"/>
              </a:rPr>
              <a:t>el</a:t>
            </a:r>
            <a:r>
              <a:rPr lang="en-US" sz="2400" dirty="0">
                <a:latin typeface="Bookman Old Style" panose="02050604050505020204" pitchFamily="18" charset="0"/>
              </a:rPr>
              <a:t> tribunal determine </a:t>
            </a:r>
            <a:r>
              <a:rPr lang="en-US" sz="2400" dirty="0" err="1">
                <a:latin typeface="Bookman Old Style" panose="02050604050505020204" pitchFamily="18" charset="0"/>
              </a:rPr>
              <a:t>expedir</a:t>
            </a:r>
            <a:r>
              <a:rPr lang="en-US" sz="2400" dirty="0">
                <a:latin typeface="Bookman Old Style" panose="02050604050505020204" pitchFamily="18" charset="0"/>
              </a:rPr>
              <a:t> </a:t>
            </a:r>
            <a:r>
              <a:rPr lang="en-US" sz="2400" dirty="0" err="1">
                <a:latin typeface="Bookman Old Style" panose="02050604050505020204" pitchFamily="18" charset="0"/>
              </a:rPr>
              <a:t>una</a:t>
            </a:r>
            <a:r>
              <a:rPr lang="en-US" sz="2400" dirty="0">
                <a:latin typeface="Bookman Old Style" panose="02050604050505020204" pitchFamily="18" charset="0"/>
              </a:rPr>
              <a:t> </a:t>
            </a:r>
            <a:r>
              <a:rPr lang="en-US" sz="2400" dirty="0" err="1">
                <a:latin typeface="Bookman Old Style" panose="02050604050505020204" pitchFamily="18" charset="0"/>
              </a:rPr>
              <a:t>orden</a:t>
            </a:r>
            <a:r>
              <a:rPr lang="en-US" sz="2400" dirty="0">
                <a:latin typeface="Bookman Old Style" panose="02050604050505020204" pitchFamily="18" charset="0"/>
              </a:rPr>
              <a:t> ex </a:t>
            </a:r>
            <a:r>
              <a:rPr lang="en-US" sz="2400" dirty="0" err="1">
                <a:latin typeface="Bookman Old Style" panose="02050604050505020204" pitchFamily="18" charset="0"/>
              </a:rPr>
              <a:t>parte</a:t>
            </a:r>
            <a:r>
              <a:rPr lang="en-US" sz="2400" dirty="0">
                <a:latin typeface="Bookman Old Style" panose="02050604050505020204" pitchFamily="18" charset="0"/>
              </a:rPr>
              <a:t> bajo </a:t>
            </a:r>
            <a:r>
              <a:rPr lang="en-US" sz="2400" dirty="0" err="1">
                <a:latin typeface="Bookman Old Style" panose="02050604050505020204" pitchFamily="18" charset="0"/>
              </a:rPr>
              <a:t>este</a:t>
            </a:r>
            <a:r>
              <a:rPr lang="en-US" sz="2400" dirty="0">
                <a:latin typeface="Bookman Old Style" panose="02050604050505020204" pitchFamily="18" charset="0"/>
              </a:rPr>
              <a:t> </a:t>
            </a:r>
            <a:r>
              <a:rPr lang="en-US" sz="2400" dirty="0" err="1">
                <a:latin typeface="Bookman Old Style" panose="02050604050505020204" pitchFamily="18" charset="0"/>
              </a:rPr>
              <a:t>Capítulo</a:t>
            </a:r>
            <a:r>
              <a:rPr lang="en-US" sz="2400" dirty="0">
                <a:latin typeface="Bookman Old Style" panose="02050604050505020204" pitchFamily="18" charset="0"/>
              </a:rPr>
              <a:t>, </a:t>
            </a:r>
            <a:r>
              <a:rPr lang="en-US" sz="2400" dirty="0" err="1">
                <a:latin typeface="Bookman Old Style" panose="02050604050505020204" pitchFamily="18" charset="0"/>
              </a:rPr>
              <a:t>el</a:t>
            </a:r>
            <a:r>
              <a:rPr lang="en-US" sz="2400" dirty="0">
                <a:latin typeface="Bookman Old Style" panose="02050604050505020204" pitchFamily="18" charset="0"/>
              </a:rPr>
              <a:t> tribunal </a:t>
            </a:r>
            <a:r>
              <a:rPr lang="en-US" sz="2400" dirty="0" err="1">
                <a:latin typeface="Bookman Old Style" panose="02050604050505020204" pitchFamily="18" charset="0"/>
              </a:rPr>
              <a:t>notificará</a:t>
            </a:r>
            <a:r>
              <a:rPr lang="en-US" sz="2400" dirty="0">
                <a:latin typeface="Bookman Old Style" panose="02050604050505020204" pitchFamily="18" charset="0"/>
              </a:rPr>
              <a:t> </a:t>
            </a:r>
            <a:r>
              <a:rPr lang="en-US" sz="2400" dirty="0" err="1">
                <a:latin typeface="Bookman Old Style" panose="02050604050505020204" pitchFamily="18" charset="0"/>
              </a:rPr>
              <a:t>electrónicamente</a:t>
            </a:r>
            <a:r>
              <a:rPr lang="en-US" sz="2400" dirty="0">
                <a:latin typeface="Bookman Old Style" panose="02050604050505020204" pitchFamily="18" charset="0"/>
              </a:rPr>
              <a:t> </a:t>
            </a:r>
            <a:r>
              <a:rPr lang="en-US" sz="2400" dirty="0" err="1">
                <a:latin typeface="Bookman Old Style" panose="02050604050505020204" pitchFamily="18" charset="0"/>
              </a:rPr>
              <a:t>este</a:t>
            </a:r>
            <a:r>
              <a:rPr lang="en-US" sz="2400" dirty="0">
                <a:latin typeface="Bookman Old Style" panose="02050604050505020204" pitchFamily="18" charset="0"/>
              </a:rPr>
              <a:t> </a:t>
            </a:r>
            <a:r>
              <a:rPr lang="en-US" sz="2400" dirty="0" err="1">
                <a:latin typeface="Bookman Old Style" panose="02050604050505020204" pitchFamily="18" charset="0"/>
              </a:rPr>
              <a:t>hallazgo</a:t>
            </a:r>
            <a:r>
              <a:rPr lang="en-US" sz="2400" dirty="0">
                <a:latin typeface="Bookman Old Style" panose="02050604050505020204" pitchFamily="18" charset="0"/>
              </a:rPr>
              <a:t> </a:t>
            </a:r>
            <a:r>
              <a:rPr lang="en-US" sz="2400" dirty="0" err="1">
                <a:latin typeface="Bookman Old Style" panose="02050604050505020204" pitchFamily="18" charset="0"/>
              </a:rPr>
              <a:t>inmediatamente</a:t>
            </a:r>
            <a:r>
              <a:rPr lang="en-US" sz="2400" dirty="0">
                <a:latin typeface="Bookman Old Style" panose="02050604050505020204" pitchFamily="18" charset="0"/>
              </a:rPr>
              <a:t> al DF. Una </a:t>
            </a:r>
            <a:r>
              <a:rPr lang="en-US" sz="2400" dirty="0" err="1">
                <a:latin typeface="Bookman Old Style" panose="02050604050505020204" pitchFamily="18" charset="0"/>
              </a:rPr>
              <a:t>vez</a:t>
            </a:r>
            <a:r>
              <a:rPr lang="en-US" sz="2400" dirty="0">
                <a:latin typeface="Bookman Old Style" panose="02050604050505020204" pitchFamily="18" charset="0"/>
              </a:rPr>
              <a:t> sea </a:t>
            </a:r>
            <a:r>
              <a:rPr lang="en-US" sz="2400" dirty="0" err="1">
                <a:latin typeface="Bookman Old Style" panose="02050604050505020204" pitchFamily="18" charset="0"/>
              </a:rPr>
              <a:t>recibida</a:t>
            </a:r>
            <a:r>
              <a:rPr lang="en-US" sz="2400" dirty="0">
                <a:latin typeface="Bookman Old Style" panose="02050604050505020204" pitchFamily="18" charset="0"/>
              </a:rPr>
              <a:t> la </a:t>
            </a:r>
            <a:r>
              <a:rPr lang="en-US" sz="2400" dirty="0" err="1">
                <a:latin typeface="Bookman Old Style" panose="02050604050505020204" pitchFamily="18" charset="0"/>
              </a:rPr>
              <a:t>notificacion</a:t>
            </a:r>
            <a:r>
              <a:rPr lang="en-US" sz="2400" dirty="0">
                <a:latin typeface="Bookman Old Style" panose="02050604050505020204" pitchFamily="18" charset="0"/>
              </a:rPr>
              <a:t> </a:t>
            </a:r>
            <a:r>
              <a:rPr lang="en-US" sz="2400" dirty="0" err="1">
                <a:latin typeface="Bookman Old Style" panose="02050604050505020204" pitchFamily="18" charset="0"/>
              </a:rPr>
              <a:t>en</a:t>
            </a:r>
            <a:r>
              <a:rPr lang="en-US" sz="2400" dirty="0">
                <a:latin typeface="Bookman Old Style" panose="02050604050505020204" pitchFamily="18" charset="0"/>
              </a:rPr>
              <a:t> </a:t>
            </a:r>
            <a:r>
              <a:rPr lang="en-US" sz="2400" dirty="0" err="1">
                <a:latin typeface="Bookman Old Style" panose="02050604050505020204" pitchFamily="18" charset="0"/>
              </a:rPr>
              <a:t>el</a:t>
            </a:r>
            <a:r>
              <a:rPr lang="en-US" sz="2400" dirty="0">
                <a:latin typeface="Bookman Old Style" panose="02050604050505020204" pitchFamily="18" charset="0"/>
              </a:rPr>
              <a:t> DF, </a:t>
            </a:r>
            <a:r>
              <a:rPr lang="en-US" sz="2400" dirty="0" err="1">
                <a:latin typeface="Bookman Old Style" panose="02050604050505020204" pitchFamily="18" charset="0"/>
              </a:rPr>
              <a:t>será</a:t>
            </a:r>
            <a:r>
              <a:rPr lang="en-US" sz="2400" dirty="0">
                <a:latin typeface="Bookman Old Style" panose="02050604050505020204" pitchFamily="18" charset="0"/>
              </a:rPr>
              <a:t> </a:t>
            </a:r>
            <a:r>
              <a:rPr lang="en-US" sz="2400" dirty="0" err="1">
                <a:latin typeface="Bookman Old Style" panose="02050604050505020204" pitchFamily="18" charset="0"/>
              </a:rPr>
              <a:t>responsabilidad</a:t>
            </a:r>
            <a:r>
              <a:rPr lang="en-US" sz="2400" dirty="0">
                <a:latin typeface="Bookman Old Style" panose="02050604050505020204" pitchFamily="18" charset="0"/>
              </a:rPr>
              <a:t> de </a:t>
            </a:r>
            <a:r>
              <a:rPr lang="en-US" sz="2400" dirty="0" err="1">
                <a:latin typeface="Bookman Old Style" panose="02050604050505020204" pitchFamily="18" charset="0"/>
              </a:rPr>
              <a:t>este</a:t>
            </a:r>
            <a:r>
              <a:rPr lang="en-US" sz="2400" dirty="0">
                <a:latin typeface="Bookman Old Style" panose="02050604050505020204" pitchFamily="18" charset="0"/>
              </a:rPr>
              <a:t> </a:t>
            </a:r>
            <a:r>
              <a:rPr lang="en-US" sz="2400" dirty="0" err="1">
                <a:latin typeface="Bookman Old Style" panose="02050604050505020204" pitchFamily="18" charset="0"/>
              </a:rPr>
              <a:t>llevar</a:t>
            </a:r>
            <a:r>
              <a:rPr lang="en-US" sz="2400" dirty="0">
                <a:latin typeface="Bookman Old Style" panose="02050604050505020204" pitchFamily="18" charset="0"/>
              </a:rPr>
              <a:t> a </a:t>
            </a:r>
            <a:r>
              <a:rPr lang="en-US" sz="2400" dirty="0" err="1">
                <a:latin typeface="Bookman Old Style" panose="02050604050505020204" pitchFamily="18" charset="0"/>
              </a:rPr>
              <a:t>cabo</a:t>
            </a:r>
            <a:r>
              <a:rPr lang="en-US" sz="2400" dirty="0">
                <a:latin typeface="Bookman Old Style" panose="02050604050505020204" pitchFamily="18" charset="0"/>
              </a:rPr>
              <a:t> la </a:t>
            </a:r>
            <a:r>
              <a:rPr lang="en-US" sz="2400" dirty="0" err="1">
                <a:latin typeface="Bookman Old Style" panose="02050604050505020204" pitchFamily="18" charset="0"/>
              </a:rPr>
              <a:t>correspondiente</a:t>
            </a:r>
            <a:r>
              <a:rPr lang="en-US" sz="2400" dirty="0">
                <a:latin typeface="Bookman Old Style" panose="02050604050505020204" pitchFamily="18" charset="0"/>
              </a:rPr>
              <a:t> </a:t>
            </a:r>
            <a:r>
              <a:rPr lang="en-US" sz="2400" dirty="0" err="1">
                <a:latin typeface="Bookman Old Style" panose="02050604050505020204" pitchFamily="18" charset="0"/>
              </a:rPr>
              <a:t>investigación</a:t>
            </a:r>
            <a:r>
              <a:rPr lang="en-US" sz="2400" dirty="0">
                <a:latin typeface="Bookman Old Style" panose="02050604050505020204" pitchFamily="18" charset="0"/>
              </a:rPr>
              <a:t> e </a:t>
            </a:r>
            <a:r>
              <a:rPr lang="en-US" sz="2400" dirty="0" err="1">
                <a:latin typeface="Bookman Old Style" panose="02050604050505020204" pitchFamily="18" charset="0"/>
              </a:rPr>
              <a:t>intervención</a:t>
            </a:r>
            <a:r>
              <a:rPr lang="en-US" sz="2400" dirty="0">
                <a:latin typeface="Bookman Old Style" panose="02050604050505020204" pitchFamily="18" charset="0"/>
              </a:rPr>
              <a:t> </a:t>
            </a:r>
            <a:r>
              <a:rPr lang="en-US" sz="2400" dirty="0" err="1">
                <a:latin typeface="Bookman Old Style" panose="02050604050505020204" pitchFamily="18" charset="0"/>
              </a:rPr>
              <a:t>conforme</a:t>
            </a:r>
            <a:r>
              <a:rPr lang="en-US" sz="2400" dirty="0">
                <a:latin typeface="Bookman Old Style" panose="02050604050505020204" pitchFamily="18" charset="0"/>
              </a:rPr>
              <a:t> a lo </a:t>
            </a:r>
            <a:r>
              <a:rPr lang="en-US" sz="2400" dirty="0" err="1">
                <a:latin typeface="Bookman Old Style" panose="02050604050505020204" pitchFamily="18" charset="0"/>
              </a:rPr>
              <a:t>dispuesto</a:t>
            </a:r>
            <a:r>
              <a:rPr lang="en-US" sz="2400" dirty="0">
                <a:latin typeface="Bookman Old Style" panose="02050604050505020204" pitchFamily="18" charset="0"/>
              </a:rPr>
              <a:t> </a:t>
            </a:r>
            <a:r>
              <a:rPr lang="en-US" sz="2400" dirty="0" err="1">
                <a:latin typeface="Bookman Old Style" panose="02050604050505020204" pitchFamily="18" charset="0"/>
              </a:rPr>
              <a:t>en</a:t>
            </a:r>
            <a:r>
              <a:rPr lang="en-US" sz="2400" dirty="0">
                <a:latin typeface="Bookman Old Style" panose="02050604050505020204" pitchFamily="18" charset="0"/>
              </a:rPr>
              <a:t> la </a:t>
            </a:r>
            <a:r>
              <a:rPr lang="en-US" sz="2400" dirty="0" err="1">
                <a:latin typeface="Bookman Old Style" panose="02050604050505020204" pitchFamily="18" charset="0"/>
              </a:rPr>
              <a:t>presente</a:t>
            </a:r>
            <a:r>
              <a:rPr lang="en-US" sz="2400" dirty="0">
                <a:latin typeface="Bookman Old Style" panose="02050604050505020204" pitchFamily="18" charset="0"/>
              </a:rPr>
              <a:t> ley.</a:t>
            </a:r>
            <a:endParaRPr lang="en-PR" sz="2400" dirty="0">
              <a:latin typeface="Bookman Old Style" panose="02050604050505020204" pitchFamily="18" charset="0"/>
            </a:endParaRPr>
          </a:p>
        </p:txBody>
      </p:sp>
    </p:spTree>
    <p:extLst>
      <p:ext uri="{BB962C8B-B14F-4D97-AF65-F5344CB8AC3E}">
        <p14:creationId xmlns:p14="http://schemas.microsoft.com/office/powerpoint/2010/main" val="218014456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EA79CD-0B29-527A-9278-8E55FBDDE4B6}"/>
              </a:ext>
            </a:extLst>
          </p:cNvPr>
          <p:cNvSpPr>
            <a:spLocks noGrp="1"/>
          </p:cNvSpPr>
          <p:nvPr>
            <p:ph type="title"/>
          </p:nvPr>
        </p:nvSpPr>
        <p:spPr/>
        <p:txBody>
          <a:bodyPr/>
          <a:lstStyle/>
          <a:p>
            <a:pPr algn="ctr"/>
            <a:r>
              <a:rPr lang="en-US" dirty="0" err="1">
                <a:latin typeface="Bookman Old Style" panose="02050604050505020204" pitchFamily="18" charset="0"/>
              </a:rPr>
              <a:t>Artículo</a:t>
            </a:r>
            <a:r>
              <a:rPr lang="en-US" dirty="0">
                <a:latin typeface="Bookman Old Style" panose="02050604050505020204" pitchFamily="18" charset="0"/>
              </a:rPr>
              <a:t> 80 – </a:t>
            </a:r>
            <a:r>
              <a:rPr lang="en-US" dirty="0" err="1">
                <a:latin typeface="Bookman Old Style" panose="02050604050505020204" pitchFamily="18" charset="0"/>
              </a:rPr>
              <a:t>Interpretación</a:t>
            </a:r>
            <a:endParaRPr lang="en-PR" dirty="0"/>
          </a:p>
        </p:txBody>
      </p:sp>
      <p:sp>
        <p:nvSpPr>
          <p:cNvPr id="3" name="Content Placeholder 2">
            <a:extLst>
              <a:ext uri="{FF2B5EF4-FFF2-40B4-BE49-F238E27FC236}">
                <a16:creationId xmlns:a16="http://schemas.microsoft.com/office/drawing/2014/main" id="{0797FF3F-6072-42B2-3CB5-6E6F5DAAB145}"/>
              </a:ext>
            </a:extLst>
          </p:cNvPr>
          <p:cNvSpPr>
            <a:spLocks noGrp="1"/>
          </p:cNvSpPr>
          <p:nvPr>
            <p:ph idx="1"/>
          </p:nvPr>
        </p:nvSpPr>
        <p:spPr>
          <a:xfrm>
            <a:off x="677334" y="1625601"/>
            <a:ext cx="8596668" cy="4415762"/>
          </a:xfrm>
        </p:spPr>
        <p:txBody>
          <a:bodyPr>
            <a:noAutofit/>
          </a:bodyPr>
          <a:lstStyle/>
          <a:p>
            <a:pPr algn="just"/>
            <a:r>
              <a:rPr lang="en-US" sz="2800" dirty="0">
                <a:solidFill>
                  <a:srgbClr val="000000"/>
                </a:solidFill>
                <a:effectLst/>
                <a:latin typeface="Bookman Old Style" panose="02050604050505020204" pitchFamily="18" charset="0"/>
              </a:rPr>
              <a:t>Las </a:t>
            </a:r>
            <a:r>
              <a:rPr lang="en-US" sz="2800" dirty="0" err="1">
                <a:solidFill>
                  <a:srgbClr val="000000"/>
                </a:solidFill>
                <a:effectLst/>
                <a:latin typeface="Bookman Old Style" panose="02050604050505020204" pitchFamily="18" charset="0"/>
              </a:rPr>
              <a:t>disposiciones</a:t>
            </a:r>
            <a:r>
              <a:rPr lang="en-US" sz="2800" dirty="0">
                <a:solidFill>
                  <a:srgbClr val="000000"/>
                </a:solidFill>
                <a:effectLst/>
                <a:latin typeface="Bookman Old Style" panose="02050604050505020204" pitchFamily="18" charset="0"/>
              </a:rPr>
              <a:t> de </a:t>
            </a:r>
            <a:r>
              <a:rPr lang="en-US" sz="2800" dirty="0" err="1">
                <a:solidFill>
                  <a:srgbClr val="000000"/>
                </a:solidFill>
                <a:effectLst/>
                <a:latin typeface="Bookman Old Style" panose="02050604050505020204" pitchFamily="18" charset="0"/>
              </a:rPr>
              <a:t>esta</a:t>
            </a:r>
            <a:r>
              <a:rPr lang="en-US" sz="2800" dirty="0">
                <a:solidFill>
                  <a:srgbClr val="000000"/>
                </a:solidFill>
                <a:effectLst/>
                <a:latin typeface="Bookman Old Style" panose="02050604050505020204" pitchFamily="18" charset="0"/>
              </a:rPr>
              <a:t> ley </a:t>
            </a:r>
            <a:r>
              <a:rPr lang="en-US" sz="2800" dirty="0" err="1">
                <a:solidFill>
                  <a:srgbClr val="000000"/>
                </a:solidFill>
                <a:effectLst/>
                <a:latin typeface="Bookman Old Style" panose="02050604050505020204" pitchFamily="18" charset="0"/>
              </a:rPr>
              <a:t>deberán</a:t>
            </a:r>
            <a:r>
              <a:rPr lang="en-US" sz="2800" dirty="0">
                <a:solidFill>
                  <a:srgbClr val="000000"/>
                </a:solidFill>
                <a:effectLst/>
                <a:latin typeface="Bookman Old Style" panose="02050604050505020204" pitchFamily="18" charset="0"/>
              </a:rPr>
              <a:t> </a:t>
            </a:r>
            <a:r>
              <a:rPr lang="en-US" sz="2800" dirty="0" err="1">
                <a:solidFill>
                  <a:srgbClr val="000000"/>
                </a:solidFill>
                <a:effectLst/>
                <a:latin typeface="Bookman Old Style" panose="02050604050505020204" pitchFamily="18" charset="0"/>
              </a:rPr>
              <a:t>interpretarse</a:t>
            </a:r>
            <a:r>
              <a:rPr lang="en-US" sz="2800" dirty="0">
                <a:solidFill>
                  <a:srgbClr val="000000"/>
                </a:solidFill>
                <a:effectLst/>
                <a:latin typeface="Bookman Old Style" panose="02050604050505020204" pitchFamily="18" charset="0"/>
              </a:rPr>
              <a:t> a favor de la </a:t>
            </a:r>
            <a:r>
              <a:rPr lang="en-US" sz="2800" dirty="0" err="1">
                <a:solidFill>
                  <a:srgbClr val="000000"/>
                </a:solidFill>
                <a:effectLst/>
                <a:latin typeface="Bookman Old Style" panose="02050604050505020204" pitchFamily="18" charset="0"/>
              </a:rPr>
              <a:t>protección</a:t>
            </a:r>
            <a:r>
              <a:rPr lang="en-US" sz="2800" dirty="0">
                <a:solidFill>
                  <a:srgbClr val="000000"/>
                </a:solidFill>
                <a:latin typeface="Bookman Old Style" panose="02050604050505020204" pitchFamily="18" charset="0"/>
              </a:rPr>
              <a:t>, </a:t>
            </a:r>
            <a:r>
              <a:rPr lang="en-US" sz="2800" dirty="0" err="1">
                <a:latin typeface="Bookman Old Style" panose="02050604050505020204" pitchFamily="18" charset="0"/>
              </a:rPr>
              <a:t>mejor</a:t>
            </a:r>
            <a:r>
              <a:rPr lang="en-US" sz="2800" dirty="0">
                <a:latin typeface="Bookman Old Style" panose="02050604050505020204" pitchFamily="18" charset="0"/>
              </a:rPr>
              <a:t> </a:t>
            </a:r>
            <a:r>
              <a:rPr lang="en-US" sz="2800" dirty="0" err="1">
                <a:latin typeface="Bookman Old Style" panose="02050604050505020204" pitchFamily="18" charset="0"/>
              </a:rPr>
              <a:t>interés</a:t>
            </a:r>
            <a:r>
              <a:rPr lang="en-US" sz="2800" dirty="0">
                <a:latin typeface="Bookman Old Style" panose="02050604050505020204" pitchFamily="18" charset="0"/>
              </a:rPr>
              <a:t> y </a:t>
            </a:r>
            <a:r>
              <a:rPr lang="en-US" sz="2800" dirty="0" err="1">
                <a:latin typeface="Bookman Old Style" panose="02050604050505020204" pitchFamily="18" charset="0"/>
              </a:rPr>
              <a:t>seguridad</a:t>
            </a:r>
            <a:r>
              <a:rPr lang="en-US" sz="2800" dirty="0">
                <a:latin typeface="Bookman Old Style" panose="02050604050505020204" pitchFamily="18" charset="0"/>
              </a:rPr>
              <a:t> del </a:t>
            </a:r>
            <a:r>
              <a:rPr lang="en-US" sz="2800" dirty="0" err="1">
                <a:latin typeface="Bookman Old Style" panose="02050604050505020204" pitchFamily="18" charset="0"/>
              </a:rPr>
              <a:t>menor</a:t>
            </a:r>
            <a:r>
              <a:rPr lang="en-US" sz="2800" dirty="0">
                <a:latin typeface="Bookman Old Style" panose="02050604050505020204" pitchFamily="18" charset="0"/>
              </a:rPr>
              <a:t>, </a:t>
            </a:r>
            <a:r>
              <a:rPr lang="en-US" sz="2800" b="1" dirty="0" err="1">
                <a:latin typeface="Bookman Old Style" panose="02050604050505020204" pitchFamily="18" charset="0"/>
              </a:rPr>
              <a:t>considerando</a:t>
            </a:r>
            <a:r>
              <a:rPr lang="en-US" sz="2800" dirty="0">
                <a:latin typeface="Bookman Old Style" panose="02050604050505020204" pitchFamily="18" charset="0"/>
              </a:rPr>
              <a:t> que la </a:t>
            </a:r>
            <a:r>
              <a:rPr lang="en-US" sz="2800" dirty="0" err="1">
                <a:latin typeface="Bookman Old Style" panose="02050604050505020204" pitchFamily="18" charset="0"/>
              </a:rPr>
              <a:t>polftica</a:t>
            </a:r>
            <a:r>
              <a:rPr lang="en-US" sz="2800" dirty="0">
                <a:latin typeface="Bookman Old Style" panose="02050604050505020204" pitchFamily="18" charset="0"/>
              </a:rPr>
              <a:t> publica </a:t>
            </a:r>
            <a:r>
              <a:rPr lang="en-US" sz="2800" dirty="0" err="1">
                <a:latin typeface="Bookman Old Style" panose="02050604050505020204" pitchFamily="18" charset="0"/>
              </a:rPr>
              <a:t>favorece</a:t>
            </a:r>
            <a:r>
              <a:rPr lang="en-US" sz="2800" dirty="0">
                <a:latin typeface="Bookman Old Style" panose="02050604050505020204" pitchFamily="18" charset="0"/>
              </a:rPr>
              <a:t> la </a:t>
            </a:r>
            <a:r>
              <a:rPr lang="en-US" sz="2800" dirty="0" err="1">
                <a:latin typeface="Bookman Old Style" panose="02050604050505020204" pitchFamily="18" charset="0"/>
              </a:rPr>
              <a:t>permanencia</a:t>
            </a:r>
            <a:r>
              <a:rPr lang="en-US" sz="2800" dirty="0">
                <a:latin typeface="Bookman Old Style" panose="02050604050505020204" pitchFamily="18" charset="0"/>
              </a:rPr>
              <a:t> del </a:t>
            </a:r>
            <a:r>
              <a:rPr lang="en-US" sz="2800" dirty="0" err="1">
                <a:latin typeface="Bookman Old Style" panose="02050604050505020204" pitchFamily="18" charset="0"/>
              </a:rPr>
              <a:t>menor</a:t>
            </a:r>
            <a:r>
              <a:rPr lang="en-US" sz="2800" dirty="0">
                <a:latin typeface="Bookman Old Style" panose="02050604050505020204" pitchFamily="18" charset="0"/>
              </a:rPr>
              <a:t> </a:t>
            </a:r>
            <a:r>
              <a:rPr lang="en-US" sz="2800" dirty="0" err="1">
                <a:latin typeface="Bookman Old Style" panose="02050604050505020204" pitchFamily="18" charset="0"/>
              </a:rPr>
              <a:t>en</a:t>
            </a:r>
            <a:r>
              <a:rPr lang="en-US" sz="2800" dirty="0">
                <a:latin typeface="Bookman Old Style" panose="02050604050505020204" pitchFamily="18" charset="0"/>
              </a:rPr>
              <a:t> </a:t>
            </a:r>
            <a:r>
              <a:rPr lang="en-US" sz="2800" dirty="0" err="1">
                <a:latin typeface="Bookman Old Style" panose="02050604050505020204" pitchFamily="18" charset="0"/>
              </a:rPr>
              <a:t>su</a:t>
            </a:r>
            <a:r>
              <a:rPr lang="en-US" sz="2800" dirty="0">
                <a:latin typeface="Bookman Old Style" panose="02050604050505020204" pitchFamily="18" charset="0"/>
              </a:rPr>
              <a:t> </a:t>
            </a:r>
            <a:r>
              <a:rPr lang="en-US" sz="2800" dirty="0" err="1">
                <a:latin typeface="Bookman Old Style" panose="02050604050505020204" pitchFamily="18" charset="0"/>
              </a:rPr>
              <a:t>hogar</a:t>
            </a:r>
            <a:r>
              <a:rPr lang="en-US" sz="2800" dirty="0">
                <a:latin typeface="Bookman Old Style" panose="02050604050505020204" pitchFamily="18" charset="0"/>
              </a:rPr>
              <a:t> </a:t>
            </a:r>
            <a:r>
              <a:rPr lang="en-US" sz="2800" dirty="0" err="1">
                <a:latin typeface="Bookman Old Style" panose="02050604050505020204" pitchFamily="18" charset="0"/>
              </a:rPr>
              <a:t>en</a:t>
            </a:r>
            <a:r>
              <a:rPr lang="en-US" sz="2800" dirty="0">
                <a:latin typeface="Bookman Old Style" panose="02050604050505020204" pitchFamily="18" charset="0"/>
              </a:rPr>
              <a:t> </a:t>
            </a:r>
            <a:r>
              <a:rPr lang="en-US" sz="2800" dirty="0" err="1">
                <a:latin typeface="Bookman Old Style" panose="02050604050505020204" pitchFamily="18" charset="0"/>
              </a:rPr>
              <a:t>primera</a:t>
            </a:r>
            <a:r>
              <a:rPr lang="en-US" sz="2800" dirty="0">
                <a:latin typeface="Bookman Old Style" panose="02050604050505020204" pitchFamily="18" charset="0"/>
              </a:rPr>
              <a:t> </a:t>
            </a:r>
            <a:r>
              <a:rPr lang="en-US" sz="2800" dirty="0" err="1">
                <a:latin typeface="Bookman Old Style" panose="02050604050505020204" pitchFamily="18" charset="0"/>
              </a:rPr>
              <a:t>instancia</a:t>
            </a:r>
            <a:r>
              <a:rPr lang="en-US" sz="2800" dirty="0">
                <a:latin typeface="Bookman Old Style" panose="02050604050505020204" pitchFamily="18" charset="0"/>
              </a:rPr>
              <a:t>, y la </a:t>
            </a:r>
            <a:r>
              <a:rPr lang="en-US" sz="2800" dirty="0" err="1">
                <a:latin typeface="Bookman Old Style" panose="02050604050505020204" pitchFamily="18" charset="0"/>
              </a:rPr>
              <a:t>remoción</a:t>
            </a:r>
            <a:r>
              <a:rPr lang="en-US" sz="2800" dirty="0">
                <a:latin typeface="Bookman Old Style" panose="02050604050505020204" pitchFamily="18" charset="0"/>
              </a:rPr>
              <a:t> de </a:t>
            </a:r>
            <a:r>
              <a:rPr lang="en-US" sz="2800" dirty="0" err="1">
                <a:latin typeface="Bookman Old Style" panose="02050604050505020204" pitchFamily="18" charset="0"/>
              </a:rPr>
              <a:t>este</a:t>
            </a:r>
            <a:r>
              <a:rPr lang="en-US" sz="2800" dirty="0">
                <a:latin typeface="Bookman Old Style" panose="02050604050505020204" pitchFamily="18" charset="0"/>
              </a:rPr>
              <a:t> </a:t>
            </a:r>
            <a:r>
              <a:rPr lang="en-US" sz="2800" dirty="0" err="1">
                <a:latin typeface="Bookman Old Style" panose="02050604050505020204" pitchFamily="18" charset="0"/>
              </a:rPr>
              <a:t>como</a:t>
            </a:r>
            <a:r>
              <a:rPr lang="en-US" sz="2800" dirty="0">
                <a:latin typeface="Bookman Old Style" panose="02050604050505020204" pitchFamily="18" charset="0"/>
              </a:rPr>
              <a:t> </a:t>
            </a:r>
            <a:r>
              <a:rPr lang="en-US" sz="2800" dirty="0" err="1">
                <a:latin typeface="Bookman Old Style" panose="02050604050505020204" pitchFamily="18" charset="0"/>
              </a:rPr>
              <a:t>última</a:t>
            </a:r>
            <a:r>
              <a:rPr lang="en-US" sz="2800" dirty="0">
                <a:latin typeface="Bookman Old Style" panose="02050604050505020204" pitchFamily="18" charset="0"/>
              </a:rPr>
              <a:t> </a:t>
            </a:r>
            <a:r>
              <a:rPr lang="en-US" sz="2800" dirty="0" err="1">
                <a:latin typeface="Bookman Old Style" panose="02050604050505020204" pitchFamily="18" charset="0"/>
              </a:rPr>
              <a:t>alternativa</a:t>
            </a:r>
            <a:r>
              <a:rPr lang="en-US" sz="2800" dirty="0">
                <a:latin typeface="Bookman Old Style" panose="02050604050505020204" pitchFamily="18" charset="0"/>
              </a:rPr>
              <a:t> </a:t>
            </a:r>
            <a:r>
              <a:rPr lang="en-US" sz="2800" dirty="0" err="1">
                <a:latin typeface="Bookman Old Style" panose="02050604050505020204" pitchFamily="18" charset="0"/>
              </a:rPr>
              <a:t>cuando</a:t>
            </a:r>
            <a:r>
              <a:rPr lang="en-US" sz="2800" dirty="0">
                <a:latin typeface="Bookman Old Style" panose="02050604050505020204" pitchFamily="18" charset="0"/>
              </a:rPr>
              <a:t> </a:t>
            </a:r>
            <a:r>
              <a:rPr lang="en-US" sz="2800" dirty="0" err="1">
                <a:latin typeface="Bookman Old Style" panose="02050604050505020204" pitchFamily="18" charset="0"/>
              </a:rPr>
              <a:t>los</a:t>
            </a:r>
            <a:r>
              <a:rPr lang="en-US" sz="2800" dirty="0">
                <a:latin typeface="Bookman Old Style" panose="02050604050505020204" pitchFamily="18" charset="0"/>
              </a:rPr>
              <a:t> </a:t>
            </a:r>
            <a:r>
              <a:rPr lang="en-US" sz="2800" dirty="0" err="1">
                <a:latin typeface="Bookman Old Style" panose="02050604050505020204" pitchFamily="18" charset="0"/>
              </a:rPr>
              <a:t>factores</a:t>
            </a:r>
            <a:r>
              <a:rPr lang="en-US" sz="2800" dirty="0">
                <a:latin typeface="Bookman Old Style" panose="02050604050505020204" pitchFamily="18" charset="0"/>
              </a:rPr>
              <a:t> </a:t>
            </a:r>
            <a:r>
              <a:rPr lang="en-US" sz="2800" dirty="0" err="1">
                <a:latin typeface="Bookman Old Style" panose="02050604050505020204" pitchFamily="18" charset="0"/>
              </a:rPr>
              <a:t>anteriormente</a:t>
            </a:r>
            <a:r>
              <a:rPr lang="en-US" sz="2800" dirty="0">
                <a:latin typeface="Bookman Old Style" panose="02050604050505020204" pitchFamily="18" charset="0"/>
              </a:rPr>
              <a:t> </a:t>
            </a:r>
            <a:r>
              <a:rPr lang="en-US" sz="2800" dirty="0" err="1">
                <a:latin typeface="Bookman Old Style" panose="02050604050505020204" pitchFamily="18" charset="0"/>
              </a:rPr>
              <a:t>mencionados</a:t>
            </a:r>
            <a:r>
              <a:rPr lang="en-US" sz="2800" dirty="0">
                <a:latin typeface="Bookman Old Style" panose="02050604050505020204" pitchFamily="18" charset="0"/>
              </a:rPr>
              <a:t> no </a:t>
            </a:r>
            <a:r>
              <a:rPr lang="en-US" sz="2800" dirty="0" err="1">
                <a:latin typeface="Bookman Old Style" panose="02050604050505020204" pitchFamily="18" charset="0"/>
              </a:rPr>
              <a:t>puedan</a:t>
            </a:r>
            <a:r>
              <a:rPr lang="en-US" sz="2800" dirty="0">
                <a:latin typeface="Bookman Old Style" panose="02050604050505020204" pitchFamily="18" charset="0"/>
              </a:rPr>
              <a:t> </a:t>
            </a:r>
            <a:r>
              <a:rPr lang="en-US" sz="2800" dirty="0" err="1">
                <a:latin typeface="Bookman Old Style" panose="02050604050505020204" pitchFamily="18" charset="0"/>
              </a:rPr>
              <a:t>satisfacerse</a:t>
            </a:r>
            <a:r>
              <a:rPr lang="en-US" sz="2800" dirty="0">
                <a:latin typeface="Bookman Old Style" panose="02050604050505020204" pitchFamily="18" charset="0"/>
              </a:rPr>
              <a:t> con la </a:t>
            </a:r>
            <a:r>
              <a:rPr lang="en-US" sz="2800" dirty="0" err="1">
                <a:latin typeface="Bookman Old Style" panose="02050604050505020204" pitchFamily="18" charset="0"/>
              </a:rPr>
              <a:t>permanencia</a:t>
            </a:r>
            <a:r>
              <a:rPr lang="en-US" sz="2800" dirty="0">
                <a:latin typeface="Bookman Old Style" panose="02050604050505020204" pitchFamily="18" charset="0"/>
              </a:rPr>
              <a:t> del </a:t>
            </a:r>
            <a:r>
              <a:rPr lang="en-US" sz="2800" dirty="0" err="1">
                <a:latin typeface="Bookman Old Style" panose="02050604050505020204" pitchFamily="18" charset="0"/>
              </a:rPr>
              <a:t>menor</a:t>
            </a:r>
            <a:r>
              <a:rPr lang="en-US" sz="2800" dirty="0">
                <a:latin typeface="Bookman Old Style" panose="02050604050505020204" pitchFamily="18" charset="0"/>
              </a:rPr>
              <a:t> </a:t>
            </a:r>
            <a:r>
              <a:rPr lang="en-US" sz="2800" dirty="0" err="1">
                <a:latin typeface="Bookman Old Style" panose="02050604050505020204" pitchFamily="18" charset="0"/>
              </a:rPr>
              <a:t>en</a:t>
            </a:r>
            <a:r>
              <a:rPr lang="en-US" sz="2800" dirty="0">
                <a:latin typeface="Bookman Old Style" panose="02050604050505020204" pitchFamily="18" charset="0"/>
              </a:rPr>
              <a:t> </a:t>
            </a:r>
            <a:r>
              <a:rPr lang="en-US" sz="2800" dirty="0" err="1">
                <a:latin typeface="Bookman Old Style" panose="02050604050505020204" pitchFamily="18" charset="0"/>
              </a:rPr>
              <a:t>su</a:t>
            </a:r>
            <a:r>
              <a:rPr lang="en-US" sz="2800" dirty="0">
                <a:latin typeface="Bookman Old Style" panose="02050604050505020204" pitchFamily="18" charset="0"/>
              </a:rPr>
              <a:t> </a:t>
            </a:r>
            <a:r>
              <a:rPr lang="en-US" sz="2800" dirty="0" err="1">
                <a:latin typeface="Bookman Old Style" panose="02050604050505020204" pitchFamily="18" charset="0"/>
              </a:rPr>
              <a:t>hogar</a:t>
            </a:r>
            <a:r>
              <a:rPr lang="en-US" sz="2800" dirty="0">
                <a:latin typeface="Bookman Old Style" panose="02050604050505020204" pitchFamily="18" charset="0"/>
              </a:rPr>
              <a:t>.</a:t>
            </a:r>
            <a:endParaRPr lang="en-PR" sz="2800" dirty="0">
              <a:latin typeface="Bookman Old Style" panose="02050604050505020204" pitchFamily="18" charset="0"/>
            </a:endParaRPr>
          </a:p>
        </p:txBody>
      </p:sp>
    </p:spTree>
    <p:extLst>
      <p:ext uri="{BB962C8B-B14F-4D97-AF65-F5344CB8AC3E}">
        <p14:creationId xmlns:p14="http://schemas.microsoft.com/office/powerpoint/2010/main" val="321750654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9D1122-D9EC-FB09-55B0-F460C41CC057}"/>
              </a:ext>
            </a:extLst>
          </p:cNvPr>
          <p:cNvSpPr>
            <a:spLocks noGrp="1"/>
          </p:cNvSpPr>
          <p:nvPr>
            <p:ph type="title"/>
          </p:nvPr>
        </p:nvSpPr>
        <p:spPr/>
        <p:txBody>
          <a:bodyPr>
            <a:normAutofit/>
          </a:bodyPr>
          <a:lstStyle/>
          <a:p>
            <a:pPr algn="ctr"/>
            <a:r>
              <a:rPr lang="en-PR" sz="4800" dirty="0">
                <a:latin typeface="Bookman Old Style" panose="02050604050505020204" pitchFamily="18" charset="0"/>
              </a:rPr>
              <a:t>¿Preguntas?</a:t>
            </a:r>
          </a:p>
        </p:txBody>
      </p:sp>
      <p:sp>
        <p:nvSpPr>
          <p:cNvPr id="3" name="Content Placeholder 2">
            <a:extLst>
              <a:ext uri="{FF2B5EF4-FFF2-40B4-BE49-F238E27FC236}">
                <a16:creationId xmlns:a16="http://schemas.microsoft.com/office/drawing/2014/main" id="{557C3BE8-8F97-BC29-D837-2876864704E5}"/>
              </a:ext>
            </a:extLst>
          </p:cNvPr>
          <p:cNvSpPr>
            <a:spLocks noGrp="1"/>
          </p:cNvSpPr>
          <p:nvPr>
            <p:ph idx="1"/>
          </p:nvPr>
        </p:nvSpPr>
        <p:spPr/>
        <p:txBody>
          <a:bodyPr>
            <a:normAutofit/>
          </a:bodyPr>
          <a:lstStyle/>
          <a:p>
            <a:pPr marL="0" indent="0" algn="ctr">
              <a:buNone/>
            </a:pPr>
            <a:endParaRPr lang="en-PR" sz="4800" dirty="0">
              <a:latin typeface="Bookman Old Style" panose="02050604050505020204" pitchFamily="18" charset="0"/>
            </a:endParaRPr>
          </a:p>
          <a:p>
            <a:pPr marL="0" indent="0" algn="ctr">
              <a:buNone/>
            </a:pPr>
            <a:r>
              <a:rPr lang="es-PR" sz="4800" dirty="0">
                <a:latin typeface="Bookman Old Style" panose="02050604050505020204" pitchFamily="18" charset="0"/>
              </a:rPr>
              <a:t>¡</a:t>
            </a:r>
            <a:r>
              <a:rPr lang="en-PR" sz="4800" dirty="0">
                <a:latin typeface="Bookman Old Style" panose="02050604050505020204" pitchFamily="18" charset="0"/>
              </a:rPr>
              <a:t>MUCHAS GRACIAS!</a:t>
            </a:r>
          </a:p>
          <a:p>
            <a:pPr marL="0" indent="0" algn="ctr">
              <a:buNone/>
            </a:pPr>
            <a:r>
              <a:rPr lang="en-PR" sz="4800" dirty="0">
                <a:latin typeface="Bookman Old Style" panose="02050604050505020204" pitchFamily="18" charset="0"/>
              </a:rPr>
              <a:t>FIN.</a:t>
            </a:r>
          </a:p>
        </p:txBody>
      </p:sp>
    </p:spTree>
    <p:extLst>
      <p:ext uri="{BB962C8B-B14F-4D97-AF65-F5344CB8AC3E}">
        <p14:creationId xmlns:p14="http://schemas.microsoft.com/office/powerpoint/2010/main" val="31944863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DF1CFA-2AA6-D5AD-F700-F7331960BEA7}"/>
              </a:ext>
            </a:extLst>
          </p:cNvPr>
          <p:cNvSpPr>
            <a:spLocks noGrp="1"/>
          </p:cNvSpPr>
          <p:nvPr>
            <p:ph type="title"/>
          </p:nvPr>
        </p:nvSpPr>
        <p:spPr/>
        <p:txBody>
          <a:bodyPr>
            <a:normAutofit fontScale="90000"/>
          </a:bodyPr>
          <a:lstStyle/>
          <a:p>
            <a:pPr algn="ctr"/>
            <a:r>
              <a:rPr lang="es-ES_tradnl" sz="2400" b="1" kern="100" dirty="0">
                <a:effectLst/>
                <a:latin typeface="Bookman Old Style" panose="02050604050505020204" pitchFamily="18" charset="0"/>
                <a:ea typeface="Aptos" panose="020B0004020202020204" pitchFamily="34" charset="0"/>
                <a:cs typeface="Tahoma" panose="020B0604030504040204" pitchFamily="34" charset="0"/>
              </a:rPr>
              <a:t>Ley Núm. 246 de 16 de Diciembre 2011, según enmendada, conocida como </a:t>
            </a:r>
            <a:r>
              <a:rPr lang="es-ES_tradnl" sz="2400" b="1" i="1" u="sng" kern="100" dirty="0">
                <a:effectLst/>
                <a:latin typeface="Bookman Old Style" panose="02050604050505020204" pitchFamily="18" charset="0"/>
                <a:ea typeface="Aptos" panose="020B0004020202020204" pitchFamily="34" charset="0"/>
                <a:cs typeface="Tahoma" panose="020B0604030504040204" pitchFamily="34" charset="0"/>
              </a:rPr>
              <a:t>“Ley para la Seguridad, Bienestar y Protección de Menores”</a:t>
            </a:r>
            <a:r>
              <a:rPr lang="es-ES_tradnl" sz="2400" b="1" kern="100" dirty="0">
                <a:effectLst/>
                <a:latin typeface="Bookman Old Style" panose="02050604050505020204" pitchFamily="18" charset="0"/>
                <a:ea typeface="Aptos" panose="020B0004020202020204" pitchFamily="34" charset="0"/>
                <a:cs typeface="Tahoma" panose="020B0604030504040204" pitchFamily="34" charset="0"/>
              </a:rPr>
              <a:t>.</a:t>
            </a:r>
            <a:br>
              <a:rPr lang="en-PR" sz="1800" b="1" kern="100" dirty="0">
                <a:effectLst/>
                <a:latin typeface="Aptos" panose="020B0004020202020204" pitchFamily="34" charset="0"/>
                <a:ea typeface="Aptos" panose="020B0004020202020204" pitchFamily="34" charset="0"/>
                <a:cs typeface="Times New Roman" panose="02020603050405020304" pitchFamily="18" charset="0"/>
              </a:rPr>
            </a:br>
            <a:endParaRPr lang="en-PR" b="1" dirty="0"/>
          </a:p>
        </p:txBody>
      </p:sp>
      <p:sp>
        <p:nvSpPr>
          <p:cNvPr id="3" name="Content Placeholder 2">
            <a:extLst>
              <a:ext uri="{FF2B5EF4-FFF2-40B4-BE49-F238E27FC236}">
                <a16:creationId xmlns:a16="http://schemas.microsoft.com/office/drawing/2014/main" id="{9155D9D7-3595-0D9C-E0CA-23D4E5DA6E57}"/>
              </a:ext>
            </a:extLst>
          </p:cNvPr>
          <p:cNvSpPr>
            <a:spLocks noGrp="1"/>
          </p:cNvSpPr>
          <p:nvPr>
            <p:ph idx="1"/>
          </p:nvPr>
        </p:nvSpPr>
        <p:spPr/>
        <p:txBody>
          <a:bodyPr/>
          <a:lstStyle/>
          <a:p>
            <a:pPr algn="just"/>
            <a:r>
              <a:rPr lang="es-ES_tradnl" b="1" dirty="0">
                <a:latin typeface="Bookman Old Style" panose="02050604050505020204" pitchFamily="18" charset="0"/>
                <a:ea typeface="Aptos" panose="020B0004020202020204" pitchFamily="34" charset="0"/>
                <a:cs typeface="Tahoma" panose="020B0604030504040204" pitchFamily="34" charset="0"/>
              </a:rPr>
              <a:t>S</a:t>
            </a:r>
            <a:r>
              <a:rPr lang="es-ES_tradnl" sz="1800" b="1" dirty="0">
                <a:effectLst/>
                <a:latin typeface="Bookman Old Style" panose="02050604050505020204" pitchFamily="18" charset="0"/>
                <a:ea typeface="Aptos" panose="020B0004020202020204" pitchFamily="34" charset="0"/>
                <a:cs typeface="Tahoma" panose="020B0604030504040204" pitchFamily="34" charset="0"/>
              </a:rPr>
              <a:t>u enfoque primario era en la protección del menor y la remoción de este de su hogar en primera instancia, por encima del fortalecimiento y preservación de la familia</a:t>
            </a:r>
            <a:r>
              <a:rPr lang="es-ES_tradnl" sz="1800" dirty="0">
                <a:effectLst/>
                <a:latin typeface="Bookman Old Style" panose="02050604050505020204" pitchFamily="18" charset="0"/>
                <a:ea typeface="Aptos" panose="020B0004020202020204" pitchFamily="34" charset="0"/>
                <a:cs typeface="Tahoma" panose="020B0604030504040204" pitchFamily="34" charset="0"/>
              </a:rPr>
              <a:t> donde sea posible </a:t>
            </a:r>
            <a:r>
              <a:rPr lang="es-ES_tradnl" sz="1800" u="sng" dirty="0">
                <a:effectLst/>
                <a:latin typeface="Bookman Old Style" panose="02050604050505020204" pitchFamily="18" charset="0"/>
                <a:ea typeface="Aptos" panose="020B0004020202020204" pitchFamily="34" charset="0"/>
                <a:cs typeface="Tahoma" panose="020B0604030504040204" pitchFamily="34" charset="0"/>
              </a:rPr>
              <a:t>y sin menoscabo a su salud, seguridad y mejor bienesta</a:t>
            </a:r>
            <a:r>
              <a:rPr lang="es-ES_tradnl" sz="1800" dirty="0">
                <a:effectLst/>
                <a:latin typeface="Bookman Old Style" panose="02050604050505020204" pitchFamily="18" charset="0"/>
                <a:ea typeface="Aptos" panose="020B0004020202020204" pitchFamily="34" charset="0"/>
                <a:cs typeface="Tahoma" panose="020B0604030504040204" pitchFamily="34" charset="0"/>
              </a:rPr>
              <a:t>r.</a:t>
            </a:r>
          </a:p>
          <a:p>
            <a:pPr algn="just"/>
            <a:r>
              <a:rPr lang="es-ES_tradnl" dirty="0">
                <a:latin typeface="Bookman Old Style" panose="02050604050505020204" pitchFamily="18" charset="0"/>
                <a:ea typeface="Aptos" panose="020B0004020202020204" pitchFamily="34" charset="0"/>
                <a:cs typeface="Tahoma" panose="020B0604030504040204" pitchFamily="34" charset="0"/>
              </a:rPr>
              <a:t>N</a:t>
            </a:r>
            <a:r>
              <a:rPr lang="es-ES_tradnl" sz="1800" dirty="0">
                <a:effectLst/>
                <a:latin typeface="Bookman Old Style" panose="02050604050505020204" pitchFamily="18" charset="0"/>
                <a:ea typeface="Aptos" panose="020B0004020202020204" pitchFamily="34" charset="0"/>
                <a:cs typeface="Tahoma" panose="020B0604030504040204" pitchFamily="34" charset="0"/>
              </a:rPr>
              <a:t>o se encuentra alineada con los requisitos mínimos ahora exigidos por el gobierno federal para desembolsar fondos para la operación de programas de esta índole.</a:t>
            </a:r>
            <a:endParaRPr lang="en-PR" dirty="0"/>
          </a:p>
        </p:txBody>
      </p:sp>
    </p:spTree>
    <p:extLst>
      <p:ext uri="{BB962C8B-B14F-4D97-AF65-F5344CB8AC3E}">
        <p14:creationId xmlns:p14="http://schemas.microsoft.com/office/powerpoint/2010/main" val="20594432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503B8D-E5E3-8154-982E-F009635AA88C}"/>
              </a:ext>
            </a:extLst>
          </p:cNvPr>
          <p:cNvSpPr>
            <a:spLocks noGrp="1"/>
          </p:cNvSpPr>
          <p:nvPr>
            <p:ph type="title"/>
          </p:nvPr>
        </p:nvSpPr>
        <p:spPr/>
        <p:txBody>
          <a:bodyPr/>
          <a:lstStyle/>
          <a:p>
            <a:pPr algn="ctr"/>
            <a:r>
              <a:rPr lang="en-PR" dirty="0">
                <a:latin typeface="Bookman Old Style" panose="02050604050505020204" pitchFamily="18" charset="0"/>
              </a:rPr>
              <a:t>Resumen trasfondo histórico</a:t>
            </a:r>
          </a:p>
        </p:txBody>
      </p:sp>
      <p:sp>
        <p:nvSpPr>
          <p:cNvPr id="3" name="Content Placeholder 2">
            <a:extLst>
              <a:ext uri="{FF2B5EF4-FFF2-40B4-BE49-F238E27FC236}">
                <a16:creationId xmlns:a16="http://schemas.microsoft.com/office/drawing/2014/main" id="{55E9146C-A692-791F-29F1-6359C137EA00}"/>
              </a:ext>
            </a:extLst>
          </p:cNvPr>
          <p:cNvSpPr>
            <a:spLocks noGrp="1"/>
          </p:cNvSpPr>
          <p:nvPr>
            <p:ph idx="1"/>
          </p:nvPr>
        </p:nvSpPr>
        <p:spPr/>
        <p:txBody>
          <a:bodyPr/>
          <a:lstStyle/>
          <a:p>
            <a:pPr algn="just"/>
            <a:r>
              <a:rPr lang="es-ES_tradnl" sz="1800" kern="100" dirty="0">
                <a:effectLst/>
                <a:latin typeface="Bookman Old Style" panose="02050604050505020204" pitchFamily="18" charset="0"/>
                <a:ea typeface="Aptos" panose="020B0004020202020204" pitchFamily="34" charset="0"/>
                <a:cs typeface="Tahoma" panose="020B0604030504040204" pitchFamily="34" charset="0"/>
              </a:rPr>
              <a:t>En resumen, desde el 1980, nuestra política pública sobre el maltrato a menores se ha encaminado a proteger los mejores intereses y el bienestar de los menores de edad.  No obstante, </a:t>
            </a:r>
            <a:r>
              <a:rPr lang="es-ES_tradnl" sz="1800" kern="100" dirty="0">
                <a:solidFill>
                  <a:srgbClr val="0070C0"/>
                </a:solidFill>
                <a:effectLst/>
                <a:latin typeface="Bookman Old Style" panose="02050604050505020204" pitchFamily="18" charset="0"/>
                <a:ea typeface="Aptos" panose="020B0004020202020204" pitchFamily="34" charset="0"/>
                <a:cs typeface="Tahoma" panose="020B0604030504040204" pitchFamily="34" charset="0"/>
              </a:rPr>
              <a:t>bajo el esquema estatutario de la Ley núm. 342, se favorecía facilitar el proceso de privación de patria potestad,</a:t>
            </a:r>
            <a:r>
              <a:rPr lang="es-ES_tradnl" sz="1800" kern="100" dirty="0">
                <a:effectLst/>
                <a:latin typeface="Bookman Old Style" panose="02050604050505020204" pitchFamily="18" charset="0"/>
                <a:ea typeface="Aptos" panose="020B0004020202020204" pitchFamily="34" charset="0"/>
                <a:cs typeface="Tahoma" panose="020B0604030504040204" pitchFamily="34" charset="0"/>
              </a:rPr>
              <a:t> mientras que </a:t>
            </a:r>
            <a:r>
              <a:rPr lang="es-ES_tradnl" sz="1800" kern="100" dirty="0">
                <a:solidFill>
                  <a:schemeClr val="accent5">
                    <a:lumMod val="40000"/>
                    <a:lumOff val="60000"/>
                  </a:schemeClr>
                </a:solidFill>
                <a:effectLst/>
                <a:latin typeface="Bookman Old Style" panose="02050604050505020204" pitchFamily="18" charset="0"/>
                <a:ea typeface="Aptos" panose="020B0004020202020204" pitchFamily="34" charset="0"/>
                <a:cs typeface="Tahoma" panose="020B0604030504040204" pitchFamily="34" charset="0"/>
              </a:rPr>
              <a:t>bajo la Ley núm. 177, se favorecía reunificar a los menores con su familia y fortalecer los lazos familiares, al estimar el legislador y su propulsor el Departamento de la Familia, que de esta forma se velaba por el mejor bienestar del menor</a:t>
            </a:r>
            <a:r>
              <a:rPr lang="es-ES_tradnl" sz="1800" kern="100" dirty="0">
                <a:effectLst/>
                <a:latin typeface="Bookman Old Style" panose="02050604050505020204" pitchFamily="18" charset="0"/>
                <a:ea typeface="Aptos" panose="020B0004020202020204" pitchFamily="34" charset="0"/>
                <a:cs typeface="Tahoma" panose="020B0604030504040204" pitchFamily="34" charset="0"/>
              </a:rPr>
              <a:t> </a:t>
            </a:r>
            <a:r>
              <a:rPr lang="es-ES_tradnl" sz="1800" kern="100" dirty="0">
                <a:solidFill>
                  <a:schemeClr val="accent2">
                    <a:lumMod val="75000"/>
                  </a:schemeClr>
                </a:solidFill>
                <a:effectLst/>
                <a:latin typeface="Bookman Old Style" panose="02050604050505020204" pitchFamily="18" charset="0"/>
                <a:ea typeface="Aptos" panose="020B0004020202020204" pitchFamily="34" charset="0"/>
                <a:cs typeface="Tahoma" panose="020B0604030504040204" pitchFamily="34" charset="0"/>
              </a:rPr>
              <a:t>y bajo la Ley 246 s</a:t>
            </a:r>
            <a:r>
              <a:rPr lang="es-ES_tradnl" sz="1800" dirty="0">
                <a:solidFill>
                  <a:schemeClr val="accent2">
                    <a:lumMod val="75000"/>
                  </a:schemeClr>
                </a:solidFill>
                <a:effectLst/>
                <a:latin typeface="Bookman Old Style" panose="02050604050505020204" pitchFamily="18" charset="0"/>
                <a:ea typeface="Aptos" panose="020B0004020202020204" pitchFamily="34" charset="0"/>
                <a:cs typeface="Tahoma" panose="020B0604030504040204" pitchFamily="34" charset="0"/>
              </a:rPr>
              <a:t>u enfoque primario era en la protección del menor y la remoción de este de su hogar en primera instancia, por encima del fortalecimiento y preservación de la familia donde sea posible </a:t>
            </a:r>
            <a:r>
              <a:rPr lang="es-ES_tradnl" sz="1800" u="sng" dirty="0">
                <a:solidFill>
                  <a:schemeClr val="accent2">
                    <a:lumMod val="75000"/>
                  </a:schemeClr>
                </a:solidFill>
                <a:effectLst/>
                <a:latin typeface="Bookman Old Style" panose="02050604050505020204" pitchFamily="18" charset="0"/>
                <a:ea typeface="Aptos" panose="020B0004020202020204" pitchFamily="34" charset="0"/>
                <a:cs typeface="Tahoma" panose="020B0604030504040204" pitchFamily="34" charset="0"/>
              </a:rPr>
              <a:t>y sin menoscabo a su salud, seguridad y mejor bienesta</a:t>
            </a:r>
            <a:r>
              <a:rPr lang="es-ES_tradnl" sz="1800" dirty="0">
                <a:solidFill>
                  <a:schemeClr val="accent2">
                    <a:lumMod val="75000"/>
                  </a:schemeClr>
                </a:solidFill>
                <a:effectLst/>
                <a:latin typeface="Bookman Old Style" panose="02050604050505020204" pitchFamily="18" charset="0"/>
                <a:ea typeface="Aptos" panose="020B0004020202020204" pitchFamily="34" charset="0"/>
                <a:cs typeface="Tahoma" panose="020B0604030504040204" pitchFamily="34" charset="0"/>
              </a:rPr>
              <a:t>r.</a:t>
            </a:r>
          </a:p>
          <a:p>
            <a:pPr algn="just"/>
            <a:endParaRPr lang="en-PR" dirty="0"/>
          </a:p>
        </p:txBody>
      </p:sp>
    </p:spTree>
    <p:extLst>
      <p:ext uri="{BB962C8B-B14F-4D97-AF65-F5344CB8AC3E}">
        <p14:creationId xmlns:p14="http://schemas.microsoft.com/office/powerpoint/2010/main" val="1614990643"/>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1161</TotalTime>
  <Words>8138</Words>
  <Application>Microsoft Office PowerPoint</Application>
  <PresentationFormat>Widescreen</PresentationFormat>
  <Paragraphs>269</Paragraphs>
  <Slides>75</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75</vt:i4>
      </vt:variant>
    </vt:vector>
  </HeadingPairs>
  <TitlesOfParts>
    <vt:vector size="84" baseType="lpstr">
      <vt:lpstr>Aptos</vt:lpstr>
      <vt:lpstr>Arial</vt:lpstr>
      <vt:lpstr>Bookman Old Style</vt:lpstr>
      <vt:lpstr>Helvetica</vt:lpstr>
      <vt:lpstr>Times New Roman</vt:lpstr>
      <vt:lpstr>Trebuchet MS</vt:lpstr>
      <vt:lpstr>Wingdings</vt:lpstr>
      <vt:lpstr>Wingdings 3</vt:lpstr>
      <vt:lpstr>Facet</vt:lpstr>
      <vt:lpstr>SEMINARIO PARA ABOGADOS SOBRE: Ley 57 del 10 de mayo de 2023, según enmendada, conocida como: “Ley para la Prevención del Maltrato, Preservación de la Unidad Familiar y para la Seguridad, Bienestar y Protección de los Menores" </vt:lpstr>
      <vt:lpstr>TRASFONDO HISTÓRICO</vt:lpstr>
      <vt:lpstr>Este trasfondo histórico lo presentó nuestro más alto foro de la siguiente manera en Ex Parte Rivera Báez, 170 D.P.R. 678 (2007), res. 26 de marzo de 2007 donde nuestro Tribunal Supremo resumió: </vt:lpstr>
      <vt:lpstr>Ley núm. 75, 1980  "Ley de Protección a Menores"</vt:lpstr>
      <vt:lpstr>Ley núm. 8 de 19 de enero de 1995 Enmienda "Ley de Protección a Menores"</vt:lpstr>
      <vt:lpstr>Ley núm. 342 de 1999  “Ley para el amparo de menores en el siglo XXI” </vt:lpstr>
      <vt:lpstr>Ley núm. 177 de 2003  Ley para el bienestar y protección integral de la niñez</vt:lpstr>
      <vt:lpstr>Ley Núm. 246 de 16 de Diciembre 2011, según enmendada, conocida como “Ley para la Seguridad, Bienestar y Protección de Menores”. </vt:lpstr>
      <vt:lpstr>Resumen trasfondo histórico</vt:lpstr>
      <vt:lpstr>El mejor interés del menor Desarrollo Histórico</vt:lpstr>
      <vt:lpstr>Opinión en Conformidad del  Juez Asociado Kolthoff Caraballo Machargo Olivella v. Martínez Schmidt - 188 DPR 404</vt:lpstr>
      <vt:lpstr>Ex Parte Torres 118 DPR 469 (1987) </vt:lpstr>
      <vt:lpstr>Gobierno Federal</vt:lpstr>
      <vt:lpstr>"Family First Prevention Services Act" (FFPSA) </vt:lpstr>
      <vt:lpstr>"Family First Prevention Services Act" (FFPSA) </vt:lpstr>
      <vt:lpstr>"Family First Prevention Services Act" (FFPSA) </vt:lpstr>
      <vt:lpstr>"Family First Prevention Services Act" (FFPSA) </vt:lpstr>
      <vt:lpstr>"Family First Prevention Services Act" (FFPSA) </vt:lpstr>
      <vt:lpstr>Propósito enmiendas al "Family First Prevention Services Act" (FFPSA)</vt:lpstr>
      <vt:lpstr>Efecto en Puerto Rico</vt:lpstr>
      <vt:lpstr>Ley núm. 57 de 10 de mayo de 2023, conocida como:  “Ley para la Prevención del Maltrato, Preservación de la Unidad Familiar y para la Seguridad, Bienestar y Protección de los Menores” </vt:lpstr>
      <vt:lpstr> Indica además la Ley 57-2023, supra, en su exposición de motivos: </vt:lpstr>
      <vt:lpstr>Política Pública bajo Ley 57-2023</vt:lpstr>
      <vt:lpstr>Política Pública bajo Ley 57-2023</vt:lpstr>
      <vt:lpstr>Política Pública bajo Ley 57-2023 Artículo 2</vt:lpstr>
      <vt:lpstr>Esfuerzos Razonables – Esfera Federal</vt:lpstr>
      <vt:lpstr>45 C.F.R. §1356.21</vt:lpstr>
      <vt:lpstr>Definición Prevalencia de los Derechos Artículo 3 inciso (s) Ley 57-2023</vt:lpstr>
      <vt:lpstr>Esfuerzos Razonables –  en PR</vt:lpstr>
      <vt:lpstr>Definición Esfuerzos Razonables  Artículo 3 inciso (s) Ley 57-2023</vt:lpstr>
      <vt:lpstr>ESFUERZOS RAZONABLES ¿Cuándo no hay que realizarlos? Artículo 44(f)</vt:lpstr>
      <vt:lpstr>ESFUERZOS RAZONABLES ¿Cuándo no hay que realizarlos? Artículo 44(f)</vt:lpstr>
      <vt:lpstr>ESFUERZOS RAZONABLES ¿Cuándo no hay que realizarlos? Artículo 44(f)</vt:lpstr>
      <vt:lpstr>ESFUERZOS RAZONABLES ¿Cuándo no hay que realizarlos? Artículo 44(f) y 44(g)</vt:lpstr>
      <vt:lpstr>ESFUERZOS RAZONABLES ¿Cuándo no hay que realizarlos? RESUMEN</vt:lpstr>
      <vt:lpstr>Jurisprudencia sobre esfuerzos razonables</vt:lpstr>
      <vt:lpstr>Jurisprudencia sobre esfuerzos razonables</vt:lpstr>
      <vt:lpstr>Jurisprudencia sobre esfuerzos razonables</vt:lpstr>
      <vt:lpstr>Sentencias del Tribunal de Apelaciones DF v. Nawilda Bonet Torres, KLCE201400430</vt:lpstr>
      <vt:lpstr>Quantum de prueba</vt:lpstr>
      <vt:lpstr>Artículo 4.- Obligaciones de los Patronos </vt:lpstr>
      <vt:lpstr>Artículo 9. - Custodia de Emergencia:  ¿Quién puede ejercerla? </vt:lpstr>
      <vt:lpstr>Artículo 9. - Custodia de Emergencia:  ¿Cuándo puede ejercerse?</vt:lpstr>
      <vt:lpstr>Artículo 9. - Custodia de Emergencia:  ¿Cuándo puede durar?</vt:lpstr>
      <vt:lpstr>Artículo 10. - Entrevista a un Menor sin Notificación Previa </vt:lpstr>
      <vt:lpstr>Artículo 11. - Derechos del Sujeto del Informe de Investigación de Maltrato </vt:lpstr>
      <vt:lpstr>Artículo 12. – Medidas de Protección</vt:lpstr>
      <vt:lpstr>Artículo 14. –  Ubicación con recurso familiar</vt:lpstr>
      <vt:lpstr>Artículo 19 - Confidencialidad de los Informes y Expedientes </vt:lpstr>
      <vt:lpstr>Artículo 20  Personas con Acceso a Expedientes </vt:lpstr>
      <vt:lpstr>Artículo 25(a)  Criterios a ser considerados par el inicio de una acción judicial de remocieón de emergenciaR ARTÍCULO 25-A. CRITERIOS A SER CONSIDERADOS PARA EL INICIO DE UNA ACCIÓN JUDICIAL DE CUSTODIA DE EMERGENCIA O CUSTODIA TÍCULO 25-A. CRITERIOS A SER CONSIDERADOS PARA EL INICIO DE UNA ACCIÓN JUDICIAL DE CUSTODIA DE EMERGENCIA O CUSTODIA </vt:lpstr>
      <vt:lpstr>Artículo 25(a)  Criterios a ser considerados par el inicio de una acción judicial de remocieón de emergenciaR ARTÍCULO 25-A. CRITERIOS A SER CONSIDERADOS PARA EL INICIO DE UNA ACCIÓN JUDICIAL DE CUSTODIA DE EMERGENCIA O CUSTODIA TÍCULO 25-A. CRITERIOS A SER CONSIDERADOS PARA EL INICIO DE UNA ACCIÓN JUDICIAL DE CUSTODIA DE EMERGENCIA O CUSTODIA </vt:lpstr>
      <vt:lpstr>Artículo 25(a)  Criterios a ser considerados par el inicio de una acción judicial de remocieón de emergenciaR ARTÍCULO 25-A. CRITERIOS A SER CONSIDERADOS PARA EL INICIO DE UNA ACCIÓN JUDICIAL DE CUSTODIA DE EMERGENCIA O CUSTODIA TÍCULO 25-A. CRITERIOS A SER CONSIDERADOS PARA EL INICIO DE UNA ACCIÓN JUDICIAL DE CUSTODIA DE EMERGENCIA O CUSTODIA </vt:lpstr>
      <vt:lpstr>Artículo 25(a)  Criterios a ser considerados par el inicio de una acción judicial de remocieón de emergenciaR ARTÍCULO 25-A. CRITERIOS A SER CONSIDERADOS PARA EL INICIO DE UNA ACCIÓN JUDICIAL DE CUSTODIA DE EMERGENCIA O CUSTODIA TÍCULO 25-A. CRITERIOS A SER CONSIDERADOS PARA EL INICIO DE UNA ACCIÓN JUDICIAL DE CUSTODIA DE EMERGENCIA O CUSTODIA </vt:lpstr>
      <vt:lpstr>Artículo 25(a)  Criterios a ser considerados par el inicio de una acción judicial de remocieón de emergenciaR ARTÍCULO 25-A. CRITERIOS A SER CONSIDERADOS PARA EL INICIO DE UNA ACCIÓN JUDICIAL DE CUSTODIA DE EMERGENCIA O CUSTODIA TÍCULO 25-A. CRITERIOS A SER CONSIDERADOS PARA EL INICIO DE UNA ACCIÓN JUDICIAL DE CUSTODIA DE EMERGENCIA O CUSTODIA </vt:lpstr>
      <vt:lpstr>Artículo 25(a)  Criterios a ser considerados par el inicio de una acción judicial de remocieón de emergenciaR ARTÍCULO 25-A. CRITERIOS A SER CONSIDERADOS PARA EL INICIO DE UNA ACCIÓN JUDICIAL DE CUSTODIA DE EMERGENCIA O CUSTODIA TÍCULO 25-A. CRITERIOS A SER CONSIDERADOS PARA EL INICIO DE UNA ACCIÓN JUDICIAL DE CUSTODIA DE EMERGENCIA O CUSTODIA </vt:lpstr>
      <vt:lpstr>Artículo 27 - Representacion Legal </vt:lpstr>
      <vt:lpstr>Artículo 30. - Citaciones </vt:lpstr>
      <vt:lpstr>Emplazamientos</vt:lpstr>
      <vt:lpstr>Emplazamientos</vt:lpstr>
      <vt:lpstr>Artículo 32  Procedimientos de Emergencia </vt:lpstr>
      <vt:lpstr>Artículo 34  Vista de Ratificación de Custodia</vt:lpstr>
      <vt:lpstr>Artículo 36  Vista de Seguimiento</vt:lpstr>
      <vt:lpstr>Artículo 37 – Vista de Permanencia</vt:lpstr>
      <vt:lpstr>Artículo 38  Derecho del menor a ser escuchado</vt:lpstr>
      <vt:lpstr>Artículo 39 - Derecho de los abuelos y hermanos mayores  de edad</vt:lpstr>
      <vt:lpstr>Artículo 43. - Informes y Términos para su Presentación </vt:lpstr>
      <vt:lpstr>Artículo 46. - Causas para Solicitar la Privación, Restricción o Suspensión de la Patria Potestad</vt:lpstr>
      <vt:lpstr>Artículo 48. –  Renuncia a la Patria Potestad</vt:lpstr>
      <vt:lpstr>Artículo 58. – Ingreso a Programas de Reeducación y Readiestramiento para Personas Encausadas par Delitos de Maltrato a Menores y Negligencia </vt:lpstr>
      <vt:lpstr>Maltrato y Negligencia Institucional Art. 62 – Procedimiento de emergencia</vt:lpstr>
      <vt:lpstr>ÓRDENES DE PROTECCIÓN Artículo 69 </vt:lpstr>
      <vt:lpstr>ÓRDENES DE PROTECCIÓN Artículo 69</vt:lpstr>
      <vt:lpstr>Artículo 80 – Interpretación</vt:lpstr>
      <vt:lpstr>¿Preguntas?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Carlos F. Vera Munoz</dc:creator>
  <cp:lastModifiedBy>Oficina Regional Mayagüez</cp:lastModifiedBy>
  <cp:revision>2</cp:revision>
  <dcterms:created xsi:type="dcterms:W3CDTF">2025-04-10T19:07:51Z</dcterms:created>
  <dcterms:modified xsi:type="dcterms:W3CDTF">2025-05-02T12:59:24Z</dcterms:modified>
</cp:coreProperties>
</file>