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docProps/app.xml" ContentType="application/vnd.openxmlformats-officedocument.extended-properties+xml"/>
  <Override PartName="/docProps/core.xml" ContentType="application/vnd.openxmlformats-package.core-properties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Default Extension="png" ContentType="image/pn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Default Extension="jpg" ContentType="image/jpg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docProps/custom.xml" ContentType="application/vnd.openxmlformats-officedocument.custom-properties+xml"/>
</Types>
</file>

<file path=_rels/.rels><?xml version="1.0" encoding="UTF-8" standalone="yes"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  <p:sldId id="286" r:id="rId36"/>
    <p:sldId id="287" r:id="rId37"/>
    <p:sldId id="288" r:id="rId38"/>
    <p:sldId id="289" r:id="rId39"/>
    <p:sldId id="290" r:id="rId40"/>
    <p:sldId id="291" r:id="rId41"/>
    <p:sldId id="292" r:id="rId42"/>
    <p:sldId id="293" r:id="rId43"/>
    <p:sldId id="294" r:id="rId44"/>
    <p:sldId id="295" r:id="rId45"/>
    <p:sldId id="296" r:id="rId46"/>
    <p:sldId id="297" r:id="rId47"/>
    <p:sldId id="298" r:id="rId48"/>
    <p:sldId id="299" r:id="rId49"/>
    <p:sldId id="300" r:id="rId50"/>
    <p:sldId id="301" r:id="rId51"/>
    <p:sldId id="302" r:id="rId52"/>
    <p:sldId id="303" r:id="rId53"/>
    <p:sldId id="304" r:id="rId54"/>
    <p:sldId id="305" r:id="rId55"/>
    <p:sldId id="306" r:id="rId56"/>
    <p:sldId id="307" r:id="rId57"/>
    <p:sldId id="308" r:id="rId58"/>
    <p:sldId id="309" r:id="rId59"/>
    <p:sldId id="310" r:id="rId60"/>
    <p:sldId id="311" r:id="rId61"/>
    <p:sldId id="312" r:id="rId62"/>
    <p:sldId id="313" r:id="rId63"/>
    <p:sldId id="314" r:id="rId64"/>
    <p:sldId id="315" r:id="rId65"/>
    <p:sldId id="316" r:id="rId66"/>
    <p:sldId id="317" r:id="rId67"/>
    <p:sldId id="318" r:id="rId68"/>
    <p:sldId id="319" r:id="rId69"/>
    <p:sldId id="320" r:id="rId70"/>
    <p:sldId id="321" r:id="rId71"/>
    <p:sldId id="322" r:id="rId72"/>
    <p:sldId id="323" r:id="rId73"/>
    <p:sldId id="324" r:id="rId74"/>
    <p:sldId id="325" r:id="rId75"/>
    <p:sldId id="326" r:id="rId76"/>
    <p:sldId id="327" r:id="rId77"/>
    <p:sldId id="328" r:id="rId78"/>
    <p:sldId id="329" r:id="rId79"/>
  </p:sldIdLst>
  <p:sldSz cx="20104100" cy="10483850"/>
  <p:notesSz cx="20104100" cy="10483850"/>
  <p:defaultTextStyle>
    <a:defPPr>
      <a:defRPr kern="0"/>
    </a:def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536" y="-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viewProps" Target="viewProps.xml"/><Relationship Id="rId4" Type="http://schemas.openxmlformats.org/officeDocument/2006/relationships/presProps" Target="presProps.xml"/><Relationship Id="rId5" Type="http://schemas.openxmlformats.org/officeDocument/2006/relationships/tableStyles" Target="tableStyles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9" Type="http://schemas.openxmlformats.org/officeDocument/2006/relationships/slide" Target="slides/slide4.xml"/><Relationship Id="rId10" Type="http://schemas.openxmlformats.org/officeDocument/2006/relationships/slide" Target="slides/slide5.xml"/><Relationship Id="rId11" Type="http://schemas.openxmlformats.org/officeDocument/2006/relationships/slide" Target="slides/slide6.xml"/><Relationship Id="rId12" Type="http://schemas.openxmlformats.org/officeDocument/2006/relationships/slide" Target="slides/slide7.xml"/><Relationship Id="rId13" Type="http://schemas.openxmlformats.org/officeDocument/2006/relationships/slide" Target="slides/slide8.xml"/><Relationship Id="rId14" Type="http://schemas.openxmlformats.org/officeDocument/2006/relationships/slide" Target="slides/slide9.xml"/><Relationship Id="rId15" Type="http://schemas.openxmlformats.org/officeDocument/2006/relationships/slide" Target="slides/slide10.xml"/><Relationship Id="rId16" Type="http://schemas.openxmlformats.org/officeDocument/2006/relationships/slide" Target="slides/slide11.xml"/><Relationship Id="rId17" Type="http://schemas.openxmlformats.org/officeDocument/2006/relationships/slide" Target="slides/slide12.xml"/><Relationship Id="rId18" Type="http://schemas.openxmlformats.org/officeDocument/2006/relationships/slide" Target="slides/slide13.xml"/><Relationship Id="rId19" Type="http://schemas.openxmlformats.org/officeDocument/2006/relationships/slide" Target="slides/slide14.xml"/><Relationship Id="rId20" Type="http://schemas.openxmlformats.org/officeDocument/2006/relationships/slide" Target="slides/slide15.xml"/><Relationship Id="rId21" Type="http://schemas.openxmlformats.org/officeDocument/2006/relationships/slide" Target="slides/slide16.xml"/><Relationship Id="rId22" Type="http://schemas.openxmlformats.org/officeDocument/2006/relationships/slide" Target="slides/slide17.xml"/><Relationship Id="rId23" Type="http://schemas.openxmlformats.org/officeDocument/2006/relationships/slide" Target="slides/slide18.xml"/><Relationship Id="rId24" Type="http://schemas.openxmlformats.org/officeDocument/2006/relationships/slide" Target="slides/slide19.xml"/><Relationship Id="rId25" Type="http://schemas.openxmlformats.org/officeDocument/2006/relationships/slide" Target="slides/slide20.xml"/><Relationship Id="rId26" Type="http://schemas.openxmlformats.org/officeDocument/2006/relationships/slide" Target="slides/slide21.xml"/><Relationship Id="rId27" Type="http://schemas.openxmlformats.org/officeDocument/2006/relationships/slide" Target="slides/slide22.xml"/><Relationship Id="rId28" Type="http://schemas.openxmlformats.org/officeDocument/2006/relationships/slide" Target="slides/slide23.xml"/><Relationship Id="rId29" Type="http://schemas.openxmlformats.org/officeDocument/2006/relationships/slide" Target="slides/slide24.xml"/><Relationship Id="rId30" Type="http://schemas.openxmlformats.org/officeDocument/2006/relationships/slide" Target="slides/slide25.xml"/><Relationship Id="rId31" Type="http://schemas.openxmlformats.org/officeDocument/2006/relationships/slide" Target="slides/slide26.xml"/><Relationship Id="rId32" Type="http://schemas.openxmlformats.org/officeDocument/2006/relationships/slide" Target="slides/slide27.xml"/><Relationship Id="rId33" Type="http://schemas.openxmlformats.org/officeDocument/2006/relationships/slide" Target="slides/slide28.xml"/><Relationship Id="rId34" Type="http://schemas.openxmlformats.org/officeDocument/2006/relationships/slide" Target="slides/slide29.xml"/><Relationship Id="rId35" Type="http://schemas.openxmlformats.org/officeDocument/2006/relationships/slide" Target="slides/slide30.xml"/><Relationship Id="rId36" Type="http://schemas.openxmlformats.org/officeDocument/2006/relationships/slide" Target="slides/slide31.xml"/><Relationship Id="rId37" Type="http://schemas.openxmlformats.org/officeDocument/2006/relationships/slide" Target="slides/slide32.xml"/><Relationship Id="rId38" Type="http://schemas.openxmlformats.org/officeDocument/2006/relationships/slide" Target="slides/slide33.xml"/><Relationship Id="rId39" Type="http://schemas.openxmlformats.org/officeDocument/2006/relationships/slide" Target="slides/slide34.xml"/><Relationship Id="rId40" Type="http://schemas.openxmlformats.org/officeDocument/2006/relationships/slide" Target="slides/slide35.xml"/><Relationship Id="rId41" Type="http://schemas.openxmlformats.org/officeDocument/2006/relationships/slide" Target="slides/slide36.xml"/><Relationship Id="rId42" Type="http://schemas.openxmlformats.org/officeDocument/2006/relationships/slide" Target="slides/slide37.xml"/><Relationship Id="rId43" Type="http://schemas.openxmlformats.org/officeDocument/2006/relationships/slide" Target="slides/slide38.xml"/><Relationship Id="rId44" Type="http://schemas.openxmlformats.org/officeDocument/2006/relationships/slide" Target="slides/slide39.xml"/><Relationship Id="rId45" Type="http://schemas.openxmlformats.org/officeDocument/2006/relationships/slide" Target="slides/slide40.xml"/><Relationship Id="rId46" Type="http://schemas.openxmlformats.org/officeDocument/2006/relationships/slide" Target="slides/slide41.xml"/><Relationship Id="rId47" Type="http://schemas.openxmlformats.org/officeDocument/2006/relationships/slide" Target="slides/slide42.xml"/><Relationship Id="rId48" Type="http://schemas.openxmlformats.org/officeDocument/2006/relationships/slide" Target="slides/slide43.xml"/><Relationship Id="rId49" Type="http://schemas.openxmlformats.org/officeDocument/2006/relationships/slide" Target="slides/slide44.xml"/><Relationship Id="rId50" Type="http://schemas.openxmlformats.org/officeDocument/2006/relationships/slide" Target="slides/slide45.xml"/><Relationship Id="rId51" Type="http://schemas.openxmlformats.org/officeDocument/2006/relationships/slide" Target="slides/slide46.xml"/><Relationship Id="rId52" Type="http://schemas.openxmlformats.org/officeDocument/2006/relationships/slide" Target="slides/slide47.xml"/><Relationship Id="rId53" Type="http://schemas.openxmlformats.org/officeDocument/2006/relationships/slide" Target="slides/slide48.xml"/><Relationship Id="rId54" Type="http://schemas.openxmlformats.org/officeDocument/2006/relationships/slide" Target="slides/slide49.xml"/><Relationship Id="rId55" Type="http://schemas.openxmlformats.org/officeDocument/2006/relationships/slide" Target="slides/slide50.xml"/><Relationship Id="rId56" Type="http://schemas.openxmlformats.org/officeDocument/2006/relationships/slide" Target="slides/slide51.xml"/><Relationship Id="rId57" Type="http://schemas.openxmlformats.org/officeDocument/2006/relationships/slide" Target="slides/slide52.xml"/><Relationship Id="rId58" Type="http://schemas.openxmlformats.org/officeDocument/2006/relationships/slide" Target="slides/slide53.xml"/><Relationship Id="rId59" Type="http://schemas.openxmlformats.org/officeDocument/2006/relationships/slide" Target="slides/slide54.xml"/><Relationship Id="rId60" Type="http://schemas.openxmlformats.org/officeDocument/2006/relationships/slide" Target="slides/slide55.xml"/><Relationship Id="rId61" Type="http://schemas.openxmlformats.org/officeDocument/2006/relationships/slide" Target="slides/slide56.xml"/><Relationship Id="rId62" Type="http://schemas.openxmlformats.org/officeDocument/2006/relationships/slide" Target="slides/slide57.xml"/><Relationship Id="rId63" Type="http://schemas.openxmlformats.org/officeDocument/2006/relationships/slide" Target="slides/slide58.xml"/><Relationship Id="rId64" Type="http://schemas.openxmlformats.org/officeDocument/2006/relationships/slide" Target="slides/slide59.xml"/><Relationship Id="rId65" Type="http://schemas.openxmlformats.org/officeDocument/2006/relationships/slide" Target="slides/slide60.xml"/><Relationship Id="rId66" Type="http://schemas.openxmlformats.org/officeDocument/2006/relationships/slide" Target="slides/slide61.xml"/><Relationship Id="rId67" Type="http://schemas.openxmlformats.org/officeDocument/2006/relationships/slide" Target="slides/slide62.xml"/><Relationship Id="rId68" Type="http://schemas.openxmlformats.org/officeDocument/2006/relationships/slide" Target="slides/slide63.xml"/><Relationship Id="rId69" Type="http://schemas.openxmlformats.org/officeDocument/2006/relationships/slide" Target="slides/slide64.xml"/><Relationship Id="rId70" Type="http://schemas.openxmlformats.org/officeDocument/2006/relationships/slide" Target="slides/slide65.xml"/><Relationship Id="rId71" Type="http://schemas.openxmlformats.org/officeDocument/2006/relationships/slide" Target="slides/slide66.xml"/><Relationship Id="rId72" Type="http://schemas.openxmlformats.org/officeDocument/2006/relationships/slide" Target="slides/slide67.xml"/><Relationship Id="rId73" Type="http://schemas.openxmlformats.org/officeDocument/2006/relationships/slide" Target="slides/slide68.xml"/><Relationship Id="rId74" Type="http://schemas.openxmlformats.org/officeDocument/2006/relationships/slide" Target="slides/slide69.xml"/><Relationship Id="rId75" Type="http://schemas.openxmlformats.org/officeDocument/2006/relationships/slide" Target="slides/slide70.xml"/><Relationship Id="rId76" Type="http://schemas.openxmlformats.org/officeDocument/2006/relationships/slide" Target="slides/slide71.xml"/><Relationship Id="rId77" Type="http://schemas.openxmlformats.org/officeDocument/2006/relationships/slide" Target="slides/slide72.xml"/><Relationship Id="rId78" Type="http://schemas.openxmlformats.org/officeDocument/2006/relationships/slide" Target="slides/slide73.xml"/><Relationship Id="rId79" Type="http://schemas.openxmlformats.org/officeDocument/2006/relationships/slide" Target="slides/slide74.xml"/></Relationships>

</file>

<file path=ppt/slideLayouts/_rels/slideLayout1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 showMasterSp="0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0"/>
            <a:ext cx="738505" cy="10478135"/>
          </a:xfrm>
          <a:custGeom>
            <a:avLst/>
            <a:gdLst/>
            <a:ahLst/>
            <a:cxnLst/>
            <a:rect l="l" t="t" r="r" b="b"/>
            <a:pathLst>
              <a:path w="738505" h="10478135">
                <a:moveTo>
                  <a:pt x="0" y="10477827"/>
                </a:moveTo>
                <a:lnTo>
                  <a:pt x="738425" y="10477827"/>
                </a:lnTo>
                <a:lnTo>
                  <a:pt x="738425" y="0"/>
                </a:lnTo>
                <a:lnTo>
                  <a:pt x="0" y="0"/>
                </a:lnTo>
                <a:lnTo>
                  <a:pt x="0" y="1047782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" name="bg object 17"/>
          <p:cNvSpPr/>
          <p:nvPr/>
        </p:nvSpPr>
        <p:spPr>
          <a:xfrm>
            <a:off x="731226" y="0"/>
            <a:ext cx="7620" cy="10478135"/>
          </a:xfrm>
          <a:custGeom>
            <a:avLst/>
            <a:gdLst/>
            <a:ahLst/>
            <a:cxnLst/>
            <a:rect l="l" t="t" r="r" b="b"/>
            <a:pathLst>
              <a:path w="7620" h="10478135">
                <a:moveTo>
                  <a:pt x="0" y="10477826"/>
                </a:moveTo>
                <a:lnTo>
                  <a:pt x="7199" y="10477826"/>
                </a:lnTo>
                <a:lnTo>
                  <a:pt x="7199" y="0"/>
                </a:lnTo>
                <a:lnTo>
                  <a:pt x="0" y="0"/>
                </a:lnTo>
                <a:lnTo>
                  <a:pt x="0" y="10477826"/>
                </a:lnTo>
                <a:close/>
              </a:path>
            </a:pathLst>
          </a:custGeom>
          <a:solidFill>
            <a:srgbClr val="666666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" name="bg object 18"/>
          <p:cNvSpPr/>
          <p:nvPr/>
        </p:nvSpPr>
        <p:spPr>
          <a:xfrm>
            <a:off x="19365669" y="0"/>
            <a:ext cx="738505" cy="10478135"/>
          </a:xfrm>
          <a:custGeom>
            <a:avLst/>
            <a:gdLst/>
            <a:ahLst/>
            <a:cxnLst/>
            <a:rect l="l" t="t" r="r" b="b"/>
            <a:pathLst>
              <a:path w="738505" h="10478135">
                <a:moveTo>
                  <a:pt x="0" y="10477827"/>
                </a:moveTo>
                <a:lnTo>
                  <a:pt x="738429" y="10477827"/>
                </a:lnTo>
                <a:lnTo>
                  <a:pt x="738429" y="0"/>
                </a:lnTo>
                <a:lnTo>
                  <a:pt x="0" y="0"/>
                </a:lnTo>
                <a:lnTo>
                  <a:pt x="0" y="1047782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9" name="bg object 19"/>
          <p:cNvSpPr/>
          <p:nvPr/>
        </p:nvSpPr>
        <p:spPr>
          <a:xfrm>
            <a:off x="19365669" y="0"/>
            <a:ext cx="7620" cy="10478135"/>
          </a:xfrm>
          <a:custGeom>
            <a:avLst/>
            <a:gdLst/>
            <a:ahLst/>
            <a:cxnLst/>
            <a:rect l="l" t="t" r="r" b="b"/>
            <a:pathLst>
              <a:path w="7619" h="10478135">
                <a:moveTo>
                  <a:pt x="0" y="10477826"/>
                </a:moveTo>
                <a:lnTo>
                  <a:pt x="7203" y="10477826"/>
                </a:lnTo>
                <a:lnTo>
                  <a:pt x="7203" y="0"/>
                </a:lnTo>
                <a:lnTo>
                  <a:pt x="0" y="0"/>
                </a:lnTo>
                <a:lnTo>
                  <a:pt x="0" y="10477826"/>
                </a:lnTo>
                <a:close/>
              </a:path>
            </a:pathLst>
          </a:custGeom>
          <a:solidFill>
            <a:srgbClr val="666666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0" name="bg object 20"/>
          <p:cNvSpPr/>
          <p:nvPr/>
        </p:nvSpPr>
        <p:spPr>
          <a:xfrm>
            <a:off x="738425" y="0"/>
            <a:ext cx="18627725" cy="10478135"/>
          </a:xfrm>
          <a:custGeom>
            <a:avLst/>
            <a:gdLst/>
            <a:ahLst/>
            <a:cxnLst/>
            <a:rect l="l" t="t" r="r" b="b"/>
            <a:pathLst>
              <a:path w="18627725" h="10478135">
                <a:moveTo>
                  <a:pt x="18627244" y="0"/>
                </a:moveTo>
                <a:lnTo>
                  <a:pt x="0" y="0"/>
                </a:lnTo>
                <a:lnTo>
                  <a:pt x="0" y="10477827"/>
                </a:lnTo>
                <a:lnTo>
                  <a:pt x="18627244" y="10477827"/>
                </a:lnTo>
                <a:lnTo>
                  <a:pt x="18627244" y="0"/>
                </a:lnTo>
                <a:close/>
              </a:path>
            </a:pathLst>
          </a:custGeom>
          <a:solidFill>
            <a:srgbClr val="111627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1" name="bg object 21"/>
          <p:cNvSpPr/>
          <p:nvPr/>
        </p:nvSpPr>
        <p:spPr>
          <a:xfrm>
            <a:off x="738425" y="0"/>
            <a:ext cx="5821045" cy="10478135"/>
          </a:xfrm>
          <a:custGeom>
            <a:avLst/>
            <a:gdLst/>
            <a:ahLst/>
            <a:cxnLst/>
            <a:rect l="l" t="t" r="r" b="b"/>
            <a:pathLst>
              <a:path w="5821045" h="10478135">
                <a:moveTo>
                  <a:pt x="5821015" y="0"/>
                </a:moveTo>
                <a:lnTo>
                  <a:pt x="0" y="0"/>
                </a:lnTo>
                <a:lnTo>
                  <a:pt x="0" y="10477827"/>
                </a:lnTo>
                <a:lnTo>
                  <a:pt x="5821015" y="10477827"/>
                </a:lnTo>
                <a:lnTo>
                  <a:pt x="5821015" y="0"/>
                </a:lnTo>
                <a:close/>
              </a:path>
            </a:pathLst>
          </a:custGeom>
          <a:solidFill>
            <a:srgbClr val="EDF1EB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453352" y="4192982"/>
            <a:ext cx="1399539" cy="46227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850" b="0" i="0">
                <a:solidFill>
                  <a:srgbClr val="C31919"/>
                </a:solidFill>
                <a:latin typeface="Book Antiqua"/>
                <a:cs typeface="Book Antiqua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3015615" y="5870956"/>
            <a:ext cx="14072870" cy="262096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150" b="0" i="0">
                <a:solidFill>
                  <a:schemeClr val="bg1"/>
                </a:solidFill>
                <a:latin typeface="Roboto"/>
                <a:cs typeface="Roboto"/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>
              <a:defRPr sz="1000" b="0" i="0">
                <a:solidFill>
                  <a:schemeClr val="bg1"/>
                </a:solidFill>
                <a:latin typeface="Roboto"/>
                <a:cs typeface="Roboto"/>
              </a:defRPr>
            </a:lvl1pPr>
          </a:lstStyle>
          <a:p>
            <a:pPr marL="12700">
              <a:lnSpc>
                <a:spcPct val="100000"/>
              </a:lnSpc>
              <a:spcBef>
                <a:spcPts val="55"/>
              </a:spcBef>
            </a:pPr>
            <a:r>
              <a:rPr dirty="0">
                <a:solidFill>
                  <a:srgbClr val="181818"/>
                </a:solidFill>
              </a:rPr>
              <a:t>©2023</a:t>
            </a:r>
            <a:r>
              <a:rPr dirty="0" spc="290">
                <a:solidFill>
                  <a:srgbClr val="181818"/>
                </a:solidFill>
              </a:rPr>
              <a:t> </a:t>
            </a:r>
            <a:r>
              <a:rPr dirty="0">
                <a:solidFill>
                  <a:srgbClr val="181818"/>
                </a:solidFill>
              </a:rPr>
              <a:t>Proprietary</a:t>
            </a:r>
            <a:r>
              <a:rPr dirty="0" spc="290">
                <a:solidFill>
                  <a:srgbClr val="181818"/>
                </a:solidFill>
              </a:rPr>
              <a:t> </a:t>
            </a:r>
            <a:r>
              <a:rPr dirty="0">
                <a:solidFill>
                  <a:srgbClr val="181818"/>
                </a:solidFill>
              </a:rPr>
              <a:t>and</a:t>
            </a:r>
            <a:r>
              <a:rPr dirty="0" spc="295">
                <a:solidFill>
                  <a:srgbClr val="181818"/>
                </a:solidFill>
              </a:rPr>
              <a:t> </a:t>
            </a:r>
            <a:r>
              <a:rPr dirty="0">
                <a:solidFill>
                  <a:srgbClr val="181818"/>
                </a:solidFill>
              </a:rPr>
              <a:t>Confidential.</a:t>
            </a:r>
            <a:r>
              <a:rPr dirty="0" spc="290">
                <a:solidFill>
                  <a:srgbClr val="181818"/>
                </a:solidFill>
              </a:rPr>
              <a:t> </a:t>
            </a:r>
            <a:r>
              <a:rPr dirty="0">
                <a:solidFill>
                  <a:srgbClr val="181818"/>
                </a:solidFill>
              </a:rPr>
              <a:t>All</a:t>
            </a:r>
            <a:r>
              <a:rPr dirty="0" spc="295">
                <a:solidFill>
                  <a:srgbClr val="181818"/>
                </a:solidFill>
              </a:rPr>
              <a:t> </a:t>
            </a:r>
            <a:r>
              <a:rPr dirty="0">
                <a:solidFill>
                  <a:srgbClr val="181818"/>
                </a:solidFill>
              </a:rPr>
              <a:t>Rights</a:t>
            </a:r>
            <a:r>
              <a:rPr dirty="0" spc="290">
                <a:solidFill>
                  <a:srgbClr val="181818"/>
                </a:solidFill>
              </a:rPr>
              <a:t> </a:t>
            </a:r>
            <a:r>
              <a:rPr dirty="0" spc="-10">
                <a:solidFill>
                  <a:srgbClr val="181818"/>
                </a:solidFill>
              </a:rPr>
              <a:t>Reserved.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>
              <a:defRPr sz="1700" b="0" i="0">
                <a:solidFill>
                  <a:schemeClr val="bg1"/>
                </a:solidFill>
                <a:latin typeface="Roboto"/>
                <a:cs typeface="Roboto"/>
              </a:defRPr>
            </a:lvl1pPr>
          </a:lstStyle>
          <a:p>
            <a:pPr marL="167005">
              <a:lnSpc>
                <a:spcPts val="2035"/>
              </a:lnSpc>
            </a:pPr>
            <a:fld id="{81D60167-4931-47E6-BA6A-407CBD079E47}" type="slidenum">
              <a:rPr dirty="0" spc="5">
                <a:solidFill>
                  <a:srgbClr val="181818"/>
                </a:solidFill>
              </a:rPr>
              <a:t>#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850" b="0" i="0">
                <a:solidFill>
                  <a:srgbClr val="C31919"/>
                </a:solidFill>
                <a:latin typeface="Book Antiqua"/>
                <a:cs typeface="Book Antiqua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150" b="0" i="0">
                <a:solidFill>
                  <a:schemeClr val="bg1"/>
                </a:solidFill>
                <a:latin typeface="Roboto"/>
                <a:cs typeface="Roboto"/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>
              <a:defRPr sz="1000" b="0" i="0">
                <a:solidFill>
                  <a:schemeClr val="bg1"/>
                </a:solidFill>
                <a:latin typeface="Roboto"/>
                <a:cs typeface="Roboto"/>
              </a:defRPr>
            </a:lvl1pPr>
          </a:lstStyle>
          <a:p>
            <a:pPr marL="12700">
              <a:lnSpc>
                <a:spcPct val="100000"/>
              </a:lnSpc>
              <a:spcBef>
                <a:spcPts val="55"/>
              </a:spcBef>
            </a:pPr>
            <a:r>
              <a:rPr dirty="0">
                <a:solidFill>
                  <a:srgbClr val="181818"/>
                </a:solidFill>
              </a:rPr>
              <a:t>©2023</a:t>
            </a:r>
            <a:r>
              <a:rPr dirty="0" spc="290">
                <a:solidFill>
                  <a:srgbClr val="181818"/>
                </a:solidFill>
              </a:rPr>
              <a:t> </a:t>
            </a:r>
            <a:r>
              <a:rPr dirty="0">
                <a:solidFill>
                  <a:srgbClr val="181818"/>
                </a:solidFill>
              </a:rPr>
              <a:t>Proprietary</a:t>
            </a:r>
            <a:r>
              <a:rPr dirty="0" spc="290">
                <a:solidFill>
                  <a:srgbClr val="181818"/>
                </a:solidFill>
              </a:rPr>
              <a:t> </a:t>
            </a:r>
            <a:r>
              <a:rPr dirty="0">
                <a:solidFill>
                  <a:srgbClr val="181818"/>
                </a:solidFill>
              </a:rPr>
              <a:t>and</a:t>
            </a:r>
            <a:r>
              <a:rPr dirty="0" spc="295">
                <a:solidFill>
                  <a:srgbClr val="181818"/>
                </a:solidFill>
              </a:rPr>
              <a:t> </a:t>
            </a:r>
            <a:r>
              <a:rPr dirty="0">
                <a:solidFill>
                  <a:srgbClr val="181818"/>
                </a:solidFill>
              </a:rPr>
              <a:t>Confidential.</a:t>
            </a:r>
            <a:r>
              <a:rPr dirty="0" spc="290">
                <a:solidFill>
                  <a:srgbClr val="181818"/>
                </a:solidFill>
              </a:rPr>
              <a:t> </a:t>
            </a:r>
            <a:r>
              <a:rPr dirty="0">
                <a:solidFill>
                  <a:srgbClr val="181818"/>
                </a:solidFill>
              </a:rPr>
              <a:t>All</a:t>
            </a:r>
            <a:r>
              <a:rPr dirty="0" spc="295">
                <a:solidFill>
                  <a:srgbClr val="181818"/>
                </a:solidFill>
              </a:rPr>
              <a:t> </a:t>
            </a:r>
            <a:r>
              <a:rPr dirty="0">
                <a:solidFill>
                  <a:srgbClr val="181818"/>
                </a:solidFill>
              </a:rPr>
              <a:t>Rights</a:t>
            </a:r>
            <a:r>
              <a:rPr dirty="0" spc="290">
                <a:solidFill>
                  <a:srgbClr val="181818"/>
                </a:solidFill>
              </a:rPr>
              <a:t> </a:t>
            </a:r>
            <a:r>
              <a:rPr dirty="0" spc="-10">
                <a:solidFill>
                  <a:srgbClr val="181818"/>
                </a:solidFill>
              </a:rPr>
              <a:t>Reserved.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>
              <a:defRPr sz="1700" b="0" i="0">
                <a:solidFill>
                  <a:schemeClr val="bg1"/>
                </a:solidFill>
                <a:latin typeface="Roboto"/>
                <a:cs typeface="Roboto"/>
              </a:defRPr>
            </a:lvl1pPr>
          </a:lstStyle>
          <a:p>
            <a:pPr marL="167005">
              <a:lnSpc>
                <a:spcPts val="2035"/>
              </a:lnSpc>
            </a:pPr>
            <a:fld id="{81D60167-4931-47E6-BA6A-407CBD079E47}" type="slidenum">
              <a:rPr dirty="0" spc="5">
                <a:solidFill>
                  <a:srgbClr val="181818"/>
                </a:solidFill>
              </a:rPr>
              <a:t>#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 showMasterSp="0">
  <p:cSld name="Two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0"/>
            <a:ext cx="738505" cy="10478135"/>
          </a:xfrm>
          <a:custGeom>
            <a:avLst/>
            <a:gdLst/>
            <a:ahLst/>
            <a:cxnLst/>
            <a:rect l="l" t="t" r="r" b="b"/>
            <a:pathLst>
              <a:path w="738505" h="10478135">
                <a:moveTo>
                  <a:pt x="0" y="10477827"/>
                </a:moveTo>
                <a:lnTo>
                  <a:pt x="738425" y="10477827"/>
                </a:lnTo>
                <a:lnTo>
                  <a:pt x="738425" y="0"/>
                </a:lnTo>
                <a:lnTo>
                  <a:pt x="0" y="0"/>
                </a:lnTo>
                <a:lnTo>
                  <a:pt x="0" y="1047782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" name="bg object 17"/>
          <p:cNvSpPr/>
          <p:nvPr/>
        </p:nvSpPr>
        <p:spPr>
          <a:xfrm>
            <a:off x="731226" y="0"/>
            <a:ext cx="7620" cy="10478135"/>
          </a:xfrm>
          <a:custGeom>
            <a:avLst/>
            <a:gdLst/>
            <a:ahLst/>
            <a:cxnLst/>
            <a:rect l="l" t="t" r="r" b="b"/>
            <a:pathLst>
              <a:path w="7620" h="10478135">
                <a:moveTo>
                  <a:pt x="0" y="10477826"/>
                </a:moveTo>
                <a:lnTo>
                  <a:pt x="7199" y="10477826"/>
                </a:lnTo>
                <a:lnTo>
                  <a:pt x="7199" y="0"/>
                </a:lnTo>
                <a:lnTo>
                  <a:pt x="0" y="0"/>
                </a:lnTo>
                <a:lnTo>
                  <a:pt x="0" y="10477826"/>
                </a:lnTo>
                <a:close/>
              </a:path>
            </a:pathLst>
          </a:custGeom>
          <a:solidFill>
            <a:srgbClr val="666666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" name="bg object 18"/>
          <p:cNvSpPr/>
          <p:nvPr/>
        </p:nvSpPr>
        <p:spPr>
          <a:xfrm>
            <a:off x="19365669" y="0"/>
            <a:ext cx="738505" cy="10478135"/>
          </a:xfrm>
          <a:custGeom>
            <a:avLst/>
            <a:gdLst/>
            <a:ahLst/>
            <a:cxnLst/>
            <a:rect l="l" t="t" r="r" b="b"/>
            <a:pathLst>
              <a:path w="738505" h="10478135">
                <a:moveTo>
                  <a:pt x="0" y="10477827"/>
                </a:moveTo>
                <a:lnTo>
                  <a:pt x="738429" y="10477827"/>
                </a:lnTo>
                <a:lnTo>
                  <a:pt x="738429" y="0"/>
                </a:lnTo>
                <a:lnTo>
                  <a:pt x="0" y="0"/>
                </a:lnTo>
                <a:lnTo>
                  <a:pt x="0" y="1047782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9" name="bg object 19"/>
          <p:cNvSpPr/>
          <p:nvPr/>
        </p:nvSpPr>
        <p:spPr>
          <a:xfrm>
            <a:off x="19365669" y="0"/>
            <a:ext cx="7620" cy="10478135"/>
          </a:xfrm>
          <a:custGeom>
            <a:avLst/>
            <a:gdLst/>
            <a:ahLst/>
            <a:cxnLst/>
            <a:rect l="l" t="t" r="r" b="b"/>
            <a:pathLst>
              <a:path w="7619" h="10478135">
                <a:moveTo>
                  <a:pt x="0" y="10477826"/>
                </a:moveTo>
                <a:lnTo>
                  <a:pt x="7203" y="10477826"/>
                </a:lnTo>
                <a:lnTo>
                  <a:pt x="7203" y="0"/>
                </a:lnTo>
                <a:lnTo>
                  <a:pt x="0" y="0"/>
                </a:lnTo>
                <a:lnTo>
                  <a:pt x="0" y="10477826"/>
                </a:lnTo>
                <a:close/>
              </a:path>
            </a:pathLst>
          </a:custGeom>
          <a:solidFill>
            <a:srgbClr val="666666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0" name="bg object 20"/>
          <p:cNvSpPr/>
          <p:nvPr/>
        </p:nvSpPr>
        <p:spPr>
          <a:xfrm>
            <a:off x="738425" y="0"/>
            <a:ext cx="18627725" cy="10478135"/>
          </a:xfrm>
          <a:custGeom>
            <a:avLst/>
            <a:gdLst/>
            <a:ahLst/>
            <a:cxnLst/>
            <a:rect l="l" t="t" r="r" b="b"/>
            <a:pathLst>
              <a:path w="18627725" h="10478135">
                <a:moveTo>
                  <a:pt x="18627244" y="0"/>
                </a:moveTo>
                <a:lnTo>
                  <a:pt x="0" y="0"/>
                </a:lnTo>
                <a:lnTo>
                  <a:pt x="0" y="10477827"/>
                </a:lnTo>
                <a:lnTo>
                  <a:pt x="18627244" y="10477827"/>
                </a:lnTo>
                <a:lnTo>
                  <a:pt x="18627244" y="0"/>
                </a:lnTo>
                <a:close/>
              </a:path>
            </a:pathLst>
          </a:custGeom>
          <a:solidFill>
            <a:srgbClr val="111627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1" name="bg object 21"/>
          <p:cNvSpPr/>
          <p:nvPr/>
        </p:nvSpPr>
        <p:spPr>
          <a:xfrm>
            <a:off x="738425" y="0"/>
            <a:ext cx="5821045" cy="10478135"/>
          </a:xfrm>
          <a:custGeom>
            <a:avLst/>
            <a:gdLst/>
            <a:ahLst/>
            <a:cxnLst/>
            <a:rect l="l" t="t" r="r" b="b"/>
            <a:pathLst>
              <a:path w="5821045" h="10478135">
                <a:moveTo>
                  <a:pt x="5821015" y="0"/>
                </a:moveTo>
                <a:lnTo>
                  <a:pt x="0" y="0"/>
                </a:lnTo>
                <a:lnTo>
                  <a:pt x="0" y="10477827"/>
                </a:lnTo>
                <a:lnTo>
                  <a:pt x="5821015" y="10477827"/>
                </a:lnTo>
                <a:lnTo>
                  <a:pt x="5821015" y="0"/>
                </a:lnTo>
                <a:close/>
              </a:path>
            </a:pathLst>
          </a:custGeom>
          <a:solidFill>
            <a:srgbClr val="EDF1EB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2" name="bg object 22"/>
          <p:cNvSpPr/>
          <p:nvPr/>
        </p:nvSpPr>
        <p:spPr>
          <a:xfrm>
            <a:off x="1466052" y="6603491"/>
            <a:ext cx="582295" cy="58419"/>
          </a:xfrm>
          <a:custGeom>
            <a:avLst/>
            <a:gdLst/>
            <a:ahLst/>
            <a:cxnLst/>
            <a:rect l="l" t="t" r="r" b="b"/>
            <a:pathLst>
              <a:path w="582294" h="58420">
                <a:moveTo>
                  <a:pt x="582101" y="0"/>
                </a:moveTo>
                <a:lnTo>
                  <a:pt x="0" y="0"/>
                </a:lnTo>
                <a:lnTo>
                  <a:pt x="0" y="58210"/>
                </a:lnTo>
                <a:lnTo>
                  <a:pt x="582101" y="58210"/>
                </a:lnTo>
                <a:lnTo>
                  <a:pt x="582101" y="0"/>
                </a:lnTo>
                <a:close/>
              </a:path>
            </a:pathLst>
          </a:custGeom>
          <a:solidFill>
            <a:srgbClr val="C31919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850" b="0" i="0">
                <a:solidFill>
                  <a:srgbClr val="C31919"/>
                </a:solidFill>
                <a:latin typeface="Book Antiqua"/>
                <a:cs typeface="Book Antiqua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idx="2" sz="half"/>
          </p:nvPr>
        </p:nvSpPr>
        <p:spPr>
          <a:xfrm>
            <a:off x="1005205" y="2411285"/>
            <a:ext cx="8745284" cy="691934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idx="3" sz="half"/>
          </p:nvPr>
        </p:nvSpPr>
        <p:spPr>
          <a:xfrm>
            <a:off x="10353611" y="2411285"/>
            <a:ext cx="8745284" cy="691934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>
              <a:defRPr sz="1000" b="0" i="0">
                <a:solidFill>
                  <a:schemeClr val="bg1"/>
                </a:solidFill>
                <a:latin typeface="Roboto"/>
                <a:cs typeface="Roboto"/>
              </a:defRPr>
            </a:lvl1pPr>
          </a:lstStyle>
          <a:p>
            <a:pPr marL="12700">
              <a:lnSpc>
                <a:spcPct val="100000"/>
              </a:lnSpc>
              <a:spcBef>
                <a:spcPts val="55"/>
              </a:spcBef>
            </a:pPr>
            <a:r>
              <a:rPr dirty="0">
                <a:solidFill>
                  <a:srgbClr val="181818"/>
                </a:solidFill>
              </a:rPr>
              <a:t>©2023</a:t>
            </a:r>
            <a:r>
              <a:rPr dirty="0" spc="290">
                <a:solidFill>
                  <a:srgbClr val="181818"/>
                </a:solidFill>
              </a:rPr>
              <a:t> </a:t>
            </a:r>
            <a:r>
              <a:rPr dirty="0">
                <a:solidFill>
                  <a:srgbClr val="181818"/>
                </a:solidFill>
              </a:rPr>
              <a:t>Proprietary</a:t>
            </a:r>
            <a:r>
              <a:rPr dirty="0" spc="290">
                <a:solidFill>
                  <a:srgbClr val="181818"/>
                </a:solidFill>
              </a:rPr>
              <a:t> </a:t>
            </a:r>
            <a:r>
              <a:rPr dirty="0">
                <a:solidFill>
                  <a:srgbClr val="181818"/>
                </a:solidFill>
              </a:rPr>
              <a:t>and</a:t>
            </a:r>
            <a:r>
              <a:rPr dirty="0" spc="295">
                <a:solidFill>
                  <a:srgbClr val="181818"/>
                </a:solidFill>
              </a:rPr>
              <a:t> </a:t>
            </a:r>
            <a:r>
              <a:rPr dirty="0">
                <a:solidFill>
                  <a:srgbClr val="181818"/>
                </a:solidFill>
              </a:rPr>
              <a:t>Confidential.</a:t>
            </a:r>
            <a:r>
              <a:rPr dirty="0" spc="290">
                <a:solidFill>
                  <a:srgbClr val="181818"/>
                </a:solidFill>
              </a:rPr>
              <a:t> </a:t>
            </a:r>
            <a:r>
              <a:rPr dirty="0">
                <a:solidFill>
                  <a:srgbClr val="181818"/>
                </a:solidFill>
              </a:rPr>
              <a:t>All</a:t>
            </a:r>
            <a:r>
              <a:rPr dirty="0" spc="295">
                <a:solidFill>
                  <a:srgbClr val="181818"/>
                </a:solidFill>
              </a:rPr>
              <a:t> </a:t>
            </a:r>
            <a:r>
              <a:rPr dirty="0">
                <a:solidFill>
                  <a:srgbClr val="181818"/>
                </a:solidFill>
              </a:rPr>
              <a:t>Rights</a:t>
            </a:r>
            <a:r>
              <a:rPr dirty="0" spc="290">
                <a:solidFill>
                  <a:srgbClr val="181818"/>
                </a:solidFill>
              </a:rPr>
              <a:t> </a:t>
            </a:r>
            <a:r>
              <a:rPr dirty="0" spc="-10">
                <a:solidFill>
                  <a:srgbClr val="181818"/>
                </a:solidFill>
              </a:rPr>
              <a:t>Reserved.</a:t>
            </a:r>
          </a:p>
        </p:txBody>
      </p:sp>
      <p:sp>
        <p:nvSpPr>
          <p:cNvPr id="6" name="Holder 6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7" name="Holder 7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>
              <a:defRPr sz="1700" b="0" i="0">
                <a:solidFill>
                  <a:schemeClr val="bg1"/>
                </a:solidFill>
                <a:latin typeface="Roboto"/>
                <a:cs typeface="Roboto"/>
              </a:defRPr>
            </a:lvl1pPr>
          </a:lstStyle>
          <a:p>
            <a:pPr marL="167005">
              <a:lnSpc>
                <a:spcPts val="2035"/>
              </a:lnSpc>
            </a:pPr>
            <a:fld id="{81D60167-4931-47E6-BA6A-407CBD079E47}" type="slidenum">
              <a:rPr dirty="0" spc="5">
                <a:solidFill>
                  <a:srgbClr val="181818"/>
                </a:solidFill>
              </a:rPr>
              <a:t>#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850" b="0" i="0">
                <a:solidFill>
                  <a:srgbClr val="C31919"/>
                </a:solidFill>
                <a:latin typeface="Book Antiqua"/>
                <a:cs typeface="Book Antiqua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>
              <a:defRPr sz="1000" b="0" i="0">
                <a:solidFill>
                  <a:schemeClr val="bg1"/>
                </a:solidFill>
                <a:latin typeface="Roboto"/>
                <a:cs typeface="Roboto"/>
              </a:defRPr>
            </a:lvl1pPr>
          </a:lstStyle>
          <a:p>
            <a:pPr marL="12700">
              <a:lnSpc>
                <a:spcPct val="100000"/>
              </a:lnSpc>
              <a:spcBef>
                <a:spcPts val="55"/>
              </a:spcBef>
            </a:pPr>
            <a:r>
              <a:rPr dirty="0">
                <a:solidFill>
                  <a:srgbClr val="181818"/>
                </a:solidFill>
              </a:rPr>
              <a:t>©2023</a:t>
            </a:r>
            <a:r>
              <a:rPr dirty="0" spc="290">
                <a:solidFill>
                  <a:srgbClr val="181818"/>
                </a:solidFill>
              </a:rPr>
              <a:t> </a:t>
            </a:r>
            <a:r>
              <a:rPr dirty="0">
                <a:solidFill>
                  <a:srgbClr val="181818"/>
                </a:solidFill>
              </a:rPr>
              <a:t>Proprietary</a:t>
            </a:r>
            <a:r>
              <a:rPr dirty="0" spc="290">
                <a:solidFill>
                  <a:srgbClr val="181818"/>
                </a:solidFill>
              </a:rPr>
              <a:t> </a:t>
            </a:r>
            <a:r>
              <a:rPr dirty="0">
                <a:solidFill>
                  <a:srgbClr val="181818"/>
                </a:solidFill>
              </a:rPr>
              <a:t>and</a:t>
            </a:r>
            <a:r>
              <a:rPr dirty="0" spc="295">
                <a:solidFill>
                  <a:srgbClr val="181818"/>
                </a:solidFill>
              </a:rPr>
              <a:t> </a:t>
            </a:r>
            <a:r>
              <a:rPr dirty="0">
                <a:solidFill>
                  <a:srgbClr val="181818"/>
                </a:solidFill>
              </a:rPr>
              <a:t>Confidential.</a:t>
            </a:r>
            <a:r>
              <a:rPr dirty="0" spc="290">
                <a:solidFill>
                  <a:srgbClr val="181818"/>
                </a:solidFill>
              </a:rPr>
              <a:t> </a:t>
            </a:r>
            <a:r>
              <a:rPr dirty="0">
                <a:solidFill>
                  <a:srgbClr val="181818"/>
                </a:solidFill>
              </a:rPr>
              <a:t>All</a:t>
            </a:r>
            <a:r>
              <a:rPr dirty="0" spc="295">
                <a:solidFill>
                  <a:srgbClr val="181818"/>
                </a:solidFill>
              </a:rPr>
              <a:t> </a:t>
            </a:r>
            <a:r>
              <a:rPr dirty="0">
                <a:solidFill>
                  <a:srgbClr val="181818"/>
                </a:solidFill>
              </a:rPr>
              <a:t>Rights</a:t>
            </a:r>
            <a:r>
              <a:rPr dirty="0" spc="290">
                <a:solidFill>
                  <a:srgbClr val="181818"/>
                </a:solidFill>
              </a:rPr>
              <a:t> </a:t>
            </a:r>
            <a:r>
              <a:rPr dirty="0" spc="-10">
                <a:solidFill>
                  <a:srgbClr val="181818"/>
                </a:solidFill>
              </a:rPr>
              <a:t>Reserved.</a:t>
            </a:r>
          </a:p>
        </p:txBody>
      </p:sp>
      <p:sp>
        <p:nvSpPr>
          <p:cNvPr id="4" name="Holder 4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5" name="Holder 5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>
              <a:defRPr sz="1700" b="0" i="0">
                <a:solidFill>
                  <a:schemeClr val="bg1"/>
                </a:solidFill>
                <a:latin typeface="Roboto"/>
                <a:cs typeface="Roboto"/>
              </a:defRPr>
            </a:lvl1pPr>
          </a:lstStyle>
          <a:p>
            <a:pPr marL="167005">
              <a:lnSpc>
                <a:spcPts val="2035"/>
              </a:lnSpc>
            </a:pPr>
            <a:fld id="{81D60167-4931-47E6-BA6A-407CBD079E47}" type="slidenum">
              <a:rPr dirty="0" spc="5">
                <a:solidFill>
                  <a:srgbClr val="181818"/>
                </a:solidFill>
              </a:rPr>
              <a:t>#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>
              <a:defRPr sz="1000" b="0" i="0">
                <a:solidFill>
                  <a:schemeClr val="bg1"/>
                </a:solidFill>
                <a:latin typeface="Roboto"/>
                <a:cs typeface="Roboto"/>
              </a:defRPr>
            </a:lvl1pPr>
          </a:lstStyle>
          <a:p>
            <a:pPr marL="12700">
              <a:lnSpc>
                <a:spcPct val="100000"/>
              </a:lnSpc>
              <a:spcBef>
                <a:spcPts val="55"/>
              </a:spcBef>
            </a:pPr>
            <a:r>
              <a:rPr dirty="0">
                <a:solidFill>
                  <a:srgbClr val="181818"/>
                </a:solidFill>
              </a:rPr>
              <a:t>©2023</a:t>
            </a:r>
            <a:r>
              <a:rPr dirty="0" spc="290">
                <a:solidFill>
                  <a:srgbClr val="181818"/>
                </a:solidFill>
              </a:rPr>
              <a:t> </a:t>
            </a:r>
            <a:r>
              <a:rPr dirty="0">
                <a:solidFill>
                  <a:srgbClr val="181818"/>
                </a:solidFill>
              </a:rPr>
              <a:t>Proprietary</a:t>
            </a:r>
            <a:r>
              <a:rPr dirty="0" spc="290">
                <a:solidFill>
                  <a:srgbClr val="181818"/>
                </a:solidFill>
              </a:rPr>
              <a:t> </a:t>
            </a:r>
            <a:r>
              <a:rPr dirty="0">
                <a:solidFill>
                  <a:srgbClr val="181818"/>
                </a:solidFill>
              </a:rPr>
              <a:t>and</a:t>
            </a:r>
            <a:r>
              <a:rPr dirty="0" spc="295">
                <a:solidFill>
                  <a:srgbClr val="181818"/>
                </a:solidFill>
              </a:rPr>
              <a:t> </a:t>
            </a:r>
            <a:r>
              <a:rPr dirty="0">
                <a:solidFill>
                  <a:srgbClr val="181818"/>
                </a:solidFill>
              </a:rPr>
              <a:t>Confidential.</a:t>
            </a:r>
            <a:r>
              <a:rPr dirty="0" spc="290">
                <a:solidFill>
                  <a:srgbClr val="181818"/>
                </a:solidFill>
              </a:rPr>
              <a:t> </a:t>
            </a:r>
            <a:r>
              <a:rPr dirty="0">
                <a:solidFill>
                  <a:srgbClr val="181818"/>
                </a:solidFill>
              </a:rPr>
              <a:t>All</a:t>
            </a:r>
            <a:r>
              <a:rPr dirty="0" spc="295">
                <a:solidFill>
                  <a:srgbClr val="181818"/>
                </a:solidFill>
              </a:rPr>
              <a:t> </a:t>
            </a:r>
            <a:r>
              <a:rPr dirty="0">
                <a:solidFill>
                  <a:srgbClr val="181818"/>
                </a:solidFill>
              </a:rPr>
              <a:t>Rights</a:t>
            </a:r>
            <a:r>
              <a:rPr dirty="0" spc="290">
                <a:solidFill>
                  <a:srgbClr val="181818"/>
                </a:solidFill>
              </a:rPr>
              <a:t> </a:t>
            </a:r>
            <a:r>
              <a:rPr dirty="0" spc="-10">
                <a:solidFill>
                  <a:srgbClr val="181818"/>
                </a:solidFill>
              </a:rPr>
              <a:t>Reserved.</a:t>
            </a:r>
          </a:p>
        </p:txBody>
      </p:sp>
      <p:sp>
        <p:nvSpPr>
          <p:cNvPr id="3" name="Holder 3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4" name="Holder 4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>
              <a:defRPr sz="1700" b="0" i="0">
                <a:solidFill>
                  <a:schemeClr val="bg1"/>
                </a:solidFill>
                <a:latin typeface="Roboto"/>
                <a:cs typeface="Roboto"/>
              </a:defRPr>
            </a:lvl1pPr>
          </a:lstStyle>
          <a:p>
            <a:pPr marL="167005">
              <a:lnSpc>
                <a:spcPts val="2035"/>
              </a:lnSpc>
            </a:pPr>
            <a:fld id="{81D60167-4931-47E6-BA6A-407CBD079E47}" type="slidenum">
              <a:rPr dirty="0" spc="5">
                <a:solidFill>
                  <a:srgbClr val="181818"/>
                </a:solidFill>
              </a:rPr>
              <a:t>#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1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0"/>
            <a:ext cx="738505" cy="10478135"/>
          </a:xfrm>
          <a:custGeom>
            <a:avLst/>
            <a:gdLst/>
            <a:ahLst/>
            <a:cxnLst/>
            <a:rect l="l" t="t" r="r" b="b"/>
            <a:pathLst>
              <a:path w="738505" h="10478135">
                <a:moveTo>
                  <a:pt x="0" y="10477827"/>
                </a:moveTo>
                <a:lnTo>
                  <a:pt x="738425" y="10477827"/>
                </a:lnTo>
                <a:lnTo>
                  <a:pt x="738425" y="0"/>
                </a:lnTo>
                <a:lnTo>
                  <a:pt x="0" y="0"/>
                </a:lnTo>
                <a:lnTo>
                  <a:pt x="0" y="1047782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" name="bg object 17"/>
          <p:cNvSpPr/>
          <p:nvPr/>
        </p:nvSpPr>
        <p:spPr>
          <a:xfrm>
            <a:off x="731226" y="0"/>
            <a:ext cx="7620" cy="10478135"/>
          </a:xfrm>
          <a:custGeom>
            <a:avLst/>
            <a:gdLst/>
            <a:ahLst/>
            <a:cxnLst/>
            <a:rect l="l" t="t" r="r" b="b"/>
            <a:pathLst>
              <a:path w="7620" h="10478135">
                <a:moveTo>
                  <a:pt x="0" y="10477826"/>
                </a:moveTo>
                <a:lnTo>
                  <a:pt x="7199" y="10477826"/>
                </a:lnTo>
                <a:lnTo>
                  <a:pt x="7199" y="0"/>
                </a:lnTo>
                <a:lnTo>
                  <a:pt x="0" y="0"/>
                </a:lnTo>
                <a:lnTo>
                  <a:pt x="0" y="10477826"/>
                </a:lnTo>
                <a:close/>
              </a:path>
            </a:pathLst>
          </a:custGeom>
          <a:solidFill>
            <a:srgbClr val="666666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" name="bg object 18"/>
          <p:cNvSpPr/>
          <p:nvPr/>
        </p:nvSpPr>
        <p:spPr>
          <a:xfrm>
            <a:off x="19365669" y="0"/>
            <a:ext cx="738505" cy="10478135"/>
          </a:xfrm>
          <a:custGeom>
            <a:avLst/>
            <a:gdLst/>
            <a:ahLst/>
            <a:cxnLst/>
            <a:rect l="l" t="t" r="r" b="b"/>
            <a:pathLst>
              <a:path w="738505" h="10478135">
                <a:moveTo>
                  <a:pt x="0" y="10477827"/>
                </a:moveTo>
                <a:lnTo>
                  <a:pt x="738429" y="10477827"/>
                </a:lnTo>
                <a:lnTo>
                  <a:pt x="738429" y="0"/>
                </a:lnTo>
                <a:lnTo>
                  <a:pt x="0" y="0"/>
                </a:lnTo>
                <a:lnTo>
                  <a:pt x="0" y="1047782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9" name="bg object 19"/>
          <p:cNvSpPr/>
          <p:nvPr/>
        </p:nvSpPr>
        <p:spPr>
          <a:xfrm>
            <a:off x="19365669" y="0"/>
            <a:ext cx="7620" cy="10478135"/>
          </a:xfrm>
          <a:custGeom>
            <a:avLst/>
            <a:gdLst/>
            <a:ahLst/>
            <a:cxnLst/>
            <a:rect l="l" t="t" r="r" b="b"/>
            <a:pathLst>
              <a:path w="7619" h="10478135">
                <a:moveTo>
                  <a:pt x="0" y="10477826"/>
                </a:moveTo>
                <a:lnTo>
                  <a:pt x="7203" y="10477826"/>
                </a:lnTo>
                <a:lnTo>
                  <a:pt x="7203" y="0"/>
                </a:lnTo>
                <a:lnTo>
                  <a:pt x="0" y="0"/>
                </a:lnTo>
                <a:lnTo>
                  <a:pt x="0" y="10477826"/>
                </a:lnTo>
                <a:close/>
              </a:path>
            </a:pathLst>
          </a:custGeom>
          <a:solidFill>
            <a:srgbClr val="666666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0" name="bg object 20"/>
          <p:cNvSpPr/>
          <p:nvPr/>
        </p:nvSpPr>
        <p:spPr>
          <a:xfrm>
            <a:off x="738425" y="0"/>
            <a:ext cx="18627725" cy="10478135"/>
          </a:xfrm>
          <a:custGeom>
            <a:avLst/>
            <a:gdLst/>
            <a:ahLst/>
            <a:cxnLst/>
            <a:rect l="l" t="t" r="r" b="b"/>
            <a:pathLst>
              <a:path w="18627725" h="10478135">
                <a:moveTo>
                  <a:pt x="18627244" y="0"/>
                </a:moveTo>
                <a:lnTo>
                  <a:pt x="0" y="0"/>
                </a:lnTo>
                <a:lnTo>
                  <a:pt x="0" y="10477827"/>
                </a:lnTo>
                <a:lnTo>
                  <a:pt x="18627244" y="10477827"/>
                </a:lnTo>
                <a:lnTo>
                  <a:pt x="18627244" y="0"/>
                </a:lnTo>
                <a:close/>
              </a:path>
            </a:pathLst>
          </a:custGeom>
          <a:solidFill>
            <a:srgbClr val="111627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453352" y="4192983"/>
            <a:ext cx="3954779" cy="46227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850" b="0" i="0">
                <a:solidFill>
                  <a:srgbClr val="C31919"/>
                </a:solidFill>
                <a:latin typeface="Book Antiqua"/>
                <a:cs typeface="Book Antiqua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8349402" y="3376189"/>
            <a:ext cx="9264015" cy="336169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150" b="0" i="0">
                <a:solidFill>
                  <a:schemeClr val="bg1"/>
                </a:solidFill>
                <a:latin typeface="Roboto"/>
                <a:cs typeface="Roboto"/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>
          <a:xfrm>
            <a:off x="8286581" y="10030738"/>
            <a:ext cx="3531870" cy="17907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000" b="0" i="0">
                <a:solidFill>
                  <a:schemeClr val="bg1"/>
                </a:solidFill>
                <a:latin typeface="Roboto"/>
                <a:cs typeface="Roboto"/>
              </a:defRPr>
            </a:lvl1pPr>
          </a:lstStyle>
          <a:p>
            <a:pPr marL="12700">
              <a:lnSpc>
                <a:spcPct val="100000"/>
              </a:lnSpc>
              <a:spcBef>
                <a:spcPts val="55"/>
              </a:spcBef>
            </a:pPr>
            <a:r>
              <a:rPr dirty="0">
                <a:solidFill>
                  <a:srgbClr val="181818"/>
                </a:solidFill>
              </a:rPr>
              <a:t>©2023</a:t>
            </a:r>
            <a:r>
              <a:rPr dirty="0" spc="290">
                <a:solidFill>
                  <a:srgbClr val="181818"/>
                </a:solidFill>
              </a:rPr>
              <a:t> </a:t>
            </a:r>
            <a:r>
              <a:rPr dirty="0">
                <a:solidFill>
                  <a:srgbClr val="181818"/>
                </a:solidFill>
              </a:rPr>
              <a:t>Proprietary</a:t>
            </a:r>
            <a:r>
              <a:rPr dirty="0" spc="290">
                <a:solidFill>
                  <a:srgbClr val="181818"/>
                </a:solidFill>
              </a:rPr>
              <a:t> </a:t>
            </a:r>
            <a:r>
              <a:rPr dirty="0">
                <a:solidFill>
                  <a:srgbClr val="181818"/>
                </a:solidFill>
              </a:rPr>
              <a:t>and</a:t>
            </a:r>
            <a:r>
              <a:rPr dirty="0" spc="295">
                <a:solidFill>
                  <a:srgbClr val="181818"/>
                </a:solidFill>
              </a:rPr>
              <a:t> </a:t>
            </a:r>
            <a:r>
              <a:rPr dirty="0">
                <a:solidFill>
                  <a:srgbClr val="181818"/>
                </a:solidFill>
              </a:rPr>
              <a:t>Confidential.</a:t>
            </a:r>
            <a:r>
              <a:rPr dirty="0" spc="290">
                <a:solidFill>
                  <a:srgbClr val="181818"/>
                </a:solidFill>
              </a:rPr>
              <a:t> </a:t>
            </a:r>
            <a:r>
              <a:rPr dirty="0">
                <a:solidFill>
                  <a:srgbClr val="181818"/>
                </a:solidFill>
              </a:rPr>
              <a:t>All</a:t>
            </a:r>
            <a:r>
              <a:rPr dirty="0" spc="295">
                <a:solidFill>
                  <a:srgbClr val="181818"/>
                </a:solidFill>
              </a:rPr>
              <a:t> </a:t>
            </a:r>
            <a:r>
              <a:rPr dirty="0">
                <a:solidFill>
                  <a:srgbClr val="181818"/>
                </a:solidFill>
              </a:rPr>
              <a:t>Rights</a:t>
            </a:r>
            <a:r>
              <a:rPr dirty="0" spc="290">
                <a:solidFill>
                  <a:srgbClr val="181818"/>
                </a:solidFill>
              </a:rPr>
              <a:t> </a:t>
            </a:r>
            <a:r>
              <a:rPr dirty="0" spc="-10">
                <a:solidFill>
                  <a:srgbClr val="181818"/>
                </a:solidFill>
              </a:rPr>
              <a:t>Reserved.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>
          <a:xfrm>
            <a:off x="1005205" y="9749981"/>
            <a:ext cx="4623943" cy="52419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>
          <a:xfrm>
            <a:off x="18778010" y="9957009"/>
            <a:ext cx="347983" cy="28130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700" b="0" i="0">
                <a:solidFill>
                  <a:schemeClr val="bg1"/>
                </a:solidFill>
                <a:latin typeface="Roboto"/>
                <a:cs typeface="Roboto"/>
              </a:defRPr>
            </a:lvl1pPr>
          </a:lstStyle>
          <a:p>
            <a:pPr marL="167005">
              <a:lnSpc>
                <a:spcPts val="2035"/>
              </a:lnSpc>
            </a:pPr>
            <a:fld id="{81D60167-4931-47E6-BA6A-407CBD079E47}" type="slidenum">
              <a:rPr dirty="0" spc="5">
                <a:solidFill>
                  <a:srgbClr val="181818"/>
                </a:solidFill>
              </a:rPr>
              <a:t>#</a:t>
            </a:fld>
          </a:p>
        </p:txBody>
      </p:sp>
    </p:spTree>
  </p:cSld>
  <p:clrMap folHlink="folHlink" hlink="hlink" accent1="accent1" accent2="accent2" accent3="accent3" accent4="accent4" accent5="accent5" accent6="accent6" tx2="dk2" bg2="lt2" tx1="dk1" bg1="lt1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.png"/><Relationship Id="rId3" Type="http://schemas.openxmlformats.org/officeDocument/2006/relationships/image" Target="../media/image2.png"/></Relationships>

</file>

<file path=ppt/slides/_rels/slide10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0.png"/><Relationship Id="rId3" Type="http://schemas.openxmlformats.org/officeDocument/2006/relationships/image" Target="../media/image11.png"/><Relationship Id="rId4" Type="http://schemas.openxmlformats.org/officeDocument/2006/relationships/image" Target="../media/image2.png"/></Relationships>

</file>

<file path=ppt/slides/_rels/slide1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2.png"/><Relationship Id="rId3" Type="http://schemas.openxmlformats.org/officeDocument/2006/relationships/image" Target="../media/image13.png"/><Relationship Id="rId4" Type="http://schemas.openxmlformats.org/officeDocument/2006/relationships/image" Target="../media/image14.png"/><Relationship Id="rId5" Type="http://schemas.openxmlformats.org/officeDocument/2006/relationships/image" Target="../media/image7.png"/><Relationship Id="rId6" Type="http://schemas.openxmlformats.org/officeDocument/2006/relationships/image" Target="../media/image2.png"/></Relationships>

</file>

<file path=ppt/slides/_rels/slide12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.png"/></Relationships>

</file>

<file path=ppt/slides/_rels/slide13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.png"/></Relationships>

</file>

<file path=ppt/slides/_rels/slide14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5.png"/><Relationship Id="rId3" Type="http://schemas.openxmlformats.org/officeDocument/2006/relationships/image" Target="../media/image16.png"/><Relationship Id="rId4" Type="http://schemas.openxmlformats.org/officeDocument/2006/relationships/image" Target="../media/image17.png"/><Relationship Id="rId5" Type="http://schemas.openxmlformats.org/officeDocument/2006/relationships/image" Target="../media/image2.png"/></Relationships>

</file>

<file path=ppt/slides/_rels/slide15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5.png"/><Relationship Id="rId3" Type="http://schemas.openxmlformats.org/officeDocument/2006/relationships/image" Target="../media/image18.png"/><Relationship Id="rId4" Type="http://schemas.openxmlformats.org/officeDocument/2006/relationships/image" Target="../media/image2.png"/></Relationships>

</file>

<file path=ppt/slides/_rels/slide16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9.png"/><Relationship Id="rId3" Type="http://schemas.openxmlformats.org/officeDocument/2006/relationships/image" Target="../media/image2.png"/></Relationships>

</file>

<file path=ppt/slides/_rels/slide17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9.png"/><Relationship Id="rId3" Type="http://schemas.openxmlformats.org/officeDocument/2006/relationships/image" Target="../media/image2.png"/></Relationships>

</file>

<file path=ppt/slides/_rels/slide18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.png"/></Relationships>

</file>

<file path=ppt/slides/_rels/slide19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0.png"/><Relationship Id="rId3" Type="http://schemas.openxmlformats.org/officeDocument/2006/relationships/image" Target="../media/image2.png"/></Relationships>

</file>

<file path=ppt/slides/_rels/slide2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.png"/></Relationships>

</file>

<file path=ppt/slides/_rels/slide20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1.png"/><Relationship Id="rId3" Type="http://schemas.openxmlformats.org/officeDocument/2006/relationships/image" Target="../media/image2.png"/></Relationships>

</file>

<file path=ppt/slides/_rels/slide2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2.png"/><Relationship Id="rId3" Type="http://schemas.openxmlformats.org/officeDocument/2006/relationships/image" Target="../media/image2.png"/></Relationships>

</file>

<file path=ppt/slides/_rels/slide22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.png"/></Relationships>

</file>

<file path=ppt/slides/_rels/slide23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3" Type="http://schemas.openxmlformats.org/officeDocument/2006/relationships/image" Target="../media/image2.png"/></Relationships>

</file>

<file path=ppt/slides/_rels/slide24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3" Type="http://schemas.openxmlformats.org/officeDocument/2006/relationships/image" Target="../media/image2.png"/></Relationships>

</file>

<file path=ppt/slides/_rels/slide25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3" Type="http://schemas.openxmlformats.org/officeDocument/2006/relationships/image" Target="../media/image2.png"/></Relationships>

</file>

<file path=ppt/slides/_rels/slide26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3" Type="http://schemas.openxmlformats.org/officeDocument/2006/relationships/image" Target="../media/image2.png"/></Relationships>

</file>

<file path=ppt/slides/_rels/slide27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3" Type="http://schemas.openxmlformats.org/officeDocument/2006/relationships/image" Target="../media/image2.png"/></Relationships>

</file>

<file path=ppt/slides/_rels/slide28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8.png"/><Relationship Id="rId3" Type="http://schemas.openxmlformats.org/officeDocument/2006/relationships/image" Target="../media/image29.png"/><Relationship Id="rId4" Type="http://schemas.openxmlformats.org/officeDocument/2006/relationships/image" Target="../media/image30.png"/><Relationship Id="rId5" Type="http://schemas.openxmlformats.org/officeDocument/2006/relationships/image" Target="../media/image2.png"/></Relationships>

</file>

<file path=ppt/slides/_rels/slide29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2.png"/><Relationship Id="rId3" Type="http://schemas.openxmlformats.org/officeDocument/2006/relationships/image" Target="../media/image31.png"/><Relationship Id="rId4" Type="http://schemas.openxmlformats.org/officeDocument/2006/relationships/image" Target="../media/image32.png"/><Relationship Id="rId5" Type="http://schemas.openxmlformats.org/officeDocument/2006/relationships/image" Target="../media/image33.png"/><Relationship Id="rId6" Type="http://schemas.openxmlformats.org/officeDocument/2006/relationships/image" Target="../media/image34.png"/><Relationship Id="rId7" Type="http://schemas.openxmlformats.org/officeDocument/2006/relationships/image" Target="../media/image35.png"/><Relationship Id="rId8" Type="http://schemas.openxmlformats.org/officeDocument/2006/relationships/image" Target="../media/image36.png"/><Relationship Id="rId9" Type="http://schemas.openxmlformats.org/officeDocument/2006/relationships/image" Target="../media/image37.png"/><Relationship Id="rId10" Type="http://schemas.openxmlformats.org/officeDocument/2006/relationships/image" Target="../media/image38.png"/><Relationship Id="rId11" Type="http://schemas.openxmlformats.org/officeDocument/2006/relationships/image" Target="../media/image39.png"/></Relationships>

</file>

<file path=ppt/slides/_rels/slide3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.png"/><Relationship Id="rId3" Type="http://schemas.openxmlformats.org/officeDocument/2006/relationships/image" Target="../media/image2.png"/></Relationships>

</file>

<file path=ppt/slides/_rels/slide30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.png"/><Relationship Id="rId3" Type="http://schemas.openxmlformats.org/officeDocument/2006/relationships/image" Target="../media/image40.png"/><Relationship Id="rId4" Type="http://schemas.openxmlformats.org/officeDocument/2006/relationships/image" Target="../media/image41.png"/><Relationship Id="rId5" Type="http://schemas.openxmlformats.org/officeDocument/2006/relationships/image" Target="../media/image42.png"/><Relationship Id="rId6" Type="http://schemas.openxmlformats.org/officeDocument/2006/relationships/image" Target="../media/image43.png"/><Relationship Id="rId7" Type="http://schemas.openxmlformats.org/officeDocument/2006/relationships/image" Target="../media/image44.png"/><Relationship Id="rId8" Type="http://schemas.openxmlformats.org/officeDocument/2006/relationships/image" Target="../media/image45.png"/><Relationship Id="rId9" Type="http://schemas.openxmlformats.org/officeDocument/2006/relationships/image" Target="../media/image46.png"/><Relationship Id="rId10" Type="http://schemas.openxmlformats.org/officeDocument/2006/relationships/image" Target="../media/image47.png"/><Relationship Id="rId11" Type="http://schemas.openxmlformats.org/officeDocument/2006/relationships/image" Target="../media/image48.png"/><Relationship Id="rId12" Type="http://schemas.openxmlformats.org/officeDocument/2006/relationships/image" Target="../media/image49.png"/></Relationships>

</file>

<file path=ppt/slides/_rels/slide3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0.png"/><Relationship Id="rId3" Type="http://schemas.openxmlformats.org/officeDocument/2006/relationships/image" Target="../media/image51.png"/><Relationship Id="rId4" Type="http://schemas.openxmlformats.org/officeDocument/2006/relationships/image" Target="../media/image52.png"/><Relationship Id="rId5" Type="http://schemas.openxmlformats.org/officeDocument/2006/relationships/image" Target="../media/image53.png"/><Relationship Id="rId6" Type="http://schemas.openxmlformats.org/officeDocument/2006/relationships/image" Target="../media/image44.png"/><Relationship Id="rId7" Type="http://schemas.openxmlformats.org/officeDocument/2006/relationships/image" Target="../media/image54.png"/><Relationship Id="rId8" Type="http://schemas.openxmlformats.org/officeDocument/2006/relationships/image" Target="../media/image55.png"/><Relationship Id="rId9" Type="http://schemas.openxmlformats.org/officeDocument/2006/relationships/image" Target="../media/image56.png"/><Relationship Id="rId10" Type="http://schemas.openxmlformats.org/officeDocument/2006/relationships/image" Target="../media/image57.png"/><Relationship Id="rId11" Type="http://schemas.openxmlformats.org/officeDocument/2006/relationships/image" Target="../media/image2.png"/></Relationships>

</file>

<file path=ppt/slides/_rels/slide32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.png"/><Relationship Id="rId3" Type="http://schemas.openxmlformats.org/officeDocument/2006/relationships/image" Target="../media/image58.png"/><Relationship Id="rId4" Type="http://schemas.openxmlformats.org/officeDocument/2006/relationships/image" Target="../media/image59.png"/><Relationship Id="rId5" Type="http://schemas.openxmlformats.org/officeDocument/2006/relationships/image" Target="../media/image60.png"/><Relationship Id="rId6" Type="http://schemas.openxmlformats.org/officeDocument/2006/relationships/image" Target="../media/image61.png"/><Relationship Id="rId7" Type="http://schemas.openxmlformats.org/officeDocument/2006/relationships/image" Target="../media/image62.png"/><Relationship Id="rId8" Type="http://schemas.openxmlformats.org/officeDocument/2006/relationships/image" Target="../media/image36.png"/><Relationship Id="rId9" Type="http://schemas.openxmlformats.org/officeDocument/2006/relationships/image" Target="../media/image63.png"/><Relationship Id="rId10" Type="http://schemas.openxmlformats.org/officeDocument/2006/relationships/image" Target="../media/image38.png"/><Relationship Id="rId11" Type="http://schemas.openxmlformats.org/officeDocument/2006/relationships/image" Target="../media/image64.png"/></Relationships>

</file>

<file path=ppt/slides/_rels/slide33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5.png"/><Relationship Id="rId3" Type="http://schemas.openxmlformats.org/officeDocument/2006/relationships/image" Target="../media/image2.png"/></Relationships>

</file>

<file path=ppt/slides/_rels/slide34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66.png"/><Relationship Id="rId3" Type="http://schemas.openxmlformats.org/officeDocument/2006/relationships/image" Target="../media/image67.png"/><Relationship Id="rId4" Type="http://schemas.openxmlformats.org/officeDocument/2006/relationships/image" Target="../media/image68.png"/><Relationship Id="rId5" Type="http://schemas.openxmlformats.org/officeDocument/2006/relationships/image" Target="../media/image2.png"/></Relationships>

</file>

<file path=ppt/slides/_rels/slide35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9.jpg"/><Relationship Id="rId3" Type="http://schemas.openxmlformats.org/officeDocument/2006/relationships/image" Target="../media/image2.png"/></Relationships>

</file>

<file path=ppt/slides/_rels/slide36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70.png"/><Relationship Id="rId3" Type="http://schemas.openxmlformats.org/officeDocument/2006/relationships/image" Target="../media/image71.png"/><Relationship Id="rId4" Type="http://schemas.openxmlformats.org/officeDocument/2006/relationships/image" Target="../media/image72.png"/><Relationship Id="rId5" Type="http://schemas.openxmlformats.org/officeDocument/2006/relationships/image" Target="../media/image73.png"/><Relationship Id="rId6" Type="http://schemas.openxmlformats.org/officeDocument/2006/relationships/image" Target="../media/image74.png"/><Relationship Id="rId7" Type="http://schemas.openxmlformats.org/officeDocument/2006/relationships/image" Target="../media/image2.png"/></Relationships>

</file>

<file path=ppt/slides/_rels/slide37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75.png"/><Relationship Id="rId3" Type="http://schemas.openxmlformats.org/officeDocument/2006/relationships/image" Target="../media/image2.png"/></Relationships>

</file>

<file path=ppt/slides/_rels/slide38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76.png"/><Relationship Id="rId3" Type="http://schemas.openxmlformats.org/officeDocument/2006/relationships/image" Target="../media/image77.png"/><Relationship Id="rId4" Type="http://schemas.openxmlformats.org/officeDocument/2006/relationships/image" Target="../media/image2.png"/></Relationships>

</file>

<file path=ppt/slides/_rels/slide39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.png"/></Relationships>

</file>

<file path=ppt/slides/_rels/slide4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4.png"/><Relationship Id="rId3" Type="http://schemas.openxmlformats.org/officeDocument/2006/relationships/image" Target="../media/image5.png"/><Relationship Id="rId4" Type="http://schemas.openxmlformats.org/officeDocument/2006/relationships/image" Target="../media/image2.png"/></Relationships>

</file>

<file path=ppt/slides/_rels/slide40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78.png"/><Relationship Id="rId3" Type="http://schemas.openxmlformats.org/officeDocument/2006/relationships/image" Target="../media/image79.png"/><Relationship Id="rId4" Type="http://schemas.openxmlformats.org/officeDocument/2006/relationships/image" Target="../media/image80.png"/><Relationship Id="rId5" Type="http://schemas.openxmlformats.org/officeDocument/2006/relationships/image" Target="../media/image2.png"/></Relationships>

</file>

<file path=ppt/slides/_rels/slide4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.png"/></Relationships>

</file>

<file path=ppt/slides/_rels/slide42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.png"/></Relationships>

</file>

<file path=ppt/slides/_rels/slide43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81.png"/><Relationship Id="rId3" Type="http://schemas.openxmlformats.org/officeDocument/2006/relationships/image" Target="../media/image2.png"/></Relationships>

</file>

<file path=ppt/slides/_rels/slide44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hyperlink" Target="https://singlefamily.fanniemae.com/media/document/pdf/servicing-guide-december-21-2022" TargetMode="External"/><Relationship Id="rId3" Type="http://schemas.openxmlformats.org/officeDocument/2006/relationships/image" Target="../media/image2.png"/></Relationships>

</file>

<file path=ppt/slides/_rels/slide45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.png"/></Relationships>

</file>

<file path=ppt/slides/_rels/slide46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.png"/><Relationship Id="rId3" Type="http://schemas.openxmlformats.org/officeDocument/2006/relationships/image" Target="../media/image82.png"/><Relationship Id="rId4" Type="http://schemas.openxmlformats.org/officeDocument/2006/relationships/image" Target="../media/image38.png"/><Relationship Id="rId5" Type="http://schemas.openxmlformats.org/officeDocument/2006/relationships/image" Target="../media/image45.png"/><Relationship Id="rId6" Type="http://schemas.openxmlformats.org/officeDocument/2006/relationships/image" Target="../media/image48.png"/></Relationships>

</file>

<file path=ppt/slides/_rels/slide47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.png"/><Relationship Id="rId3" Type="http://schemas.openxmlformats.org/officeDocument/2006/relationships/image" Target="../media/image83.png"/><Relationship Id="rId4" Type="http://schemas.openxmlformats.org/officeDocument/2006/relationships/image" Target="../media/image36.png"/><Relationship Id="rId5" Type="http://schemas.openxmlformats.org/officeDocument/2006/relationships/image" Target="../media/image39.png"/><Relationship Id="rId6" Type="http://schemas.openxmlformats.org/officeDocument/2006/relationships/image" Target="../media/image84.png"/><Relationship Id="rId7" Type="http://schemas.openxmlformats.org/officeDocument/2006/relationships/image" Target="../media/image46.png"/><Relationship Id="rId8" Type="http://schemas.openxmlformats.org/officeDocument/2006/relationships/image" Target="../media/image63.png"/><Relationship Id="rId9" Type="http://schemas.openxmlformats.org/officeDocument/2006/relationships/image" Target="../media/image85.png"/></Relationships>

</file>

<file path=ppt/slides/_rels/slide48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3" Type="http://schemas.openxmlformats.org/officeDocument/2006/relationships/image" Target="../media/image86.png"/><Relationship Id="rId4" Type="http://schemas.openxmlformats.org/officeDocument/2006/relationships/image" Target="../media/image87.png"/></Relationships>

</file>

<file path=ppt/slides/_rels/slide49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88.png"/><Relationship Id="rId3" Type="http://schemas.openxmlformats.org/officeDocument/2006/relationships/image" Target="../media/image89.png"/><Relationship Id="rId4" Type="http://schemas.openxmlformats.org/officeDocument/2006/relationships/image" Target="../media/image17.png"/><Relationship Id="rId5" Type="http://schemas.openxmlformats.org/officeDocument/2006/relationships/image" Target="../media/image2.png"/></Relationships>

</file>

<file path=ppt/slides/_rels/slide5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6.png"/><Relationship Id="rId3" Type="http://schemas.openxmlformats.org/officeDocument/2006/relationships/image" Target="../media/image7.png"/><Relationship Id="rId4" Type="http://schemas.openxmlformats.org/officeDocument/2006/relationships/image" Target="../media/image8.png"/><Relationship Id="rId5" Type="http://schemas.openxmlformats.org/officeDocument/2006/relationships/image" Target="../media/image9.png"/><Relationship Id="rId6" Type="http://schemas.openxmlformats.org/officeDocument/2006/relationships/image" Target="../media/image2.png"/></Relationships>

</file>

<file path=ppt/slides/_rels/slide50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.png"/></Relationships>

</file>

<file path=ppt/slides/_rels/slide5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90.png"/><Relationship Id="rId3" Type="http://schemas.openxmlformats.org/officeDocument/2006/relationships/image" Target="../media/image2.png"/></Relationships>

</file>

<file path=ppt/slides/_rels/slide52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91.png"/><Relationship Id="rId3" Type="http://schemas.openxmlformats.org/officeDocument/2006/relationships/image" Target="../media/image92.png"/><Relationship Id="rId4" Type="http://schemas.openxmlformats.org/officeDocument/2006/relationships/image" Target="../media/image2.png"/></Relationships>

</file>

<file path=ppt/slides/_rels/slide53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.png"/></Relationships>

</file>

<file path=ppt/slides/_rels/slide54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.png"/></Relationships>

</file>

<file path=ppt/slides/_rels/slide55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93.png"/><Relationship Id="rId3" Type="http://schemas.openxmlformats.org/officeDocument/2006/relationships/image" Target="../media/image2.png"/></Relationships>

</file>

<file path=ppt/slides/_rels/slide56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93.png"/><Relationship Id="rId3" Type="http://schemas.openxmlformats.org/officeDocument/2006/relationships/image" Target="../media/image89.png"/><Relationship Id="rId4" Type="http://schemas.openxmlformats.org/officeDocument/2006/relationships/image" Target="../media/image2.png"/></Relationships>

</file>

<file path=ppt/slides/_rels/slide57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.png"/></Relationships>

</file>

<file path=ppt/slides/_rels/slide58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94.png"/><Relationship Id="rId3" Type="http://schemas.openxmlformats.org/officeDocument/2006/relationships/image" Target="../media/image95.png"/><Relationship Id="rId4" Type="http://schemas.openxmlformats.org/officeDocument/2006/relationships/image" Target="../media/image17.png"/><Relationship Id="rId5" Type="http://schemas.openxmlformats.org/officeDocument/2006/relationships/image" Target="../media/image89.png"/><Relationship Id="rId6" Type="http://schemas.openxmlformats.org/officeDocument/2006/relationships/image" Target="../media/image2.png"/></Relationships>

</file>

<file path=ppt/slides/_rels/slide59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7.png"/><Relationship Id="rId3" Type="http://schemas.openxmlformats.org/officeDocument/2006/relationships/image" Target="../media/image89.png"/><Relationship Id="rId4" Type="http://schemas.openxmlformats.org/officeDocument/2006/relationships/image" Target="../media/image95.png"/><Relationship Id="rId5" Type="http://schemas.openxmlformats.org/officeDocument/2006/relationships/image" Target="../media/image94.png"/><Relationship Id="rId6" Type="http://schemas.openxmlformats.org/officeDocument/2006/relationships/image" Target="../media/image2.png"/></Relationships>

</file>

<file path=ppt/slides/_rels/slide6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.png"/></Relationships>

</file>

<file path=ppt/slides/_rels/slide60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96.jpg"/></Relationships>

</file>

<file path=ppt/slides/_rels/slide6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.png"/><Relationship Id="rId3" Type="http://schemas.openxmlformats.org/officeDocument/2006/relationships/image" Target="../media/image97.png"/><Relationship Id="rId4" Type="http://schemas.openxmlformats.org/officeDocument/2006/relationships/image" Target="../media/image98.png"/><Relationship Id="rId5" Type="http://schemas.openxmlformats.org/officeDocument/2006/relationships/image" Target="../media/image99.png"/><Relationship Id="rId6" Type="http://schemas.openxmlformats.org/officeDocument/2006/relationships/image" Target="../media/image100.png"/><Relationship Id="rId7" Type="http://schemas.openxmlformats.org/officeDocument/2006/relationships/image" Target="../media/image101.png"/><Relationship Id="rId8" Type="http://schemas.openxmlformats.org/officeDocument/2006/relationships/image" Target="../media/image38.png"/><Relationship Id="rId9" Type="http://schemas.openxmlformats.org/officeDocument/2006/relationships/image" Target="../media/image102.png"/><Relationship Id="rId10" Type="http://schemas.openxmlformats.org/officeDocument/2006/relationships/image" Target="../media/image84.png"/><Relationship Id="rId11" Type="http://schemas.openxmlformats.org/officeDocument/2006/relationships/image" Target="../media/image103.png"/><Relationship Id="rId12" Type="http://schemas.openxmlformats.org/officeDocument/2006/relationships/image" Target="../media/image104.png"/><Relationship Id="rId13" Type="http://schemas.openxmlformats.org/officeDocument/2006/relationships/image" Target="../media/image105.png"/></Relationships>

</file>

<file path=ppt/slides/_rels/slide62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.png"/><Relationship Id="rId3" Type="http://schemas.openxmlformats.org/officeDocument/2006/relationships/image" Target="../media/image106.png"/><Relationship Id="rId4" Type="http://schemas.openxmlformats.org/officeDocument/2006/relationships/image" Target="../media/image107.png"/><Relationship Id="rId5" Type="http://schemas.openxmlformats.org/officeDocument/2006/relationships/image" Target="../media/image108.png"/><Relationship Id="rId6" Type="http://schemas.openxmlformats.org/officeDocument/2006/relationships/image" Target="../media/image109.png"/><Relationship Id="rId7" Type="http://schemas.openxmlformats.org/officeDocument/2006/relationships/image" Target="../media/image110.png"/><Relationship Id="rId8" Type="http://schemas.openxmlformats.org/officeDocument/2006/relationships/image" Target="../media/image48.png"/><Relationship Id="rId9" Type="http://schemas.openxmlformats.org/officeDocument/2006/relationships/image" Target="../media/image111.png"/><Relationship Id="rId10" Type="http://schemas.openxmlformats.org/officeDocument/2006/relationships/image" Target="../media/image36.png"/></Relationships>

</file>

<file path=ppt/slides/_rels/slide63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.png"/><Relationship Id="rId3" Type="http://schemas.openxmlformats.org/officeDocument/2006/relationships/image" Target="../media/image112.png"/><Relationship Id="rId4" Type="http://schemas.openxmlformats.org/officeDocument/2006/relationships/image" Target="../media/image113.png"/><Relationship Id="rId5" Type="http://schemas.openxmlformats.org/officeDocument/2006/relationships/image" Target="../media/image114.png"/><Relationship Id="rId6" Type="http://schemas.openxmlformats.org/officeDocument/2006/relationships/image" Target="../media/image115.png"/><Relationship Id="rId7" Type="http://schemas.openxmlformats.org/officeDocument/2006/relationships/image" Target="../media/image116.png"/><Relationship Id="rId8" Type="http://schemas.openxmlformats.org/officeDocument/2006/relationships/image" Target="../media/image49.png"/><Relationship Id="rId9" Type="http://schemas.openxmlformats.org/officeDocument/2006/relationships/image" Target="../media/image117.png"/><Relationship Id="rId10" Type="http://schemas.openxmlformats.org/officeDocument/2006/relationships/image" Target="../media/image36.png"/></Relationships>

</file>

<file path=ppt/slides/_rels/slide64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.png"/><Relationship Id="rId3" Type="http://schemas.openxmlformats.org/officeDocument/2006/relationships/image" Target="../media/image118.png"/><Relationship Id="rId4" Type="http://schemas.openxmlformats.org/officeDocument/2006/relationships/image" Target="../media/image119.png"/><Relationship Id="rId5" Type="http://schemas.openxmlformats.org/officeDocument/2006/relationships/image" Target="../media/image120.png"/><Relationship Id="rId6" Type="http://schemas.openxmlformats.org/officeDocument/2006/relationships/image" Target="../media/image121.png"/><Relationship Id="rId7" Type="http://schemas.openxmlformats.org/officeDocument/2006/relationships/image" Target="../media/image122.png"/><Relationship Id="rId8" Type="http://schemas.openxmlformats.org/officeDocument/2006/relationships/image" Target="../media/image123.png"/><Relationship Id="rId9" Type="http://schemas.openxmlformats.org/officeDocument/2006/relationships/image" Target="../media/image45.png"/><Relationship Id="rId10" Type="http://schemas.openxmlformats.org/officeDocument/2006/relationships/image" Target="../media/image36.png"/><Relationship Id="rId11" Type="http://schemas.openxmlformats.org/officeDocument/2006/relationships/image" Target="../media/image63.png"/></Relationships>

</file>

<file path=ppt/slides/_rels/slide65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.png"/><Relationship Id="rId3" Type="http://schemas.openxmlformats.org/officeDocument/2006/relationships/image" Target="../media/image124.png"/><Relationship Id="rId4" Type="http://schemas.openxmlformats.org/officeDocument/2006/relationships/image" Target="../media/image125.png"/><Relationship Id="rId5" Type="http://schemas.openxmlformats.org/officeDocument/2006/relationships/image" Target="../media/image126.png"/><Relationship Id="rId6" Type="http://schemas.openxmlformats.org/officeDocument/2006/relationships/image" Target="../media/image127.png"/><Relationship Id="rId7" Type="http://schemas.openxmlformats.org/officeDocument/2006/relationships/image" Target="../media/image128.png"/><Relationship Id="rId8" Type="http://schemas.openxmlformats.org/officeDocument/2006/relationships/image" Target="../media/image49.png"/><Relationship Id="rId9" Type="http://schemas.openxmlformats.org/officeDocument/2006/relationships/image" Target="../media/image45.png"/><Relationship Id="rId10" Type="http://schemas.openxmlformats.org/officeDocument/2006/relationships/image" Target="../media/image39.png"/><Relationship Id="rId11" Type="http://schemas.openxmlformats.org/officeDocument/2006/relationships/image" Target="../media/image63.png"/></Relationships>

</file>

<file path=ppt/slides/_rels/slide66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2.png"/><Relationship Id="rId3" Type="http://schemas.openxmlformats.org/officeDocument/2006/relationships/image" Target="../media/image129.png"/><Relationship Id="rId4" Type="http://schemas.openxmlformats.org/officeDocument/2006/relationships/image" Target="../media/image77.png"/><Relationship Id="rId5" Type="http://schemas.openxmlformats.org/officeDocument/2006/relationships/image" Target="../media/image2.png"/></Relationships>

</file>

<file path=ppt/slides/_rels/slide67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30.png"/><Relationship Id="rId3" Type="http://schemas.openxmlformats.org/officeDocument/2006/relationships/image" Target="../media/image48.png"/><Relationship Id="rId4" Type="http://schemas.openxmlformats.org/officeDocument/2006/relationships/image" Target="../media/image36.png"/><Relationship Id="rId5" Type="http://schemas.openxmlformats.org/officeDocument/2006/relationships/image" Target="../media/image45.png"/><Relationship Id="rId6" Type="http://schemas.openxmlformats.org/officeDocument/2006/relationships/image" Target="../media/image131.png"/><Relationship Id="rId7" Type="http://schemas.openxmlformats.org/officeDocument/2006/relationships/image" Target="../media/image2.png"/></Relationships>

</file>

<file path=ppt/slides/_rels/slide68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32.png"/><Relationship Id="rId3" Type="http://schemas.openxmlformats.org/officeDocument/2006/relationships/image" Target="../media/image48.png"/><Relationship Id="rId4" Type="http://schemas.openxmlformats.org/officeDocument/2006/relationships/image" Target="../media/image36.png"/><Relationship Id="rId5" Type="http://schemas.openxmlformats.org/officeDocument/2006/relationships/image" Target="../media/image2.png"/></Relationships>

</file>

<file path=ppt/slides/_rels/slide69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33.png"/><Relationship Id="rId3" Type="http://schemas.openxmlformats.org/officeDocument/2006/relationships/image" Target="../media/image134.png"/><Relationship Id="rId4" Type="http://schemas.openxmlformats.org/officeDocument/2006/relationships/image" Target="../media/image135.png"/><Relationship Id="rId5" Type="http://schemas.openxmlformats.org/officeDocument/2006/relationships/image" Target="../media/image45.png"/><Relationship Id="rId6" Type="http://schemas.openxmlformats.org/officeDocument/2006/relationships/image" Target="../media/image2.png"/></Relationships>

</file>

<file path=ppt/slides/_rels/slide7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
</file>

<file path=ppt/slides/_rels/slide70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36.jpg"/></Relationships>

</file>

<file path=ppt/slides/_rels/slide7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1.png"/><Relationship Id="rId3" Type="http://schemas.openxmlformats.org/officeDocument/2006/relationships/image" Target="../media/image137.png"/><Relationship Id="rId4" Type="http://schemas.openxmlformats.org/officeDocument/2006/relationships/image" Target="../media/image2.png"/></Relationships>

</file>

<file path=ppt/slides/_rels/slide72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93.png"/><Relationship Id="rId3" Type="http://schemas.openxmlformats.org/officeDocument/2006/relationships/image" Target="../media/image89.png"/><Relationship Id="rId4" Type="http://schemas.openxmlformats.org/officeDocument/2006/relationships/image" Target="../media/image17.png"/><Relationship Id="rId5" Type="http://schemas.openxmlformats.org/officeDocument/2006/relationships/image" Target="../media/image2.png"/></Relationships>

</file>

<file path=ppt/slides/_rels/slide73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93.png"/><Relationship Id="rId3" Type="http://schemas.openxmlformats.org/officeDocument/2006/relationships/image" Target="../media/image2.png"/></Relationships>

</file>

<file path=ppt/slides/_rels/slide74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8.png"/><Relationship Id="rId3" Type="http://schemas.openxmlformats.org/officeDocument/2006/relationships/image" Target="../media/image2.png"/></Relationships>

</file>

<file path=ppt/slides/_rels/slide8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4.png"/><Relationship Id="rId3" Type="http://schemas.openxmlformats.org/officeDocument/2006/relationships/image" Target="../media/image2.png"/></Relationships>

</file>

<file path=ppt/slides/_rels/slide9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0" y="0"/>
            <a:ext cx="20104100" cy="10478135"/>
            <a:chOff x="0" y="0"/>
            <a:chExt cx="20104100" cy="10478135"/>
          </a:xfrm>
        </p:grpSpPr>
        <p:sp>
          <p:nvSpPr>
            <p:cNvPr id="3" name="object 3" descr=""/>
            <p:cNvSpPr/>
            <p:nvPr/>
          </p:nvSpPr>
          <p:spPr>
            <a:xfrm>
              <a:off x="0" y="0"/>
              <a:ext cx="738505" cy="10478135"/>
            </a:xfrm>
            <a:custGeom>
              <a:avLst/>
              <a:gdLst/>
              <a:ahLst/>
              <a:cxnLst/>
              <a:rect l="l" t="t" r="r" b="b"/>
              <a:pathLst>
                <a:path w="738505" h="10478135">
                  <a:moveTo>
                    <a:pt x="0" y="10477827"/>
                  </a:moveTo>
                  <a:lnTo>
                    <a:pt x="738425" y="10477827"/>
                  </a:lnTo>
                  <a:lnTo>
                    <a:pt x="738425" y="0"/>
                  </a:lnTo>
                  <a:lnTo>
                    <a:pt x="0" y="0"/>
                  </a:lnTo>
                  <a:lnTo>
                    <a:pt x="0" y="10477827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" name="object 4" descr=""/>
            <p:cNvSpPr/>
            <p:nvPr/>
          </p:nvSpPr>
          <p:spPr>
            <a:xfrm>
              <a:off x="731226" y="0"/>
              <a:ext cx="7620" cy="10478135"/>
            </a:xfrm>
            <a:custGeom>
              <a:avLst/>
              <a:gdLst/>
              <a:ahLst/>
              <a:cxnLst/>
              <a:rect l="l" t="t" r="r" b="b"/>
              <a:pathLst>
                <a:path w="7620" h="10478135">
                  <a:moveTo>
                    <a:pt x="0" y="10477826"/>
                  </a:moveTo>
                  <a:lnTo>
                    <a:pt x="7199" y="10477826"/>
                  </a:lnTo>
                  <a:lnTo>
                    <a:pt x="7199" y="0"/>
                  </a:lnTo>
                  <a:lnTo>
                    <a:pt x="0" y="0"/>
                  </a:lnTo>
                  <a:lnTo>
                    <a:pt x="0" y="10477826"/>
                  </a:lnTo>
                  <a:close/>
                </a:path>
              </a:pathLst>
            </a:custGeom>
            <a:solidFill>
              <a:srgbClr val="66666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" name="object 5" descr=""/>
            <p:cNvSpPr/>
            <p:nvPr/>
          </p:nvSpPr>
          <p:spPr>
            <a:xfrm>
              <a:off x="19365669" y="0"/>
              <a:ext cx="738505" cy="10478135"/>
            </a:xfrm>
            <a:custGeom>
              <a:avLst/>
              <a:gdLst/>
              <a:ahLst/>
              <a:cxnLst/>
              <a:rect l="l" t="t" r="r" b="b"/>
              <a:pathLst>
                <a:path w="738505" h="10478135">
                  <a:moveTo>
                    <a:pt x="0" y="10477827"/>
                  </a:moveTo>
                  <a:lnTo>
                    <a:pt x="738429" y="10477827"/>
                  </a:lnTo>
                  <a:lnTo>
                    <a:pt x="738429" y="0"/>
                  </a:lnTo>
                  <a:lnTo>
                    <a:pt x="0" y="0"/>
                  </a:lnTo>
                  <a:lnTo>
                    <a:pt x="0" y="10477827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" name="object 6" descr=""/>
            <p:cNvSpPr/>
            <p:nvPr/>
          </p:nvSpPr>
          <p:spPr>
            <a:xfrm>
              <a:off x="19365669" y="0"/>
              <a:ext cx="7620" cy="10478135"/>
            </a:xfrm>
            <a:custGeom>
              <a:avLst/>
              <a:gdLst/>
              <a:ahLst/>
              <a:cxnLst/>
              <a:rect l="l" t="t" r="r" b="b"/>
              <a:pathLst>
                <a:path w="7619" h="10478135">
                  <a:moveTo>
                    <a:pt x="0" y="10477826"/>
                  </a:moveTo>
                  <a:lnTo>
                    <a:pt x="7203" y="10477826"/>
                  </a:lnTo>
                  <a:lnTo>
                    <a:pt x="7203" y="0"/>
                  </a:lnTo>
                  <a:lnTo>
                    <a:pt x="0" y="0"/>
                  </a:lnTo>
                  <a:lnTo>
                    <a:pt x="0" y="10477826"/>
                  </a:lnTo>
                  <a:close/>
                </a:path>
              </a:pathLst>
            </a:custGeom>
            <a:solidFill>
              <a:srgbClr val="66666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" name="object 7" descr=""/>
            <p:cNvSpPr/>
            <p:nvPr/>
          </p:nvSpPr>
          <p:spPr>
            <a:xfrm>
              <a:off x="738425" y="0"/>
              <a:ext cx="18627725" cy="10478135"/>
            </a:xfrm>
            <a:custGeom>
              <a:avLst/>
              <a:gdLst/>
              <a:ahLst/>
              <a:cxnLst/>
              <a:rect l="l" t="t" r="r" b="b"/>
              <a:pathLst>
                <a:path w="18627725" h="10478135">
                  <a:moveTo>
                    <a:pt x="18627244" y="0"/>
                  </a:moveTo>
                  <a:lnTo>
                    <a:pt x="0" y="0"/>
                  </a:lnTo>
                  <a:lnTo>
                    <a:pt x="0" y="10477827"/>
                  </a:lnTo>
                  <a:lnTo>
                    <a:pt x="18627244" y="10477827"/>
                  </a:lnTo>
                  <a:lnTo>
                    <a:pt x="18627244" y="0"/>
                  </a:lnTo>
                  <a:close/>
                </a:path>
              </a:pathLst>
            </a:custGeom>
            <a:solidFill>
              <a:srgbClr val="EDF1EB"/>
            </a:solidFill>
          </p:spPr>
          <p:txBody>
            <a:bodyPr wrap="square" lIns="0" tIns="0" rIns="0" bIns="0" rtlCol="0"/>
            <a:lstStyle/>
            <a:p/>
          </p:txBody>
        </p:sp>
      </p:grpSp>
      <p:pic>
        <p:nvPicPr>
          <p:cNvPr id="8" name="object 8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466052" y="727626"/>
            <a:ext cx="17186542" cy="4525840"/>
          </a:xfrm>
          <a:prstGeom prst="rect">
            <a:avLst/>
          </a:prstGeom>
        </p:spPr>
      </p:pic>
      <p:sp>
        <p:nvSpPr>
          <p:cNvPr id="9" name="object 9" descr=""/>
          <p:cNvSpPr txBox="1"/>
          <p:nvPr/>
        </p:nvSpPr>
        <p:spPr>
          <a:xfrm>
            <a:off x="6485930" y="8718821"/>
            <a:ext cx="7122795" cy="37528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z="2300">
                <a:solidFill>
                  <a:srgbClr val="262626"/>
                </a:solidFill>
                <a:latin typeface="Roboto"/>
                <a:cs typeface="Roboto"/>
              </a:rPr>
              <a:t>Lcdo.</a:t>
            </a:r>
            <a:r>
              <a:rPr dirty="0" sz="2300" spc="265">
                <a:solidFill>
                  <a:srgbClr val="262626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262626"/>
                </a:solidFill>
                <a:latin typeface="Roboto"/>
                <a:cs typeface="Roboto"/>
              </a:rPr>
              <a:t>Josué</a:t>
            </a:r>
            <a:r>
              <a:rPr dirty="0" sz="2300" spc="270">
                <a:solidFill>
                  <a:srgbClr val="262626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262626"/>
                </a:solidFill>
                <a:latin typeface="Roboto"/>
                <a:cs typeface="Roboto"/>
              </a:rPr>
              <a:t>E.</a:t>
            </a:r>
            <a:r>
              <a:rPr dirty="0" sz="2300" spc="270">
                <a:solidFill>
                  <a:srgbClr val="262626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262626"/>
                </a:solidFill>
                <a:latin typeface="Roboto"/>
                <a:cs typeface="Roboto"/>
              </a:rPr>
              <a:t>Castellanos</a:t>
            </a:r>
            <a:r>
              <a:rPr dirty="0" sz="2300" spc="265">
                <a:solidFill>
                  <a:srgbClr val="262626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262626"/>
                </a:solidFill>
                <a:latin typeface="Roboto"/>
                <a:cs typeface="Roboto"/>
              </a:rPr>
              <a:t>Otero</a:t>
            </a:r>
            <a:r>
              <a:rPr dirty="0" sz="2300" spc="275">
                <a:solidFill>
                  <a:srgbClr val="262626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262626"/>
                </a:solidFill>
                <a:latin typeface="Roboto"/>
                <a:cs typeface="Roboto"/>
              </a:rPr>
              <a:t>LLM</a:t>
            </a:r>
            <a:r>
              <a:rPr dirty="0" sz="2300" spc="270">
                <a:solidFill>
                  <a:srgbClr val="262626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262626"/>
                </a:solidFill>
                <a:latin typeface="Roboto"/>
                <a:cs typeface="Roboto"/>
              </a:rPr>
              <a:t>|</a:t>
            </a:r>
            <a:r>
              <a:rPr dirty="0" sz="2300" spc="275">
                <a:solidFill>
                  <a:srgbClr val="262626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262626"/>
                </a:solidFill>
                <a:latin typeface="Roboto"/>
                <a:cs typeface="Roboto"/>
              </a:rPr>
              <a:t>MBA</a:t>
            </a:r>
            <a:r>
              <a:rPr dirty="0" sz="2300" spc="270">
                <a:solidFill>
                  <a:srgbClr val="262626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262626"/>
                </a:solidFill>
                <a:latin typeface="Roboto"/>
                <a:cs typeface="Roboto"/>
              </a:rPr>
              <a:t>|</a:t>
            </a:r>
            <a:r>
              <a:rPr dirty="0" sz="2300" spc="275">
                <a:solidFill>
                  <a:srgbClr val="262626"/>
                </a:solidFill>
                <a:latin typeface="Roboto"/>
                <a:cs typeface="Roboto"/>
              </a:rPr>
              <a:t> </a:t>
            </a:r>
            <a:r>
              <a:rPr dirty="0" sz="2300" spc="-20">
                <a:solidFill>
                  <a:srgbClr val="262626"/>
                </a:solidFill>
                <a:latin typeface="Roboto"/>
                <a:cs typeface="Roboto"/>
              </a:rPr>
              <a:t>MIBA</a:t>
            </a:r>
            <a:endParaRPr sz="2300">
              <a:latin typeface="Roboto"/>
              <a:cs typeface="Roboto"/>
            </a:endParaRPr>
          </a:p>
        </p:txBody>
      </p:sp>
      <p:sp>
        <p:nvSpPr>
          <p:cNvPr id="10" name="object 10" descr=""/>
          <p:cNvSpPr txBox="1"/>
          <p:nvPr/>
        </p:nvSpPr>
        <p:spPr>
          <a:xfrm>
            <a:off x="4998366" y="6113917"/>
            <a:ext cx="9926955" cy="2441575"/>
          </a:xfrm>
          <a:prstGeom prst="rect">
            <a:avLst/>
          </a:prstGeom>
        </p:spPr>
        <p:txBody>
          <a:bodyPr wrap="square" lIns="0" tIns="123189" rIns="0" bIns="0" rtlCol="0" vert="horz">
            <a:spAutoFit/>
          </a:bodyPr>
          <a:lstStyle/>
          <a:p>
            <a:pPr algn="ctr" marL="12700" marR="5080" indent="-635">
              <a:lnSpc>
                <a:spcPts val="6070"/>
              </a:lnSpc>
              <a:spcBef>
                <a:spcPts val="969"/>
              </a:spcBef>
            </a:pPr>
            <a:r>
              <a:rPr dirty="0" sz="5700" spc="85">
                <a:solidFill>
                  <a:srgbClr val="181818"/>
                </a:solidFill>
                <a:latin typeface="Book Antiqua"/>
                <a:cs typeface="Book Antiqua"/>
              </a:rPr>
              <a:t>Ejecución</a:t>
            </a:r>
            <a:r>
              <a:rPr dirty="0" sz="5700" spc="5">
                <a:solidFill>
                  <a:srgbClr val="181818"/>
                </a:solidFill>
                <a:latin typeface="Book Antiqua"/>
                <a:cs typeface="Book Antiqua"/>
              </a:rPr>
              <a:t> </a:t>
            </a:r>
            <a:r>
              <a:rPr dirty="0" sz="5700">
                <a:solidFill>
                  <a:srgbClr val="181818"/>
                </a:solidFill>
                <a:latin typeface="Book Antiqua"/>
                <a:cs typeface="Book Antiqua"/>
              </a:rPr>
              <a:t>de</a:t>
            </a:r>
            <a:r>
              <a:rPr dirty="0" sz="5700" spc="10">
                <a:solidFill>
                  <a:srgbClr val="181818"/>
                </a:solidFill>
                <a:latin typeface="Book Antiqua"/>
                <a:cs typeface="Book Antiqua"/>
              </a:rPr>
              <a:t> </a:t>
            </a:r>
            <a:r>
              <a:rPr dirty="0" sz="5700" spc="-10">
                <a:solidFill>
                  <a:srgbClr val="181818"/>
                </a:solidFill>
                <a:latin typeface="Book Antiqua"/>
                <a:cs typeface="Book Antiqua"/>
              </a:rPr>
              <a:t>Hipotecas: </a:t>
            </a:r>
            <a:r>
              <a:rPr dirty="0" sz="5700" spc="-25">
                <a:solidFill>
                  <a:srgbClr val="181818"/>
                </a:solidFill>
                <a:latin typeface="Book Antiqua"/>
                <a:cs typeface="Book Antiqua"/>
              </a:rPr>
              <a:t>Análisis</a:t>
            </a:r>
            <a:r>
              <a:rPr dirty="0" sz="5700" spc="-85">
                <a:solidFill>
                  <a:srgbClr val="181818"/>
                </a:solidFill>
                <a:latin typeface="Book Antiqua"/>
                <a:cs typeface="Book Antiqua"/>
              </a:rPr>
              <a:t> </a:t>
            </a:r>
            <a:r>
              <a:rPr dirty="0" sz="5700">
                <a:solidFill>
                  <a:srgbClr val="181818"/>
                </a:solidFill>
                <a:latin typeface="Book Antiqua"/>
                <a:cs typeface="Book Antiqua"/>
              </a:rPr>
              <a:t>de</a:t>
            </a:r>
            <a:r>
              <a:rPr dirty="0" sz="5700" spc="-85">
                <a:solidFill>
                  <a:srgbClr val="181818"/>
                </a:solidFill>
                <a:latin typeface="Book Antiqua"/>
                <a:cs typeface="Book Antiqua"/>
              </a:rPr>
              <a:t> </a:t>
            </a:r>
            <a:r>
              <a:rPr dirty="0" sz="5700" spc="65">
                <a:solidFill>
                  <a:srgbClr val="181818"/>
                </a:solidFill>
                <a:latin typeface="Book Antiqua"/>
                <a:cs typeface="Book Antiqua"/>
              </a:rPr>
              <a:t>Préstamo,</a:t>
            </a:r>
            <a:r>
              <a:rPr dirty="0" sz="5700" spc="-80">
                <a:solidFill>
                  <a:srgbClr val="181818"/>
                </a:solidFill>
                <a:latin typeface="Book Antiqua"/>
                <a:cs typeface="Book Antiqua"/>
              </a:rPr>
              <a:t> </a:t>
            </a:r>
            <a:r>
              <a:rPr dirty="0" sz="5700">
                <a:solidFill>
                  <a:srgbClr val="181818"/>
                </a:solidFill>
                <a:latin typeface="Book Antiqua"/>
                <a:cs typeface="Book Antiqua"/>
              </a:rPr>
              <a:t>Pagaré</a:t>
            </a:r>
            <a:r>
              <a:rPr dirty="0" sz="5700" spc="-85">
                <a:solidFill>
                  <a:srgbClr val="181818"/>
                </a:solidFill>
                <a:latin typeface="Book Antiqua"/>
                <a:cs typeface="Book Antiqua"/>
              </a:rPr>
              <a:t> </a:t>
            </a:r>
            <a:r>
              <a:rPr dirty="0" sz="5700" spc="110">
                <a:solidFill>
                  <a:srgbClr val="181818"/>
                </a:solidFill>
                <a:latin typeface="Book Antiqua"/>
                <a:cs typeface="Book Antiqua"/>
              </a:rPr>
              <a:t>e</a:t>
            </a:r>
            <a:endParaRPr sz="5700">
              <a:latin typeface="Book Antiqua"/>
              <a:cs typeface="Book Antiqua"/>
            </a:endParaRPr>
          </a:p>
          <a:p>
            <a:pPr algn="ctr" marL="180975">
              <a:lnSpc>
                <a:spcPts val="6000"/>
              </a:lnSpc>
            </a:pPr>
            <a:r>
              <a:rPr dirty="0" sz="5700" spc="125">
                <a:solidFill>
                  <a:srgbClr val="181818"/>
                </a:solidFill>
                <a:latin typeface="Book Antiqua"/>
                <a:cs typeface="Book Antiqua"/>
              </a:rPr>
              <a:t>Intereses</a:t>
            </a:r>
            <a:endParaRPr sz="5700">
              <a:latin typeface="Book Antiqua"/>
              <a:cs typeface="Book Antiqua"/>
            </a:endParaRPr>
          </a:p>
        </p:txBody>
      </p:sp>
      <p:pic>
        <p:nvPicPr>
          <p:cNvPr id="11" name="object 11" descr="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956713" y="9531912"/>
            <a:ext cx="756732" cy="727626"/>
          </a:xfrm>
          <a:prstGeom prst="rect">
            <a:avLst/>
          </a:prstGeom>
        </p:spPr>
      </p:pic>
      <p:sp>
        <p:nvSpPr>
          <p:cNvPr id="12" name="object 12" descr="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67005">
              <a:lnSpc>
                <a:spcPts val="2035"/>
              </a:lnSpc>
            </a:pPr>
            <a:fld id="{81D60167-4931-47E6-BA6A-407CBD079E47}" type="slidenum">
              <a:rPr dirty="0" spc="5">
                <a:solidFill>
                  <a:srgbClr val="181818"/>
                </a:solidFill>
              </a:rPr>
              <a:t>1</a:t>
            </a:fld>
          </a:p>
        </p:txBody>
      </p:sp>
      <p:sp>
        <p:nvSpPr>
          <p:cNvPr id="13" name="object 13" descr="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698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55"/>
              </a:spcBef>
            </a:pPr>
            <a:r>
              <a:rPr dirty="0">
                <a:solidFill>
                  <a:srgbClr val="181818"/>
                </a:solidFill>
              </a:rPr>
              <a:t>©2023</a:t>
            </a:r>
            <a:r>
              <a:rPr dirty="0" spc="290">
                <a:solidFill>
                  <a:srgbClr val="181818"/>
                </a:solidFill>
              </a:rPr>
              <a:t> </a:t>
            </a:r>
            <a:r>
              <a:rPr dirty="0">
                <a:solidFill>
                  <a:srgbClr val="181818"/>
                </a:solidFill>
              </a:rPr>
              <a:t>Proprietary</a:t>
            </a:r>
            <a:r>
              <a:rPr dirty="0" spc="290">
                <a:solidFill>
                  <a:srgbClr val="181818"/>
                </a:solidFill>
              </a:rPr>
              <a:t> </a:t>
            </a:r>
            <a:r>
              <a:rPr dirty="0">
                <a:solidFill>
                  <a:srgbClr val="181818"/>
                </a:solidFill>
              </a:rPr>
              <a:t>and</a:t>
            </a:r>
            <a:r>
              <a:rPr dirty="0" spc="295">
                <a:solidFill>
                  <a:srgbClr val="181818"/>
                </a:solidFill>
              </a:rPr>
              <a:t> </a:t>
            </a:r>
            <a:r>
              <a:rPr dirty="0">
                <a:solidFill>
                  <a:srgbClr val="181818"/>
                </a:solidFill>
              </a:rPr>
              <a:t>Confidential.</a:t>
            </a:r>
            <a:r>
              <a:rPr dirty="0" spc="290">
                <a:solidFill>
                  <a:srgbClr val="181818"/>
                </a:solidFill>
              </a:rPr>
              <a:t> </a:t>
            </a:r>
            <a:r>
              <a:rPr dirty="0">
                <a:solidFill>
                  <a:srgbClr val="181818"/>
                </a:solidFill>
              </a:rPr>
              <a:t>All</a:t>
            </a:r>
            <a:r>
              <a:rPr dirty="0" spc="295">
                <a:solidFill>
                  <a:srgbClr val="181818"/>
                </a:solidFill>
              </a:rPr>
              <a:t> </a:t>
            </a:r>
            <a:r>
              <a:rPr dirty="0">
                <a:solidFill>
                  <a:srgbClr val="181818"/>
                </a:solidFill>
              </a:rPr>
              <a:t>Rights</a:t>
            </a:r>
            <a:r>
              <a:rPr dirty="0" spc="290">
                <a:solidFill>
                  <a:srgbClr val="181818"/>
                </a:solidFill>
              </a:rPr>
              <a:t> </a:t>
            </a:r>
            <a:r>
              <a:rPr dirty="0" spc="-10">
                <a:solidFill>
                  <a:srgbClr val="181818"/>
                </a:solidFill>
              </a:rPr>
              <a:t>Reserved.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738425" y="0"/>
            <a:ext cx="5821045" cy="10478135"/>
            <a:chOff x="738425" y="0"/>
            <a:chExt cx="5821045" cy="10478135"/>
          </a:xfrm>
        </p:grpSpPr>
        <p:sp>
          <p:nvSpPr>
            <p:cNvPr id="3" name="object 3" descr=""/>
            <p:cNvSpPr/>
            <p:nvPr/>
          </p:nvSpPr>
          <p:spPr>
            <a:xfrm>
              <a:off x="738425" y="0"/>
              <a:ext cx="5821045" cy="10478135"/>
            </a:xfrm>
            <a:custGeom>
              <a:avLst/>
              <a:gdLst/>
              <a:ahLst/>
              <a:cxnLst/>
              <a:rect l="l" t="t" r="r" b="b"/>
              <a:pathLst>
                <a:path w="5821045" h="10478135">
                  <a:moveTo>
                    <a:pt x="5821015" y="0"/>
                  </a:moveTo>
                  <a:lnTo>
                    <a:pt x="0" y="0"/>
                  </a:lnTo>
                  <a:lnTo>
                    <a:pt x="0" y="10477827"/>
                  </a:lnTo>
                  <a:lnTo>
                    <a:pt x="5821015" y="10477827"/>
                  </a:lnTo>
                  <a:lnTo>
                    <a:pt x="5821015" y="0"/>
                  </a:lnTo>
                  <a:close/>
                </a:path>
              </a:pathLst>
            </a:custGeom>
            <a:solidFill>
              <a:srgbClr val="EDF1EB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" name="object 4" descr=""/>
            <p:cNvSpPr/>
            <p:nvPr/>
          </p:nvSpPr>
          <p:spPr>
            <a:xfrm>
              <a:off x="1466052" y="6254230"/>
              <a:ext cx="582295" cy="58419"/>
            </a:xfrm>
            <a:custGeom>
              <a:avLst/>
              <a:gdLst/>
              <a:ahLst/>
              <a:cxnLst/>
              <a:rect l="l" t="t" r="r" b="b"/>
              <a:pathLst>
                <a:path w="582294" h="58420">
                  <a:moveTo>
                    <a:pt x="582101" y="0"/>
                  </a:moveTo>
                  <a:lnTo>
                    <a:pt x="0" y="0"/>
                  </a:lnTo>
                  <a:lnTo>
                    <a:pt x="0" y="58210"/>
                  </a:lnTo>
                  <a:lnTo>
                    <a:pt x="582101" y="58210"/>
                  </a:lnTo>
                  <a:lnTo>
                    <a:pt x="582101" y="0"/>
                  </a:lnTo>
                  <a:close/>
                </a:path>
              </a:pathLst>
            </a:custGeom>
            <a:solidFill>
              <a:srgbClr val="C31919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5" name="object 5" descr=""/>
          <p:cNvSpPr txBox="1"/>
          <p:nvPr/>
        </p:nvSpPr>
        <p:spPr>
          <a:xfrm>
            <a:off x="1453352" y="4446035"/>
            <a:ext cx="3533140" cy="1497330"/>
          </a:xfrm>
          <a:prstGeom prst="rect">
            <a:avLst/>
          </a:prstGeom>
        </p:spPr>
        <p:txBody>
          <a:bodyPr wrap="square" lIns="0" tIns="10350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815"/>
              </a:spcBef>
            </a:pPr>
            <a:r>
              <a:rPr dirty="0" sz="2850">
                <a:solidFill>
                  <a:srgbClr val="C31919"/>
                </a:solidFill>
                <a:latin typeface="Book Antiqua"/>
                <a:cs typeface="Book Antiqua"/>
              </a:rPr>
              <a:t>Elementos</a:t>
            </a:r>
            <a:r>
              <a:rPr dirty="0" sz="2850" spc="320">
                <a:solidFill>
                  <a:srgbClr val="C31919"/>
                </a:solidFill>
                <a:latin typeface="Book Antiqua"/>
                <a:cs typeface="Book Antiqua"/>
              </a:rPr>
              <a:t> </a:t>
            </a:r>
            <a:r>
              <a:rPr dirty="0" sz="2850" spc="-10">
                <a:solidFill>
                  <a:srgbClr val="C31919"/>
                </a:solidFill>
                <a:latin typeface="Book Antiqua"/>
                <a:cs typeface="Book Antiqua"/>
              </a:rPr>
              <a:t>Esenciales</a:t>
            </a:r>
            <a:endParaRPr sz="2850">
              <a:latin typeface="Book Antiqua"/>
              <a:cs typeface="Book Antiqua"/>
            </a:endParaRPr>
          </a:p>
          <a:p>
            <a:pPr marL="12700">
              <a:lnSpc>
                <a:spcPct val="100000"/>
              </a:lnSpc>
              <a:spcBef>
                <a:spcPts val="1270"/>
              </a:spcBef>
            </a:pPr>
            <a:r>
              <a:rPr dirty="0" sz="5150">
                <a:solidFill>
                  <a:srgbClr val="181818"/>
                </a:solidFill>
                <a:latin typeface="Book Antiqua"/>
                <a:cs typeface="Book Antiqua"/>
              </a:rPr>
              <a:t>El</a:t>
            </a:r>
            <a:r>
              <a:rPr dirty="0" sz="5150" spc="-70">
                <a:solidFill>
                  <a:srgbClr val="181818"/>
                </a:solidFill>
                <a:latin typeface="Book Antiqua"/>
                <a:cs typeface="Book Antiqua"/>
              </a:rPr>
              <a:t> </a:t>
            </a:r>
            <a:r>
              <a:rPr dirty="0" sz="5150" spc="-10">
                <a:solidFill>
                  <a:srgbClr val="181818"/>
                </a:solidFill>
                <a:latin typeface="Book Antiqua"/>
                <a:cs typeface="Book Antiqua"/>
              </a:rPr>
              <a:t>Pagaré</a:t>
            </a:r>
            <a:endParaRPr sz="5150">
              <a:latin typeface="Book Antiqua"/>
              <a:cs typeface="Book Antiqua"/>
            </a:endParaRPr>
          </a:p>
        </p:txBody>
      </p:sp>
      <p:pic>
        <p:nvPicPr>
          <p:cNvPr id="6" name="object 6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247534" y="1678789"/>
            <a:ext cx="116760" cy="116759"/>
          </a:xfrm>
          <a:prstGeom prst="rect">
            <a:avLst/>
          </a:prstGeom>
        </p:spPr>
      </p:pic>
      <p:pic>
        <p:nvPicPr>
          <p:cNvPr id="7" name="object 7" descr="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247534" y="2595598"/>
            <a:ext cx="116760" cy="116759"/>
          </a:xfrm>
          <a:prstGeom prst="rect">
            <a:avLst/>
          </a:prstGeom>
        </p:spPr>
      </p:pic>
      <p:pic>
        <p:nvPicPr>
          <p:cNvPr id="8" name="object 8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247534" y="4240035"/>
            <a:ext cx="116760" cy="116760"/>
          </a:xfrm>
          <a:prstGeom prst="rect">
            <a:avLst/>
          </a:prstGeom>
        </p:spPr>
      </p:pic>
      <p:pic>
        <p:nvPicPr>
          <p:cNvPr id="9" name="object 9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247534" y="5025872"/>
            <a:ext cx="116760" cy="116760"/>
          </a:xfrm>
          <a:prstGeom prst="rect">
            <a:avLst/>
          </a:prstGeom>
        </p:spPr>
      </p:pic>
      <p:sp>
        <p:nvSpPr>
          <p:cNvPr id="10" name="object 10" descr=""/>
          <p:cNvSpPr txBox="1"/>
          <p:nvPr/>
        </p:nvSpPr>
        <p:spPr>
          <a:xfrm>
            <a:off x="7710943" y="918662"/>
            <a:ext cx="10078085" cy="2926080"/>
          </a:xfrm>
          <a:prstGeom prst="rect">
            <a:avLst/>
          </a:prstGeom>
        </p:spPr>
        <p:txBody>
          <a:bodyPr wrap="square" lIns="0" tIns="1568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35"/>
              </a:spcBef>
              <a:tabLst>
                <a:tab pos="1386840" algn="l"/>
                <a:tab pos="1952625" algn="l"/>
              </a:tabLst>
            </a:pPr>
            <a:r>
              <a:rPr dirty="0" sz="2300" spc="165" b="1">
                <a:solidFill>
                  <a:srgbClr val="FFFFFF"/>
                </a:solidFill>
                <a:latin typeface="Roboto"/>
                <a:cs typeface="Roboto"/>
              </a:rPr>
              <a:t>PAGARÉ</a:t>
            </a:r>
            <a:r>
              <a:rPr dirty="0" sz="2300" b="1">
                <a:solidFill>
                  <a:srgbClr val="FFFFFF"/>
                </a:solidFill>
                <a:latin typeface="Roboto"/>
                <a:cs typeface="Roboto"/>
              </a:rPr>
              <a:t>	</a:t>
            </a:r>
            <a:r>
              <a:rPr dirty="0" sz="2300" spc="70" b="1">
                <a:solidFill>
                  <a:srgbClr val="FFFFFF"/>
                </a:solidFill>
                <a:latin typeface="Roboto"/>
                <a:cs typeface="Roboto"/>
              </a:rPr>
              <a:t>NO</a:t>
            </a:r>
            <a:r>
              <a:rPr dirty="0" sz="2300" b="1">
                <a:solidFill>
                  <a:srgbClr val="FFFFFF"/>
                </a:solidFill>
                <a:latin typeface="Roboto"/>
                <a:cs typeface="Roboto"/>
              </a:rPr>
              <a:t>	</a:t>
            </a:r>
            <a:r>
              <a:rPr dirty="0" sz="2300" spc="195" b="1">
                <a:solidFill>
                  <a:srgbClr val="FFFFFF"/>
                </a:solidFill>
                <a:latin typeface="Roboto"/>
                <a:cs typeface="Roboto"/>
              </a:rPr>
              <a:t>NEGOCIABLE:</a:t>
            </a:r>
            <a:endParaRPr sz="2300">
              <a:latin typeface="Roboto"/>
              <a:cs typeface="Roboto"/>
            </a:endParaRPr>
          </a:p>
          <a:p>
            <a:pPr marL="826769" marR="81280">
              <a:lnSpc>
                <a:spcPct val="133200"/>
              </a:lnSpc>
              <a:spcBef>
                <a:spcPts val="260"/>
              </a:spcBef>
            </a:pPr>
            <a:r>
              <a:rPr dirty="0" sz="2150">
                <a:solidFill>
                  <a:srgbClr val="FFFFFF"/>
                </a:solidFill>
                <a:latin typeface="Roboto"/>
                <a:cs typeface="Roboto"/>
              </a:rPr>
              <a:t>Son</a:t>
            </a:r>
            <a:r>
              <a:rPr dirty="0" sz="2150" spc="254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150" spc="50">
                <a:solidFill>
                  <a:srgbClr val="FFFFFF"/>
                </a:solidFill>
                <a:latin typeface="Roboto"/>
                <a:cs typeface="Roboto"/>
              </a:rPr>
              <a:t>documentos</a:t>
            </a:r>
            <a:r>
              <a:rPr dirty="0" sz="2150" spc="254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150">
                <a:solidFill>
                  <a:srgbClr val="FFFFFF"/>
                </a:solidFill>
                <a:latin typeface="Roboto"/>
                <a:cs typeface="Roboto"/>
              </a:rPr>
              <a:t>de</a:t>
            </a:r>
            <a:r>
              <a:rPr dirty="0" sz="2150" spc="254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150" spc="45">
                <a:solidFill>
                  <a:srgbClr val="FFFFFF"/>
                </a:solidFill>
                <a:latin typeface="Roboto"/>
                <a:cs typeface="Roboto"/>
              </a:rPr>
              <a:t>crédito</a:t>
            </a:r>
            <a:r>
              <a:rPr dirty="0" sz="2150" spc="25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150">
                <a:solidFill>
                  <a:srgbClr val="FFFFFF"/>
                </a:solidFill>
                <a:latin typeface="Roboto"/>
                <a:cs typeface="Roboto"/>
              </a:rPr>
              <a:t>que</a:t>
            </a:r>
            <a:r>
              <a:rPr dirty="0" sz="2150" spc="254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150">
                <a:solidFill>
                  <a:srgbClr val="FFFFFF"/>
                </a:solidFill>
                <a:latin typeface="Roboto"/>
                <a:cs typeface="Roboto"/>
              </a:rPr>
              <a:t>evidencian</a:t>
            </a:r>
            <a:r>
              <a:rPr dirty="0" sz="2150" spc="254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150" spc="50">
                <a:solidFill>
                  <a:srgbClr val="FFFFFF"/>
                </a:solidFill>
                <a:latin typeface="Roboto"/>
                <a:cs typeface="Roboto"/>
              </a:rPr>
              <a:t>deudas</a:t>
            </a:r>
            <a:r>
              <a:rPr dirty="0" sz="2150" spc="254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150">
                <a:solidFill>
                  <a:srgbClr val="FFFFFF"/>
                </a:solidFill>
                <a:latin typeface="Roboto"/>
                <a:cs typeface="Roboto"/>
              </a:rPr>
              <a:t>dinerarias</a:t>
            </a:r>
            <a:r>
              <a:rPr dirty="0" sz="2150" spc="254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150">
                <a:solidFill>
                  <a:srgbClr val="FFFFFF"/>
                </a:solidFill>
                <a:latin typeface="Roboto"/>
                <a:cs typeface="Roboto"/>
              </a:rPr>
              <a:t>y</a:t>
            </a:r>
            <a:r>
              <a:rPr dirty="0" sz="2150" spc="254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150">
                <a:solidFill>
                  <a:srgbClr val="FFFFFF"/>
                </a:solidFill>
                <a:latin typeface="Roboto"/>
                <a:cs typeface="Roboto"/>
              </a:rPr>
              <a:t>que</a:t>
            </a:r>
            <a:r>
              <a:rPr dirty="0" sz="2150" spc="25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150" spc="50">
                <a:solidFill>
                  <a:srgbClr val="FFFFFF"/>
                </a:solidFill>
                <a:latin typeface="Roboto"/>
                <a:cs typeface="Roboto"/>
              </a:rPr>
              <a:t>se </a:t>
            </a:r>
            <a:r>
              <a:rPr dirty="0" sz="2150">
                <a:solidFill>
                  <a:srgbClr val="FFFFFF"/>
                </a:solidFill>
                <a:latin typeface="Roboto"/>
                <a:cs typeface="Roboto"/>
              </a:rPr>
              <a:t>rigen</a:t>
            </a:r>
            <a:r>
              <a:rPr dirty="0" sz="2150" spc="204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150">
                <a:solidFill>
                  <a:srgbClr val="FFFFFF"/>
                </a:solidFill>
                <a:latin typeface="Roboto"/>
                <a:cs typeface="Roboto"/>
              </a:rPr>
              <a:t>por</a:t>
            </a:r>
            <a:r>
              <a:rPr dirty="0" sz="2150" spc="21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150">
                <a:solidFill>
                  <a:srgbClr val="FFFFFF"/>
                </a:solidFill>
                <a:latin typeface="Roboto"/>
                <a:cs typeface="Roboto"/>
              </a:rPr>
              <a:t>las</a:t>
            </a:r>
            <a:r>
              <a:rPr dirty="0" sz="2150" spc="21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150" spc="60" b="1">
                <a:solidFill>
                  <a:srgbClr val="C31919"/>
                </a:solidFill>
                <a:latin typeface="Roboto"/>
                <a:cs typeface="Roboto"/>
              </a:rPr>
              <a:t>normas</a:t>
            </a:r>
            <a:r>
              <a:rPr dirty="0" sz="2150" spc="210" b="1">
                <a:solidFill>
                  <a:srgbClr val="C31919"/>
                </a:solidFill>
                <a:latin typeface="Roboto"/>
                <a:cs typeface="Roboto"/>
              </a:rPr>
              <a:t> </a:t>
            </a:r>
            <a:r>
              <a:rPr dirty="0" sz="2150" spc="70" b="1">
                <a:solidFill>
                  <a:srgbClr val="C31919"/>
                </a:solidFill>
                <a:latin typeface="Roboto"/>
                <a:cs typeface="Roboto"/>
              </a:rPr>
              <a:t>generales</a:t>
            </a:r>
            <a:r>
              <a:rPr dirty="0" sz="2150" spc="215" b="1">
                <a:solidFill>
                  <a:srgbClr val="C31919"/>
                </a:solidFill>
                <a:latin typeface="Roboto"/>
                <a:cs typeface="Roboto"/>
              </a:rPr>
              <a:t> </a:t>
            </a:r>
            <a:r>
              <a:rPr dirty="0" sz="2150" spc="55" b="1">
                <a:solidFill>
                  <a:srgbClr val="C31919"/>
                </a:solidFill>
                <a:latin typeface="Roboto"/>
                <a:cs typeface="Roboto"/>
              </a:rPr>
              <a:t>de</a:t>
            </a:r>
            <a:r>
              <a:rPr dirty="0" sz="2150" spc="210" b="1">
                <a:solidFill>
                  <a:srgbClr val="C31919"/>
                </a:solidFill>
                <a:latin typeface="Roboto"/>
                <a:cs typeface="Roboto"/>
              </a:rPr>
              <a:t> </a:t>
            </a:r>
            <a:r>
              <a:rPr dirty="0" sz="2150" b="1">
                <a:solidFill>
                  <a:srgbClr val="C31919"/>
                </a:solidFill>
                <a:latin typeface="Roboto"/>
                <a:cs typeface="Roboto"/>
              </a:rPr>
              <a:t>las</a:t>
            </a:r>
            <a:r>
              <a:rPr dirty="0" sz="2150" spc="215" b="1">
                <a:solidFill>
                  <a:srgbClr val="C31919"/>
                </a:solidFill>
                <a:latin typeface="Roboto"/>
                <a:cs typeface="Roboto"/>
              </a:rPr>
              <a:t> </a:t>
            </a:r>
            <a:r>
              <a:rPr dirty="0" sz="2150" spc="55" b="1">
                <a:solidFill>
                  <a:srgbClr val="C31919"/>
                </a:solidFill>
                <a:latin typeface="Roboto"/>
                <a:cs typeface="Roboto"/>
              </a:rPr>
              <a:t>obligaciones</a:t>
            </a:r>
            <a:r>
              <a:rPr dirty="0" sz="2150" spc="55">
                <a:solidFill>
                  <a:srgbClr val="FFFFFF"/>
                </a:solidFill>
                <a:latin typeface="Roboto"/>
                <a:cs typeface="Roboto"/>
              </a:rPr>
              <a:t>.</a:t>
            </a:r>
            <a:endParaRPr sz="2150">
              <a:latin typeface="Roboto"/>
              <a:cs typeface="Roboto"/>
            </a:endParaRPr>
          </a:p>
          <a:p>
            <a:pPr marL="826769" marR="5080">
              <a:lnSpc>
                <a:spcPct val="133200"/>
              </a:lnSpc>
              <a:spcBef>
                <a:spcPts val="1490"/>
              </a:spcBef>
            </a:pPr>
            <a:r>
              <a:rPr dirty="0" sz="2150">
                <a:solidFill>
                  <a:srgbClr val="FFFFFF"/>
                </a:solidFill>
                <a:latin typeface="Roboto"/>
                <a:cs typeface="Roboto"/>
              </a:rPr>
              <a:t>Se</a:t>
            </a:r>
            <a:r>
              <a:rPr dirty="0" sz="2150" spc="229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150">
                <a:solidFill>
                  <a:srgbClr val="FFFFFF"/>
                </a:solidFill>
                <a:latin typeface="Roboto"/>
                <a:cs typeface="Roboto"/>
              </a:rPr>
              <a:t>consideran</a:t>
            </a:r>
            <a:r>
              <a:rPr dirty="0" sz="2150" spc="24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150">
                <a:solidFill>
                  <a:srgbClr val="FFFFFF"/>
                </a:solidFill>
                <a:latin typeface="Roboto"/>
                <a:cs typeface="Roboto"/>
              </a:rPr>
              <a:t>bienes</a:t>
            </a:r>
            <a:r>
              <a:rPr dirty="0" sz="2150" spc="24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150" spc="50">
                <a:solidFill>
                  <a:srgbClr val="FFFFFF"/>
                </a:solidFill>
                <a:latin typeface="Roboto"/>
                <a:cs typeface="Roboto"/>
              </a:rPr>
              <a:t>muebles,</a:t>
            </a:r>
            <a:r>
              <a:rPr dirty="0" sz="2150" spc="24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150" spc="45">
                <a:solidFill>
                  <a:srgbClr val="FFFFFF"/>
                </a:solidFill>
                <a:latin typeface="Roboto"/>
                <a:cs typeface="Roboto"/>
              </a:rPr>
              <a:t>patrimoniales,</a:t>
            </a:r>
            <a:r>
              <a:rPr dirty="0" sz="2150" spc="24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150">
                <a:solidFill>
                  <a:srgbClr val="FFFFFF"/>
                </a:solidFill>
                <a:latin typeface="Roboto"/>
                <a:cs typeface="Roboto"/>
              </a:rPr>
              <a:t>que</a:t>
            </a:r>
            <a:r>
              <a:rPr dirty="0" sz="2150" spc="28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150" spc="50" b="1">
                <a:solidFill>
                  <a:srgbClr val="C31919"/>
                </a:solidFill>
                <a:latin typeface="Roboto"/>
                <a:cs typeface="Roboto"/>
              </a:rPr>
              <a:t>se</a:t>
            </a:r>
            <a:r>
              <a:rPr dirty="0" sz="2150" spc="245" b="1">
                <a:solidFill>
                  <a:srgbClr val="C31919"/>
                </a:solidFill>
                <a:latin typeface="Roboto"/>
                <a:cs typeface="Roboto"/>
              </a:rPr>
              <a:t> </a:t>
            </a:r>
            <a:r>
              <a:rPr dirty="0" sz="2150" spc="60" b="1">
                <a:solidFill>
                  <a:srgbClr val="C31919"/>
                </a:solidFill>
                <a:latin typeface="Roboto"/>
                <a:cs typeface="Roboto"/>
              </a:rPr>
              <a:t>crean</a:t>
            </a:r>
            <a:r>
              <a:rPr dirty="0" sz="2150" spc="245" b="1">
                <a:solidFill>
                  <a:srgbClr val="C31919"/>
                </a:solidFill>
                <a:latin typeface="Roboto"/>
                <a:cs typeface="Roboto"/>
              </a:rPr>
              <a:t> </a:t>
            </a:r>
            <a:r>
              <a:rPr dirty="0" sz="2150" b="1">
                <a:solidFill>
                  <a:srgbClr val="C31919"/>
                </a:solidFill>
                <a:latin typeface="Roboto"/>
                <a:cs typeface="Roboto"/>
              </a:rPr>
              <a:t>y</a:t>
            </a:r>
            <a:r>
              <a:rPr dirty="0" sz="2150" spc="250" b="1">
                <a:solidFill>
                  <a:srgbClr val="C31919"/>
                </a:solidFill>
                <a:latin typeface="Roboto"/>
                <a:cs typeface="Roboto"/>
              </a:rPr>
              <a:t> </a:t>
            </a:r>
            <a:r>
              <a:rPr dirty="0" sz="2150" spc="25" b="1">
                <a:solidFill>
                  <a:srgbClr val="C31919"/>
                </a:solidFill>
                <a:latin typeface="Roboto"/>
                <a:cs typeface="Roboto"/>
              </a:rPr>
              <a:t>se </a:t>
            </a:r>
            <a:r>
              <a:rPr dirty="0" sz="2150" spc="55" b="1">
                <a:solidFill>
                  <a:srgbClr val="C31919"/>
                </a:solidFill>
                <a:latin typeface="Roboto"/>
                <a:cs typeface="Roboto"/>
              </a:rPr>
              <a:t>transmiten</a:t>
            </a:r>
            <a:r>
              <a:rPr dirty="0" sz="2150" spc="220" b="1">
                <a:solidFill>
                  <a:srgbClr val="C31919"/>
                </a:solidFill>
                <a:latin typeface="Roboto"/>
                <a:cs typeface="Roboto"/>
              </a:rPr>
              <a:t> </a:t>
            </a:r>
            <a:r>
              <a:rPr dirty="0" sz="2150" spc="55">
                <a:solidFill>
                  <a:srgbClr val="FFFFFF"/>
                </a:solidFill>
                <a:latin typeface="Roboto"/>
                <a:cs typeface="Roboto"/>
              </a:rPr>
              <a:t>como</a:t>
            </a:r>
            <a:r>
              <a:rPr dirty="0" sz="2150" spc="21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150" spc="50">
                <a:solidFill>
                  <a:srgbClr val="FFFFFF"/>
                </a:solidFill>
                <a:latin typeface="Roboto"/>
                <a:cs typeface="Roboto"/>
              </a:rPr>
              <a:t>consecuencia</a:t>
            </a:r>
            <a:r>
              <a:rPr dirty="0" sz="2150" spc="22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150">
                <a:solidFill>
                  <a:srgbClr val="FFFFFF"/>
                </a:solidFill>
                <a:latin typeface="Roboto"/>
                <a:cs typeface="Roboto"/>
              </a:rPr>
              <a:t>de</a:t>
            </a:r>
            <a:r>
              <a:rPr dirty="0" sz="2150" spc="22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150">
                <a:solidFill>
                  <a:srgbClr val="FFFFFF"/>
                </a:solidFill>
                <a:latin typeface="Roboto"/>
                <a:cs typeface="Roboto"/>
              </a:rPr>
              <a:t>un</a:t>
            </a:r>
            <a:r>
              <a:rPr dirty="0" sz="2150" spc="21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150" spc="50">
                <a:solidFill>
                  <a:srgbClr val="FFFFFF"/>
                </a:solidFill>
                <a:latin typeface="Roboto"/>
                <a:cs typeface="Roboto"/>
              </a:rPr>
              <a:t>negocio</a:t>
            </a:r>
            <a:r>
              <a:rPr dirty="0" sz="2150" spc="22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150">
                <a:solidFill>
                  <a:srgbClr val="FFFFFF"/>
                </a:solidFill>
                <a:latin typeface="Roboto"/>
                <a:cs typeface="Roboto"/>
              </a:rPr>
              <a:t>jurídico</a:t>
            </a:r>
            <a:r>
              <a:rPr dirty="0" sz="2150" spc="21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150">
                <a:solidFill>
                  <a:srgbClr val="FFFFFF"/>
                </a:solidFill>
                <a:latin typeface="Roboto"/>
                <a:cs typeface="Roboto"/>
              </a:rPr>
              <a:t>entre</a:t>
            </a:r>
            <a:r>
              <a:rPr dirty="0" sz="2150" spc="22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150">
                <a:solidFill>
                  <a:srgbClr val="FFFFFF"/>
                </a:solidFill>
                <a:latin typeface="Roboto"/>
                <a:cs typeface="Roboto"/>
              </a:rPr>
              <a:t>dos</a:t>
            </a:r>
            <a:r>
              <a:rPr dirty="0" sz="2150" spc="22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150">
                <a:solidFill>
                  <a:srgbClr val="FFFFFF"/>
                </a:solidFill>
                <a:latin typeface="Roboto"/>
                <a:cs typeface="Roboto"/>
              </a:rPr>
              <a:t>o</a:t>
            </a:r>
            <a:r>
              <a:rPr dirty="0" sz="2150" spc="21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150" spc="-25">
                <a:solidFill>
                  <a:srgbClr val="FFFFFF"/>
                </a:solidFill>
                <a:latin typeface="Roboto"/>
                <a:cs typeface="Roboto"/>
              </a:rPr>
              <a:t>más </a:t>
            </a:r>
            <a:r>
              <a:rPr dirty="0" sz="2150" spc="40">
                <a:solidFill>
                  <a:srgbClr val="FFFFFF"/>
                </a:solidFill>
                <a:latin typeface="Roboto"/>
                <a:cs typeface="Roboto"/>
              </a:rPr>
              <a:t>partes.</a:t>
            </a:r>
            <a:endParaRPr sz="2150">
              <a:latin typeface="Roboto"/>
              <a:cs typeface="Roboto"/>
            </a:endParaRPr>
          </a:p>
        </p:txBody>
      </p:sp>
      <p:sp>
        <p:nvSpPr>
          <p:cNvPr id="11" name="object 11" descr=""/>
          <p:cNvSpPr txBox="1"/>
          <p:nvPr/>
        </p:nvSpPr>
        <p:spPr>
          <a:xfrm>
            <a:off x="8525202" y="4258469"/>
            <a:ext cx="4215130" cy="37528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No</a:t>
            </a:r>
            <a:r>
              <a:rPr dirty="0" sz="2300" spc="22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están</a:t>
            </a:r>
            <a:r>
              <a:rPr dirty="0" sz="2300" spc="21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regulados</a:t>
            </a:r>
            <a:r>
              <a:rPr dirty="0" sz="2300" spc="22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por</a:t>
            </a:r>
            <a:r>
              <a:rPr dirty="0" sz="2300" spc="22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la</a:t>
            </a:r>
            <a:r>
              <a:rPr dirty="0" sz="2300" spc="22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 spc="-20">
                <a:solidFill>
                  <a:srgbClr val="FFFFFF"/>
                </a:solidFill>
                <a:latin typeface="Roboto"/>
                <a:cs typeface="Roboto"/>
              </a:rPr>
              <a:t>LTC.</a:t>
            </a:r>
            <a:endParaRPr sz="2300">
              <a:latin typeface="Roboto"/>
              <a:cs typeface="Roboto"/>
            </a:endParaRPr>
          </a:p>
        </p:txBody>
      </p:sp>
      <p:sp>
        <p:nvSpPr>
          <p:cNvPr id="12" name="object 12" descr=""/>
          <p:cNvSpPr txBox="1"/>
          <p:nvPr/>
        </p:nvSpPr>
        <p:spPr>
          <a:xfrm>
            <a:off x="8525202" y="4942438"/>
            <a:ext cx="9580880" cy="183007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 marR="5080">
              <a:lnSpc>
                <a:spcPct val="128699"/>
              </a:lnSpc>
              <a:spcBef>
                <a:spcPts val="100"/>
              </a:spcBef>
            </a:pP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Pueden</a:t>
            </a:r>
            <a:r>
              <a:rPr dirty="0" sz="2300" spc="35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ser</a:t>
            </a:r>
            <a:r>
              <a:rPr dirty="0" sz="2300" spc="36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vendidos,</a:t>
            </a:r>
            <a:r>
              <a:rPr dirty="0" sz="2300" spc="35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comprados,</a:t>
            </a:r>
            <a:r>
              <a:rPr dirty="0" sz="2300" spc="35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donados,</a:t>
            </a:r>
            <a:r>
              <a:rPr dirty="0" sz="2300" spc="35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heredados,</a:t>
            </a:r>
            <a:r>
              <a:rPr dirty="0" sz="2300" spc="35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 spc="-10">
                <a:solidFill>
                  <a:srgbClr val="FFFFFF"/>
                </a:solidFill>
                <a:latin typeface="Roboto"/>
                <a:cs typeface="Roboto"/>
              </a:rPr>
              <a:t>perdidos,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encontrados,</a:t>
            </a:r>
            <a:r>
              <a:rPr dirty="0" sz="2300" spc="39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ocupados,</a:t>
            </a:r>
            <a:r>
              <a:rPr dirty="0" sz="2300" spc="39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depositados,</a:t>
            </a:r>
            <a:r>
              <a:rPr dirty="0" sz="2300" spc="39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embargados,</a:t>
            </a:r>
            <a:r>
              <a:rPr dirty="0" sz="2300" spc="39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dados</a:t>
            </a:r>
            <a:r>
              <a:rPr dirty="0" sz="2300" spc="38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en</a:t>
            </a:r>
            <a:r>
              <a:rPr dirty="0" sz="2300" spc="38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 spc="-10">
                <a:solidFill>
                  <a:srgbClr val="FFFFFF"/>
                </a:solidFill>
                <a:latin typeface="Roboto"/>
                <a:cs typeface="Roboto"/>
              </a:rPr>
              <a:t>prenda,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cedidos</a:t>
            </a:r>
            <a:r>
              <a:rPr dirty="0" sz="2300" spc="23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en</a:t>
            </a:r>
            <a:r>
              <a:rPr dirty="0" sz="2300" spc="23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usufructo</a:t>
            </a:r>
            <a:r>
              <a:rPr dirty="0" sz="2300" spc="23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y,</a:t>
            </a:r>
            <a:r>
              <a:rPr dirty="0" sz="2300" spc="24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en</a:t>
            </a:r>
            <a:r>
              <a:rPr dirty="0" sz="2300" spc="23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general,</a:t>
            </a:r>
            <a:r>
              <a:rPr dirty="0" sz="2300" spc="23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adquiridos</a:t>
            </a:r>
            <a:r>
              <a:rPr dirty="0" sz="2300" spc="24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o</a:t>
            </a:r>
            <a:r>
              <a:rPr dirty="0" sz="2300" spc="23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enajenados</a:t>
            </a:r>
            <a:r>
              <a:rPr dirty="0" sz="2300" spc="23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por</a:t>
            </a:r>
            <a:r>
              <a:rPr dirty="0" sz="2300" spc="24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 spc="-10">
                <a:solidFill>
                  <a:srgbClr val="FFFFFF"/>
                </a:solidFill>
                <a:latin typeface="Roboto"/>
                <a:cs typeface="Roboto"/>
              </a:rPr>
              <a:t>todos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los</a:t>
            </a:r>
            <a:r>
              <a:rPr dirty="0" sz="2300" spc="26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medios</a:t>
            </a:r>
            <a:r>
              <a:rPr dirty="0" sz="2300" spc="26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permitidos</a:t>
            </a:r>
            <a:r>
              <a:rPr dirty="0" sz="2300" spc="26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por</a:t>
            </a:r>
            <a:r>
              <a:rPr dirty="0" sz="2300" spc="26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las</a:t>
            </a:r>
            <a:r>
              <a:rPr dirty="0" sz="2300" spc="26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 spc="-10">
                <a:solidFill>
                  <a:srgbClr val="FFFFFF"/>
                </a:solidFill>
                <a:latin typeface="Roboto"/>
                <a:cs typeface="Roboto"/>
              </a:rPr>
              <a:t>leyes.</a:t>
            </a:r>
            <a:endParaRPr sz="2300">
              <a:latin typeface="Roboto"/>
              <a:cs typeface="Roboto"/>
            </a:endParaRPr>
          </a:p>
        </p:txBody>
      </p:sp>
      <p:sp>
        <p:nvSpPr>
          <p:cNvPr id="13" name="object 13" descr=""/>
          <p:cNvSpPr txBox="1"/>
          <p:nvPr/>
        </p:nvSpPr>
        <p:spPr>
          <a:xfrm>
            <a:off x="7710943" y="7177707"/>
            <a:ext cx="7992745" cy="52070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 marR="5080">
              <a:lnSpc>
                <a:spcPct val="112000"/>
              </a:lnSpc>
              <a:spcBef>
                <a:spcPts val="90"/>
              </a:spcBef>
            </a:pPr>
            <a:r>
              <a:rPr dirty="0" sz="1450" spc="100" b="1">
                <a:solidFill>
                  <a:srgbClr val="FFFFFF"/>
                </a:solidFill>
                <a:latin typeface="Roboto"/>
                <a:cs typeface="Roboto"/>
              </a:rPr>
              <a:t>M.</a:t>
            </a:r>
            <a:r>
              <a:rPr dirty="0" sz="1450" spc="325" b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 spc="135" b="1">
                <a:solidFill>
                  <a:srgbClr val="FFFFFF"/>
                </a:solidFill>
                <a:latin typeface="Roboto"/>
                <a:cs typeface="Roboto"/>
              </a:rPr>
              <a:t>GARAY</a:t>
            </a:r>
            <a:r>
              <a:rPr dirty="0" sz="1450" spc="330" b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 spc="145" b="1">
                <a:solidFill>
                  <a:srgbClr val="FFFFFF"/>
                </a:solidFill>
                <a:latin typeface="Roboto"/>
                <a:cs typeface="Roboto"/>
              </a:rPr>
              <a:t>AUBÁN,</a:t>
            </a:r>
            <a:r>
              <a:rPr dirty="0" sz="1450" spc="325" b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u="heavy" sz="1450" spc="-36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sz="1450" b="1">
                <a:solidFill>
                  <a:srgbClr val="FFFFFF"/>
                </a:solidFill>
                <a:latin typeface="Roboto"/>
                <a:cs typeface="Roboto"/>
              </a:rPr>
              <a:t>D</a:t>
            </a:r>
            <a:r>
              <a:rPr dirty="0" sz="1450" spc="-215" b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 spc="150" b="1">
                <a:solidFill>
                  <a:srgbClr val="FFFFFF"/>
                </a:solidFill>
                <a:latin typeface="Roboto"/>
                <a:cs typeface="Roboto"/>
              </a:rPr>
              <a:t>ERECHO</a:t>
            </a:r>
            <a:r>
              <a:rPr dirty="0" sz="1450" spc="325" b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 spc="155" b="1">
                <a:solidFill>
                  <a:srgbClr val="FFFFFF"/>
                </a:solidFill>
                <a:latin typeface="Roboto"/>
                <a:cs typeface="Roboto"/>
              </a:rPr>
              <a:t>CAMBIARIO,</a:t>
            </a:r>
            <a:r>
              <a:rPr dirty="0" u="heavy" sz="1450" spc="32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sz="1450" spc="165" b="1">
                <a:solidFill>
                  <a:srgbClr val="FFFFFF"/>
                </a:solidFill>
                <a:latin typeface="Roboto"/>
                <a:cs typeface="Roboto"/>
              </a:rPr>
              <a:t>INSTRUMENTOS</a:t>
            </a:r>
            <a:r>
              <a:rPr dirty="0" sz="1450" spc="325" b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 spc="160" b="1">
                <a:solidFill>
                  <a:srgbClr val="FFFFFF"/>
                </a:solidFill>
                <a:latin typeface="Roboto"/>
                <a:cs typeface="Roboto"/>
              </a:rPr>
              <a:t>NEGOCIABLES,</a:t>
            </a:r>
            <a:r>
              <a:rPr dirty="0" sz="1450" spc="325" b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 spc="55" b="1">
                <a:solidFill>
                  <a:srgbClr val="FFFFFF"/>
                </a:solidFill>
                <a:latin typeface="Roboto"/>
                <a:cs typeface="Roboto"/>
              </a:rPr>
              <a:t>ED. </a:t>
            </a:r>
            <a:r>
              <a:rPr dirty="0" sz="1450" spc="165" b="1">
                <a:solidFill>
                  <a:srgbClr val="FFFFFF"/>
                </a:solidFill>
                <a:latin typeface="Roboto"/>
                <a:cs typeface="Roboto"/>
              </a:rPr>
              <a:t>BIBLIOGRÁFICAS,</a:t>
            </a:r>
            <a:r>
              <a:rPr dirty="0" sz="1450" spc="310" b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 spc="125" b="1">
                <a:solidFill>
                  <a:srgbClr val="FFFFFF"/>
                </a:solidFill>
                <a:latin typeface="Roboto"/>
                <a:cs typeface="Roboto"/>
              </a:rPr>
              <a:t>2009</a:t>
            </a:r>
            <a:r>
              <a:rPr dirty="0" sz="1450" spc="-210" b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 b="1">
                <a:solidFill>
                  <a:srgbClr val="FFFFFF"/>
                </a:solidFill>
                <a:latin typeface="Roboto"/>
                <a:cs typeface="Roboto"/>
              </a:rPr>
              <a:t>,</a:t>
            </a:r>
            <a:r>
              <a:rPr dirty="0" sz="1450" spc="315" b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 spc="114" b="1">
                <a:solidFill>
                  <a:srgbClr val="FFFFFF"/>
                </a:solidFill>
                <a:latin typeface="Roboto"/>
                <a:cs typeface="Roboto"/>
              </a:rPr>
              <a:t>PÁG.</a:t>
            </a:r>
            <a:r>
              <a:rPr dirty="0" sz="1450" spc="330" b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 spc="-60" b="1">
                <a:solidFill>
                  <a:srgbClr val="FFFFFF"/>
                </a:solidFill>
                <a:latin typeface="Roboto"/>
                <a:cs typeface="Roboto"/>
              </a:rPr>
              <a:t>1</a:t>
            </a:r>
            <a:endParaRPr sz="1450">
              <a:latin typeface="Roboto"/>
              <a:cs typeface="Roboto"/>
            </a:endParaRPr>
          </a:p>
        </p:txBody>
      </p:sp>
      <p:pic>
        <p:nvPicPr>
          <p:cNvPr id="14" name="object 14" descr="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956713" y="9531912"/>
            <a:ext cx="756732" cy="727626"/>
          </a:xfrm>
          <a:prstGeom prst="rect">
            <a:avLst/>
          </a:prstGeom>
        </p:spPr>
      </p:pic>
      <p:sp>
        <p:nvSpPr>
          <p:cNvPr id="15" name="object 15" descr="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38100">
              <a:lnSpc>
                <a:spcPts val="2035"/>
              </a:lnSpc>
            </a:pPr>
            <a:fld id="{81D60167-4931-47E6-BA6A-407CBD079E47}" type="slidenum">
              <a:rPr dirty="0" spc="-25"/>
              <a:t>10</a:t>
            </a:fld>
          </a:p>
        </p:txBody>
      </p:sp>
      <p:sp>
        <p:nvSpPr>
          <p:cNvPr id="16" name="object 16" descr="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698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55"/>
              </a:spcBef>
            </a:pPr>
            <a:r>
              <a:rPr dirty="0"/>
              <a:t>©2023</a:t>
            </a:r>
            <a:r>
              <a:rPr dirty="0" spc="290"/>
              <a:t> </a:t>
            </a:r>
            <a:r>
              <a:rPr dirty="0"/>
              <a:t>Proprietary</a:t>
            </a:r>
            <a:r>
              <a:rPr dirty="0" spc="290"/>
              <a:t> </a:t>
            </a:r>
            <a:r>
              <a:rPr dirty="0"/>
              <a:t>and</a:t>
            </a:r>
            <a:r>
              <a:rPr dirty="0" spc="295"/>
              <a:t> </a:t>
            </a:r>
            <a:r>
              <a:rPr dirty="0"/>
              <a:t>Confidential.</a:t>
            </a:r>
            <a:r>
              <a:rPr dirty="0" spc="290"/>
              <a:t> </a:t>
            </a:r>
            <a:r>
              <a:rPr dirty="0"/>
              <a:t>All</a:t>
            </a:r>
            <a:r>
              <a:rPr dirty="0" spc="295"/>
              <a:t> </a:t>
            </a:r>
            <a:r>
              <a:rPr dirty="0"/>
              <a:t>Rights</a:t>
            </a:r>
            <a:r>
              <a:rPr dirty="0" spc="290"/>
              <a:t> </a:t>
            </a:r>
            <a:r>
              <a:rPr dirty="0" spc="-10"/>
              <a:t>Reserved.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738425" y="0"/>
            <a:ext cx="5821045" cy="10478135"/>
            <a:chOff x="738425" y="0"/>
            <a:chExt cx="5821045" cy="10478135"/>
          </a:xfrm>
        </p:grpSpPr>
        <p:sp>
          <p:nvSpPr>
            <p:cNvPr id="3" name="object 3" descr=""/>
            <p:cNvSpPr/>
            <p:nvPr/>
          </p:nvSpPr>
          <p:spPr>
            <a:xfrm>
              <a:off x="738425" y="0"/>
              <a:ext cx="5821045" cy="10478135"/>
            </a:xfrm>
            <a:custGeom>
              <a:avLst/>
              <a:gdLst/>
              <a:ahLst/>
              <a:cxnLst/>
              <a:rect l="l" t="t" r="r" b="b"/>
              <a:pathLst>
                <a:path w="5821045" h="10478135">
                  <a:moveTo>
                    <a:pt x="5821015" y="0"/>
                  </a:moveTo>
                  <a:lnTo>
                    <a:pt x="0" y="0"/>
                  </a:lnTo>
                  <a:lnTo>
                    <a:pt x="0" y="10477827"/>
                  </a:lnTo>
                  <a:lnTo>
                    <a:pt x="5821015" y="10477827"/>
                  </a:lnTo>
                  <a:lnTo>
                    <a:pt x="5821015" y="0"/>
                  </a:lnTo>
                  <a:close/>
                </a:path>
              </a:pathLst>
            </a:custGeom>
            <a:solidFill>
              <a:srgbClr val="EDF1EB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" name="object 4" descr=""/>
            <p:cNvSpPr/>
            <p:nvPr/>
          </p:nvSpPr>
          <p:spPr>
            <a:xfrm>
              <a:off x="1466052" y="6254230"/>
              <a:ext cx="582295" cy="58419"/>
            </a:xfrm>
            <a:custGeom>
              <a:avLst/>
              <a:gdLst/>
              <a:ahLst/>
              <a:cxnLst/>
              <a:rect l="l" t="t" r="r" b="b"/>
              <a:pathLst>
                <a:path w="582294" h="58420">
                  <a:moveTo>
                    <a:pt x="582101" y="0"/>
                  </a:moveTo>
                  <a:lnTo>
                    <a:pt x="0" y="0"/>
                  </a:lnTo>
                  <a:lnTo>
                    <a:pt x="0" y="58210"/>
                  </a:lnTo>
                  <a:lnTo>
                    <a:pt x="582101" y="58210"/>
                  </a:lnTo>
                  <a:lnTo>
                    <a:pt x="582101" y="0"/>
                  </a:lnTo>
                  <a:close/>
                </a:path>
              </a:pathLst>
            </a:custGeom>
            <a:solidFill>
              <a:srgbClr val="C31919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5" name="object 5" descr=""/>
          <p:cNvSpPr txBox="1"/>
          <p:nvPr/>
        </p:nvSpPr>
        <p:spPr>
          <a:xfrm>
            <a:off x="1453352" y="4446035"/>
            <a:ext cx="3533140" cy="1497330"/>
          </a:xfrm>
          <a:prstGeom prst="rect">
            <a:avLst/>
          </a:prstGeom>
        </p:spPr>
        <p:txBody>
          <a:bodyPr wrap="square" lIns="0" tIns="10350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815"/>
              </a:spcBef>
            </a:pPr>
            <a:r>
              <a:rPr dirty="0" sz="2850">
                <a:solidFill>
                  <a:srgbClr val="C31919"/>
                </a:solidFill>
                <a:latin typeface="Book Antiqua"/>
                <a:cs typeface="Book Antiqua"/>
              </a:rPr>
              <a:t>Elementos</a:t>
            </a:r>
            <a:r>
              <a:rPr dirty="0" sz="2850" spc="320">
                <a:solidFill>
                  <a:srgbClr val="C31919"/>
                </a:solidFill>
                <a:latin typeface="Book Antiqua"/>
                <a:cs typeface="Book Antiqua"/>
              </a:rPr>
              <a:t> </a:t>
            </a:r>
            <a:r>
              <a:rPr dirty="0" sz="2850" spc="-10">
                <a:solidFill>
                  <a:srgbClr val="C31919"/>
                </a:solidFill>
                <a:latin typeface="Book Antiqua"/>
                <a:cs typeface="Book Antiqua"/>
              </a:rPr>
              <a:t>Esenciales</a:t>
            </a:r>
            <a:endParaRPr sz="2850">
              <a:latin typeface="Book Antiqua"/>
              <a:cs typeface="Book Antiqua"/>
            </a:endParaRPr>
          </a:p>
          <a:p>
            <a:pPr marL="12700">
              <a:lnSpc>
                <a:spcPct val="100000"/>
              </a:lnSpc>
              <a:spcBef>
                <a:spcPts val="1270"/>
              </a:spcBef>
            </a:pPr>
            <a:r>
              <a:rPr dirty="0" sz="5150">
                <a:solidFill>
                  <a:srgbClr val="181818"/>
                </a:solidFill>
                <a:latin typeface="Book Antiqua"/>
                <a:cs typeface="Book Antiqua"/>
              </a:rPr>
              <a:t>El</a:t>
            </a:r>
            <a:r>
              <a:rPr dirty="0" sz="5150" spc="-70">
                <a:solidFill>
                  <a:srgbClr val="181818"/>
                </a:solidFill>
                <a:latin typeface="Book Antiqua"/>
                <a:cs typeface="Book Antiqua"/>
              </a:rPr>
              <a:t> </a:t>
            </a:r>
            <a:r>
              <a:rPr dirty="0" sz="5150" spc="-10">
                <a:solidFill>
                  <a:srgbClr val="181818"/>
                </a:solidFill>
                <a:latin typeface="Book Antiqua"/>
                <a:cs typeface="Book Antiqua"/>
              </a:rPr>
              <a:t>Pagaré</a:t>
            </a:r>
            <a:endParaRPr sz="5150">
              <a:latin typeface="Book Antiqua"/>
              <a:cs typeface="Book Antiqua"/>
            </a:endParaRPr>
          </a:p>
        </p:txBody>
      </p:sp>
      <p:grpSp>
        <p:nvGrpSpPr>
          <p:cNvPr id="6" name="object 6" descr=""/>
          <p:cNvGrpSpPr/>
          <p:nvPr/>
        </p:nvGrpSpPr>
        <p:grpSpPr>
          <a:xfrm>
            <a:off x="7287067" y="1186031"/>
            <a:ext cx="5530215" cy="7524115"/>
            <a:chOff x="7287067" y="1186031"/>
            <a:chExt cx="5530215" cy="7524115"/>
          </a:xfrm>
        </p:grpSpPr>
        <p:sp>
          <p:nvSpPr>
            <p:cNvPr id="7" name="object 7" descr=""/>
            <p:cNvSpPr/>
            <p:nvPr/>
          </p:nvSpPr>
          <p:spPr>
            <a:xfrm>
              <a:off x="7287067" y="1186031"/>
              <a:ext cx="5530215" cy="7524115"/>
            </a:xfrm>
            <a:custGeom>
              <a:avLst/>
              <a:gdLst/>
              <a:ahLst/>
              <a:cxnLst/>
              <a:rect l="l" t="t" r="r" b="b"/>
              <a:pathLst>
                <a:path w="5530215" h="7524115">
                  <a:moveTo>
                    <a:pt x="5529962" y="0"/>
                  </a:moveTo>
                  <a:lnTo>
                    <a:pt x="0" y="0"/>
                  </a:lnTo>
                  <a:lnTo>
                    <a:pt x="0" y="7523662"/>
                  </a:lnTo>
                  <a:lnTo>
                    <a:pt x="5529962" y="7523662"/>
                  </a:lnTo>
                  <a:lnTo>
                    <a:pt x="5529962" y="0"/>
                  </a:lnTo>
                  <a:close/>
                </a:path>
              </a:pathLst>
            </a:custGeom>
            <a:solidFill>
              <a:srgbClr val="C31919">
                <a:alpha val="30198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8" name="object 8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723643" y="1989241"/>
              <a:ext cx="83495" cy="83494"/>
            </a:xfrm>
            <a:prstGeom prst="rect">
              <a:avLst/>
            </a:prstGeom>
          </p:spPr>
        </p:pic>
        <p:pic>
          <p:nvPicPr>
            <p:cNvPr id="9" name="object 9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723643" y="3167997"/>
              <a:ext cx="83495" cy="83494"/>
            </a:xfrm>
            <a:prstGeom prst="rect">
              <a:avLst/>
            </a:prstGeom>
          </p:spPr>
        </p:pic>
        <p:pic>
          <p:nvPicPr>
            <p:cNvPr id="10" name="object 10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723643" y="4055701"/>
              <a:ext cx="83495" cy="83494"/>
            </a:xfrm>
            <a:prstGeom prst="rect">
              <a:avLst/>
            </a:prstGeom>
          </p:spPr>
        </p:pic>
        <p:pic>
          <p:nvPicPr>
            <p:cNvPr id="11" name="object 11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723643" y="4943406"/>
              <a:ext cx="83495" cy="83494"/>
            </a:xfrm>
            <a:prstGeom prst="rect">
              <a:avLst/>
            </a:prstGeom>
          </p:spPr>
        </p:pic>
        <p:pic>
          <p:nvPicPr>
            <p:cNvPr id="12" name="object 12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723643" y="5831111"/>
              <a:ext cx="83495" cy="83494"/>
            </a:xfrm>
            <a:prstGeom prst="rect">
              <a:avLst/>
            </a:prstGeom>
          </p:spPr>
        </p:pic>
        <p:pic>
          <p:nvPicPr>
            <p:cNvPr id="13" name="object 13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723643" y="7009866"/>
              <a:ext cx="83495" cy="83494"/>
            </a:xfrm>
            <a:prstGeom prst="rect">
              <a:avLst/>
            </a:prstGeom>
          </p:spPr>
        </p:pic>
      </p:grpSp>
      <p:sp>
        <p:nvSpPr>
          <p:cNvPr id="14" name="object 14" descr=""/>
          <p:cNvSpPr txBox="1"/>
          <p:nvPr/>
        </p:nvSpPr>
        <p:spPr>
          <a:xfrm>
            <a:off x="7287067" y="1186031"/>
            <a:ext cx="5530215" cy="7524115"/>
          </a:xfrm>
          <a:prstGeom prst="rect">
            <a:avLst/>
          </a:prstGeom>
        </p:spPr>
        <p:txBody>
          <a:bodyPr wrap="square" lIns="0" tIns="190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5"/>
              </a:spcBef>
            </a:pPr>
            <a:endParaRPr sz="1600">
              <a:latin typeface="Times New Roman"/>
              <a:cs typeface="Times New Roman"/>
            </a:endParaRPr>
          </a:p>
          <a:p>
            <a:pPr marL="436245">
              <a:lnSpc>
                <a:spcPct val="100000"/>
              </a:lnSpc>
            </a:pPr>
            <a:r>
              <a:rPr dirty="0" u="heavy" sz="1350" spc="13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Roboto"/>
                <a:cs typeface="Roboto"/>
              </a:rPr>
              <a:t>NEGOCIABLE</a:t>
            </a:r>
            <a:endParaRPr sz="1350">
              <a:latin typeface="Roboto"/>
              <a:cs typeface="Roboto"/>
            </a:endParaRPr>
          </a:p>
          <a:p>
            <a:pPr marL="645160" marR="366395">
              <a:lnSpc>
                <a:spcPct val="131700"/>
              </a:lnSpc>
              <a:spcBef>
                <a:spcPts val="425"/>
              </a:spcBef>
            </a:pP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Es</a:t>
            </a:r>
            <a:r>
              <a:rPr dirty="0" sz="1450" spc="204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una</a:t>
            </a:r>
            <a:r>
              <a:rPr dirty="0" sz="1450" spc="22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 spc="45">
                <a:solidFill>
                  <a:srgbClr val="FFFFFF"/>
                </a:solidFill>
                <a:latin typeface="Roboto"/>
                <a:cs typeface="Roboto"/>
              </a:rPr>
              <a:t>obligación</a:t>
            </a:r>
            <a:r>
              <a:rPr dirty="0" sz="1450" spc="21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incorporada</a:t>
            </a:r>
            <a:r>
              <a:rPr dirty="0" sz="1450" spc="21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a</a:t>
            </a:r>
            <a:r>
              <a:rPr dirty="0" sz="1450" spc="21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un</a:t>
            </a:r>
            <a:r>
              <a:rPr dirty="0" sz="1450" spc="21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 spc="40">
                <a:solidFill>
                  <a:srgbClr val="FFFFFF"/>
                </a:solidFill>
                <a:latin typeface="Roboto"/>
                <a:cs typeface="Roboto"/>
              </a:rPr>
              <a:t>documento,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que</a:t>
            </a:r>
            <a:r>
              <a:rPr dirty="0" sz="1450" spc="25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para</a:t>
            </a:r>
            <a:r>
              <a:rPr dirty="0" sz="1450" spc="26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extinguirse</a:t>
            </a:r>
            <a:r>
              <a:rPr dirty="0" sz="1450" spc="25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o</a:t>
            </a:r>
            <a:r>
              <a:rPr dirty="0" sz="1450" spc="25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 spc="45">
                <a:solidFill>
                  <a:srgbClr val="FFFFFF"/>
                </a:solidFill>
                <a:latin typeface="Roboto"/>
                <a:cs typeface="Roboto"/>
              </a:rPr>
              <a:t>transformarse</a:t>
            </a:r>
            <a:r>
              <a:rPr dirty="0" sz="1450" spc="254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 spc="-10">
                <a:solidFill>
                  <a:srgbClr val="FFFFFF"/>
                </a:solidFill>
                <a:latin typeface="Roboto"/>
                <a:cs typeface="Roboto"/>
              </a:rPr>
              <a:t>requiere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generalmente</a:t>
            </a:r>
            <a:r>
              <a:rPr dirty="0" sz="1450" spc="34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que</a:t>
            </a:r>
            <a:r>
              <a:rPr dirty="0" sz="1450" spc="34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el</a:t>
            </a:r>
            <a:r>
              <a:rPr dirty="0" sz="1450" spc="34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documento</a:t>
            </a:r>
            <a:r>
              <a:rPr dirty="0" sz="1450" spc="35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mismo</a:t>
            </a:r>
            <a:r>
              <a:rPr dirty="0" sz="1450" spc="34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se</a:t>
            </a:r>
            <a:r>
              <a:rPr dirty="0" sz="1450" spc="35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 spc="40">
                <a:solidFill>
                  <a:srgbClr val="FFFFFF"/>
                </a:solidFill>
                <a:latin typeface="Roboto"/>
                <a:cs typeface="Roboto"/>
              </a:rPr>
              <a:t>extinga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o</a:t>
            </a:r>
            <a:r>
              <a:rPr dirty="0" sz="1450" spc="14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se</a:t>
            </a:r>
            <a:r>
              <a:rPr dirty="0" sz="1450" spc="14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 spc="-10">
                <a:solidFill>
                  <a:srgbClr val="FFFFFF"/>
                </a:solidFill>
                <a:latin typeface="Roboto"/>
                <a:cs typeface="Roboto"/>
              </a:rPr>
              <a:t>transforme.</a:t>
            </a:r>
            <a:endParaRPr sz="1450">
              <a:latin typeface="Roboto"/>
              <a:cs typeface="Roboto"/>
            </a:endParaRPr>
          </a:p>
          <a:p>
            <a:pPr marL="645160" marR="636270">
              <a:lnSpc>
                <a:spcPct val="131700"/>
              </a:lnSpc>
              <a:spcBef>
                <a:spcPts val="115"/>
              </a:spcBef>
            </a:pPr>
            <a:r>
              <a:rPr dirty="0" sz="1450" spc="50">
                <a:solidFill>
                  <a:srgbClr val="FFFFFF"/>
                </a:solidFill>
                <a:latin typeface="Roboto"/>
                <a:cs typeface="Roboto"/>
              </a:rPr>
              <a:t>Puede</a:t>
            </a:r>
            <a:r>
              <a:rPr dirty="0" sz="1450" spc="17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ser</a:t>
            </a:r>
            <a:r>
              <a:rPr dirty="0" sz="1450" spc="17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objeto</a:t>
            </a:r>
            <a:r>
              <a:rPr dirty="0" sz="1450" spc="17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de</a:t>
            </a:r>
            <a:r>
              <a:rPr dirty="0" sz="1450" spc="17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una</a:t>
            </a:r>
            <a:r>
              <a:rPr dirty="0" sz="1450" spc="16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 spc="50">
                <a:solidFill>
                  <a:srgbClr val="FFFFFF"/>
                </a:solidFill>
                <a:latin typeface="Roboto"/>
                <a:cs typeface="Roboto"/>
              </a:rPr>
              <a:t>negociación</a:t>
            </a:r>
            <a:r>
              <a:rPr dirty="0" sz="1450" spc="17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y</a:t>
            </a:r>
            <a:r>
              <a:rPr dirty="0" sz="1450" spc="17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el</a:t>
            </a:r>
            <a:r>
              <a:rPr dirty="0" sz="1450" spc="17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 spc="-10">
                <a:solidFill>
                  <a:srgbClr val="FFFFFF"/>
                </a:solidFill>
                <a:latin typeface="Roboto"/>
                <a:cs typeface="Roboto"/>
              </a:rPr>
              <a:t>nuevo </a:t>
            </a:r>
            <a:r>
              <a:rPr dirty="0" sz="1450" spc="50">
                <a:solidFill>
                  <a:srgbClr val="FFFFFF"/>
                </a:solidFill>
                <a:latin typeface="Roboto"/>
                <a:cs typeface="Roboto"/>
              </a:rPr>
              <a:t>tenedor</a:t>
            </a:r>
            <a:r>
              <a:rPr dirty="0" sz="1450" spc="28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de</a:t>
            </a:r>
            <a:r>
              <a:rPr dirty="0" sz="1450" spc="27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buena</a:t>
            </a:r>
            <a:r>
              <a:rPr dirty="0" sz="1450" spc="28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fe</a:t>
            </a:r>
            <a:r>
              <a:rPr dirty="0" sz="1450" spc="28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podría</a:t>
            </a:r>
            <a:r>
              <a:rPr dirty="0" sz="1450" spc="27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incluso</a:t>
            </a:r>
            <a:r>
              <a:rPr dirty="0" sz="1450" spc="28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adquirir</a:t>
            </a:r>
            <a:r>
              <a:rPr dirty="0" sz="1450" spc="28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 spc="-25">
                <a:solidFill>
                  <a:srgbClr val="FFFFFF"/>
                </a:solidFill>
                <a:latin typeface="Roboto"/>
                <a:cs typeface="Roboto"/>
              </a:rPr>
              <a:t>un </a:t>
            </a:r>
            <a:r>
              <a:rPr dirty="0" sz="1450" spc="50">
                <a:solidFill>
                  <a:srgbClr val="FFFFFF"/>
                </a:solidFill>
                <a:latin typeface="Roboto"/>
                <a:cs typeface="Roboto"/>
              </a:rPr>
              <a:t>derecho</a:t>
            </a:r>
            <a:r>
              <a:rPr dirty="0" sz="1450" spc="23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superior</a:t>
            </a:r>
            <a:r>
              <a:rPr dirty="0" sz="1450" spc="24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al</a:t>
            </a:r>
            <a:r>
              <a:rPr dirty="0" sz="1450" spc="23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del</a:t>
            </a:r>
            <a:r>
              <a:rPr dirty="0" sz="1450" spc="24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 spc="-10">
                <a:solidFill>
                  <a:srgbClr val="FFFFFF"/>
                </a:solidFill>
                <a:latin typeface="Roboto"/>
                <a:cs typeface="Roboto"/>
              </a:rPr>
              <a:t>transmitente.</a:t>
            </a:r>
            <a:endParaRPr sz="1450">
              <a:latin typeface="Roboto"/>
              <a:cs typeface="Roboto"/>
            </a:endParaRPr>
          </a:p>
          <a:p>
            <a:pPr marL="645160" marR="446405">
              <a:lnSpc>
                <a:spcPct val="131700"/>
              </a:lnSpc>
              <a:spcBef>
                <a:spcPts val="115"/>
              </a:spcBef>
            </a:pP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El</a:t>
            </a:r>
            <a:r>
              <a:rPr dirty="0" sz="1450" spc="21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 spc="45">
                <a:solidFill>
                  <a:srgbClr val="FFFFFF"/>
                </a:solidFill>
                <a:latin typeface="Roboto"/>
                <a:cs typeface="Roboto"/>
              </a:rPr>
              <a:t>tenedor</a:t>
            </a:r>
            <a:r>
              <a:rPr dirty="0" sz="1450" spc="21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de</a:t>
            </a:r>
            <a:r>
              <a:rPr dirty="0" sz="1450" spc="21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buena</a:t>
            </a:r>
            <a:r>
              <a:rPr dirty="0" sz="1450" spc="22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fe</a:t>
            </a:r>
            <a:r>
              <a:rPr dirty="0" sz="1450" spc="21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es</a:t>
            </a:r>
            <a:r>
              <a:rPr dirty="0" sz="1450" spc="21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inmune</a:t>
            </a:r>
            <a:r>
              <a:rPr dirty="0" sz="1450" spc="21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a</a:t>
            </a:r>
            <a:r>
              <a:rPr dirty="0" sz="1450" spc="21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casi</a:t>
            </a:r>
            <a:r>
              <a:rPr dirty="0" sz="1450" spc="21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todas</a:t>
            </a:r>
            <a:r>
              <a:rPr dirty="0" sz="1450" spc="21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 spc="-25">
                <a:solidFill>
                  <a:srgbClr val="FFFFFF"/>
                </a:solidFill>
                <a:latin typeface="Roboto"/>
                <a:cs typeface="Roboto"/>
              </a:rPr>
              <a:t>las </a:t>
            </a:r>
            <a:r>
              <a:rPr dirty="0" sz="1450" spc="50">
                <a:solidFill>
                  <a:srgbClr val="FFFFFF"/>
                </a:solidFill>
                <a:latin typeface="Roboto"/>
                <a:cs typeface="Roboto"/>
              </a:rPr>
              <a:t>excepciones</a:t>
            </a:r>
            <a:r>
              <a:rPr dirty="0" sz="1450" spc="16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o</a:t>
            </a:r>
            <a:r>
              <a:rPr dirty="0" sz="1450" spc="17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 spc="50">
                <a:solidFill>
                  <a:srgbClr val="FFFFFF"/>
                </a:solidFill>
                <a:latin typeface="Roboto"/>
                <a:cs typeface="Roboto"/>
              </a:rPr>
              <a:t>defensas</a:t>
            </a:r>
            <a:r>
              <a:rPr dirty="0" sz="1450" spc="16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que</a:t>
            </a:r>
            <a:r>
              <a:rPr dirty="0" sz="1450" spc="17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pueda</a:t>
            </a:r>
            <a:r>
              <a:rPr dirty="0" sz="1450" spc="16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 spc="50">
                <a:solidFill>
                  <a:srgbClr val="FFFFFF"/>
                </a:solidFill>
                <a:latin typeface="Roboto"/>
                <a:cs typeface="Roboto"/>
              </a:rPr>
              <a:t>oponer</a:t>
            </a:r>
            <a:r>
              <a:rPr dirty="0" sz="1450" spc="17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 spc="30">
                <a:solidFill>
                  <a:srgbClr val="FFFFFF"/>
                </a:solidFill>
                <a:latin typeface="Roboto"/>
                <a:cs typeface="Roboto"/>
              </a:rPr>
              <a:t>el </a:t>
            </a:r>
            <a:r>
              <a:rPr dirty="0" sz="1450" spc="45">
                <a:solidFill>
                  <a:srgbClr val="FFFFFF"/>
                </a:solidFill>
                <a:latin typeface="Roboto"/>
                <a:cs typeface="Roboto"/>
              </a:rPr>
              <a:t>obligado</a:t>
            </a:r>
            <a:r>
              <a:rPr dirty="0" sz="1450" spc="17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a</a:t>
            </a:r>
            <a:r>
              <a:rPr dirty="0" sz="1450" spc="18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pagar</a:t>
            </a:r>
            <a:r>
              <a:rPr dirty="0" sz="1450" spc="17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el</a:t>
            </a:r>
            <a:r>
              <a:rPr dirty="0" sz="1450" spc="17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 spc="35">
                <a:solidFill>
                  <a:srgbClr val="FFFFFF"/>
                </a:solidFill>
                <a:latin typeface="Roboto"/>
                <a:cs typeface="Roboto"/>
              </a:rPr>
              <a:t>instrumento.</a:t>
            </a:r>
            <a:endParaRPr sz="1450">
              <a:latin typeface="Roboto"/>
              <a:cs typeface="Roboto"/>
            </a:endParaRPr>
          </a:p>
          <a:p>
            <a:pPr marL="645160" marR="684530" indent="52069">
              <a:lnSpc>
                <a:spcPct val="131700"/>
              </a:lnSpc>
              <a:spcBef>
                <a:spcPts val="115"/>
              </a:spcBef>
            </a:pP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El</a:t>
            </a:r>
            <a:r>
              <a:rPr dirty="0" sz="1450" spc="16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 spc="50">
                <a:solidFill>
                  <a:srgbClr val="FFFFFF"/>
                </a:solidFill>
                <a:latin typeface="Roboto"/>
                <a:cs typeface="Roboto"/>
              </a:rPr>
              <a:t>cambio</a:t>
            </a:r>
            <a:r>
              <a:rPr dirty="0" sz="1450" spc="16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de</a:t>
            </a:r>
            <a:r>
              <a:rPr dirty="0" sz="1450" spc="16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 spc="50">
                <a:solidFill>
                  <a:srgbClr val="FFFFFF"/>
                </a:solidFill>
                <a:latin typeface="Roboto"/>
                <a:cs typeface="Roboto"/>
              </a:rPr>
              <a:t>acreedor</a:t>
            </a:r>
            <a:r>
              <a:rPr dirty="0" sz="1450" spc="16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 spc="50">
                <a:solidFill>
                  <a:srgbClr val="FFFFFF"/>
                </a:solidFill>
                <a:latin typeface="Roboto"/>
                <a:cs typeface="Roboto"/>
              </a:rPr>
              <a:t>puede</a:t>
            </a:r>
            <a:r>
              <a:rPr dirty="0" sz="1450" spc="16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variar</a:t>
            </a:r>
            <a:r>
              <a:rPr dirty="0" sz="1450" spc="16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de</a:t>
            </a:r>
            <a:r>
              <a:rPr dirty="0" sz="1450" spc="15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 spc="-10">
                <a:solidFill>
                  <a:srgbClr val="FFFFFF"/>
                </a:solidFill>
                <a:latin typeface="Roboto"/>
                <a:cs typeface="Roboto"/>
              </a:rPr>
              <a:t>manera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sencilla,</a:t>
            </a:r>
            <a:r>
              <a:rPr dirty="0" sz="1450" spc="24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porque</a:t>
            </a:r>
            <a:r>
              <a:rPr dirty="0" sz="1450" spc="25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la</a:t>
            </a:r>
            <a:r>
              <a:rPr dirty="0" sz="1450" spc="24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 spc="45">
                <a:solidFill>
                  <a:srgbClr val="FFFFFF"/>
                </a:solidFill>
                <a:latin typeface="Roboto"/>
                <a:cs typeface="Roboto"/>
              </a:rPr>
              <a:t>obligación</a:t>
            </a:r>
            <a:r>
              <a:rPr dirty="0" sz="1450" spc="25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de</a:t>
            </a:r>
            <a:r>
              <a:rPr dirty="0" sz="1450" spc="24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pagar</a:t>
            </a:r>
            <a:r>
              <a:rPr dirty="0" sz="1450" spc="24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ya</a:t>
            </a:r>
            <a:r>
              <a:rPr dirty="0" sz="1450" spc="24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 spc="30">
                <a:solidFill>
                  <a:srgbClr val="FFFFFF"/>
                </a:solidFill>
                <a:latin typeface="Roboto"/>
                <a:cs typeface="Roboto"/>
              </a:rPr>
              <a:t>está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incorporada</a:t>
            </a:r>
            <a:r>
              <a:rPr dirty="0" sz="1450" spc="31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en</a:t>
            </a:r>
            <a:r>
              <a:rPr dirty="0" sz="1450" spc="32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el</a:t>
            </a:r>
            <a:r>
              <a:rPr dirty="0" sz="1450" spc="32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propio</a:t>
            </a:r>
            <a:r>
              <a:rPr dirty="0" sz="1450" spc="31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 spc="-10">
                <a:solidFill>
                  <a:srgbClr val="FFFFFF"/>
                </a:solidFill>
                <a:latin typeface="Roboto"/>
                <a:cs typeface="Roboto"/>
              </a:rPr>
              <a:t>instrumento.</a:t>
            </a:r>
            <a:endParaRPr sz="1450">
              <a:latin typeface="Roboto"/>
              <a:cs typeface="Roboto"/>
            </a:endParaRPr>
          </a:p>
          <a:p>
            <a:pPr marL="645160" marR="534035">
              <a:lnSpc>
                <a:spcPct val="131700"/>
              </a:lnSpc>
              <a:spcBef>
                <a:spcPts val="110"/>
              </a:spcBef>
            </a:pP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El</a:t>
            </a:r>
            <a:r>
              <a:rPr dirty="0" sz="1450" spc="18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 spc="50">
                <a:solidFill>
                  <a:srgbClr val="FFFFFF"/>
                </a:solidFill>
                <a:latin typeface="Roboto"/>
                <a:cs typeface="Roboto"/>
              </a:rPr>
              <a:t>tenedor</a:t>
            </a:r>
            <a:r>
              <a:rPr dirty="0" sz="1450" spc="19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de</a:t>
            </a:r>
            <a:r>
              <a:rPr dirty="0" sz="1450" spc="18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buena</a:t>
            </a:r>
            <a:r>
              <a:rPr dirty="0" sz="1450" spc="19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fe</a:t>
            </a:r>
            <a:r>
              <a:rPr dirty="0" sz="1450" spc="19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 spc="50">
                <a:solidFill>
                  <a:srgbClr val="FFFFFF"/>
                </a:solidFill>
                <a:latin typeface="Roboto"/>
                <a:cs typeface="Roboto"/>
              </a:rPr>
              <a:t>puede</a:t>
            </a:r>
            <a:r>
              <a:rPr dirty="0" sz="1450" spc="18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hacer</a:t>
            </a:r>
            <a:r>
              <a:rPr dirty="0" sz="1450" spc="19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un</a:t>
            </a:r>
            <a:r>
              <a:rPr dirty="0" sz="1450" spc="19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 spc="-10">
                <a:solidFill>
                  <a:srgbClr val="FFFFFF"/>
                </a:solidFill>
                <a:latin typeface="Roboto"/>
                <a:cs typeface="Roboto"/>
              </a:rPr>
              <a:t>aviso </a:t>
            </a:r>
            <a:r>
              <a:rPr dirty="0" sz="1450" spc="45">
                <a:solidFill>
                  <a:srgbClr val="FFFFFF"/>
                </a:solidFill>
                <a:latin typeface="Roboto"/>
                <a:cs typeface="Roboto"/>
              </a:rPr>
              <a:t>oportuno</a:t>
            </a:r>
            <a:r>
              <a:rPr dirty="0" sz="1450" spc="14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al</a:t>
            </a:r>
            <a:r>
              <a:rPr dirty="0" sz="1450" spc="14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 spc="45">
                <a:solidFill>
                  <a:srgbClr val="FFFFFF"/>
                </a:solidFill>
                <a:latin typeface="Roboto"/>
                <a:cs typeface="Roboto"/>
              </a:rPr>
              <a:t>endosante</a:t>
            </a:r>
            <a:r>
              <a:rPr dirty="0" sz="1450" spc="14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del</a:t>
            </a:r>
            <a:r>
              <a:rPr dirty="0" sz="1450" spc="14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 spc="50">
                <a:solidFill>
                  <a:srgbClr val="FFFFFF"/>
                </a:solidFill>
                <a:latin typeface="Roboto"/>
                <a:cs typeface="Roboto"/>
              </a:rPr>
              <a:t>documento</a:t>
            </a:r>
            <a:r>
              <a:rPr dirty="0" sz="1450" spc="14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de</a:t>
            </a:r>
            <a:r>
              <a:rPr dirty="0" sz="1450" spc="14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 spc="-10">
                <a:solidFill>
                  <a:srgbClr val="FFFFFF"/>
                </a:solidFill>
                <a:latin typeface="Roboto"/>
                <a:cs typeface="Roboto"/>
              </a:rPr>
              <a:t>crédito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para</a:t>
            </a:r>
            <a:r>
              <a:rPr dirty="0" sz="1450" spc="29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que</a:t>
            </a:r>
            <a:r>
              <a:rPr dirty="0" sz="1450" spc="30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este</a:t>
            </a:r>
            <a:r>
              <a:rPr dirty="0" sz="1450" spc="30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responda</a:t>
            </a:r>
            <a:r>
              <a:rPr dirty="0" sz="1450" spc="30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por</a:t>
            </a:r>
            <a:r>
              <a:rPr dirty="0" sz="1450" spc="29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la</a:t>
            </a:r>
            <a:r>
              <a:rPr dirty="0" sz="1450" spc="31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insolvencia</a:t>
            </a:r>
            <a:r>
              <a:rPr dirty="0" sz="1450" spc="30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 spc="30">
                <a:solidFill>
                  <a:srgbClr val="FFFFFF"/>
                </a:solidFill>
                <a:latin typeface="Roboto"/>
                <a:cs typeface="Roboto"/>
              </a:rPr>
              <a:t>del </a:t>
            </a:r>
            <a:r>
              <a:rPr dirty="0" sz="1450" spc="-10">
                <a:solidFill>
                  <a:srgbClr val="FFFFFF"/>
                </a:solidFill>
                <a:latin typeface="Roboto"/>
                <a:cs typeface="Roboto"/>
              </a:rPr>
              <a:t>deudor.</a:t>
            </a:r>
            <a:endParaRPr sz="1450">
              <a:latin typeface="Roboto"/>
              <a:cs typeface="Roboto"/>
            </a:endParaRPr>
          </a:p>
          <a:p>
            <a:pPr marL="645160" marR="387985">
              <a:lnSpc>
                <a:spcPct val="131700"/>
              </a:lnSpc>
              <a:spcBef>
                <a:spcPts val="114"/>
              </a:spcBef>
            </a:pPr>
            <a:r>
              <a:rPr dirty="0" sz="1450" spc="50">
                <a:solidFill>
                  <a:srgbClr val="FFFFFF"/>
                </a:solidFill>
                <a:latin typeface="Roboto"/>
                <a:cs typeface="Roboto"/>
              </a:rPr>
              <a:t>Cuando</a:t>
            </a:r>
            <a:r>
              <a:rPr dirty="0" sz="1450" spc="22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el</a:t>
            </a:r>
            <a:r>
              <a:rPr dirty="0" sz="1450" spc="22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transmitente</a:t>
            </a:r>
            <a:r>
              <a:rPr dirty="0" sz="1450" spc="21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lo</a:t>
            </a:r>
            <a:r>
              <a:rPr dirty="0" sz="1450" spc="22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 spc="50">
                <a:solidFill>
                  <a:srgbClr val="FFFFFF"/>
                </a:solidFill>
                <a:latin typeface="Roboto"/>
                <a:cs typeface="Roboto"/>
              </a:rPr>
              <a:t>endosa,</a:t>
            </a:r>
            <a:r>
              <a:rPr dirty="0" sz="1450" spc="22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no</a:t>
            </a:r>
            <a:r>
              <a:rPr dirty="0" sz="1450" spc="22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 spc="35">
                <a:solidFill>
                  <a:srgbClr val="FFFFFF"/>
                </a:solidFill>
                <a:latin typeface="Roboto"/>
                <a:cs typeface="Roboto"/>
              </a:rPr>
              <a:t>sólo </a:t>
            </a:r>
            <a:r>
              <a:rPr dirty="0" sz="1450" spc="45">
                <a:solidFill>
                  <a:srgbClr val="FFFFFF"/>
                </a:solidFill>
                <a:latin typeface="Roboto"/>
                <a:cs typeface="Roboto"/>
              </a:rPr>
              <a:t>responde</a:t>
            </a:r>
            <a:r>
              <a:rPr dirty="0" sz="1450" spc="17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al</a:t>
            </a:r>
            <a:r>
              <a:rPr dirty="0" sz="1450" spc="17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 spc="45">
                <a:solidFill>
                  <a:srgbClr val="FFFFFF"/>
                </a:solidFill>
                <a:latin typeface="Roboto"/>
                <a:cs typeface="Roboto"/>
              </a:rPr>
              <a:t>tenedor</a:t>
            </a:r>
            <a:r>
              <a:rPr dirty="0" sz="1450" spc="17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de</a:t>
            </a:r>
            <a:r>
              <a:rPr dirty="0" sz="1450" spc="17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buena</a:t>
            </a:r>
            <a:r>
              <a:rPr dirty="0" sz="1450" spc="17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fe</a:t>
            </a:r>
            <a:r>
              <a:rPr dirty="0" sz="1450" spc="17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por</a:t>
            </a:r>
            <a:r>
              <a:rPr dirty="0" sz="1450" spc="17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la</a:t>
            </a:r>
            <a:r>
              <a:rPr dirty="0" sz="1450" spc="17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 spc="35">
                <a:solidFill>
                  <a:srgbClr val="FFFFFF"/>
                </a:solidFill>
                <a:latin typeface="Roboto"/>
                <a:cs typeface="Roboto"/>
              </a:rPr>
              <a:t>legitimidad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del</a:t>
            </a:r>
            <a:r>
              <a:rPr dirty="0" sz="1450" spc="21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crédito,</a:t>
            </a:r>
            <a:r>
              <a:rPr dirty="0" sz="1450" spc="21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sino</a:t>
            </a:r>
            <a:r>
              <a:rPr dirty="0" sz="1450" spc="22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que</a:t>
            </a:r>
            <a:r>
              <a:rPr dirty="0" sz="1450" spc="21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se</a:t>
            </a:r>
            <a:r>
              <a:rPr dirty="0" sz="1450" spc="22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 spc="45">
                <a:solidFill>
                  <a:srgbClr val="FFFFFF"/>
                </a:solidFill>
                <a:latin typeface="Roboto"/>
                <a:cs typeface="Roboto"/>
              </a:rPr>
              <a:t>convierte,</a:t>
            </a:r>
            <a:r>
              <a:rPr dirty="0" sz="1450" spc="21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 spc="50">
                <a:solidFill>
                  <a:srgbClr val="FFFFFF"/>
                </a:solidFill>
                <a:latin typeface="Roboto"/>
                <a:cs typeface="Roboto"/>
              </a:rPr>
              <a:t>además,</a:t>
            </a:r>
            <a:r>
              <a:rPr dirty="0" sz="1450" spc="22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en</a:t>
            </a:r>
            <a:r>
              <a:rPr dirty="0" sz="1450" spc="21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 spc="-25">
                <a:solidFill>
                  <a:srgbClr val="FFFFFF"/>
                </a:solidFill>
                <a:latin typeface="Roboto"/>
                <a:cs typeface="Roboto"/>
              </a:rPr>
              <a:t>un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fiador</a:t>
            </a:r>
            <a:r>
              <a:rPr dirty="0" sz="1450" spc="23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que</a:t>
            </a:r>
            <a:r>
              <a:rPr dirty="0" sz="1450" spc="23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deberá</a:t>
            </a:r>
            <a:r>
              <a:rPr dirty="0" sz="1450" spc="23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pagar</a:t>
            </a:r>
            <a:r>
              <a:rPr dirty="0" sz="1450" spc="23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si</a:t>
            </a:r>
            <a:r>
              <a:rPr dirty="0" sz="1450" spc="23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el</a:t>
            </a:r>
            <a:r>
              <a:rPr dirty="0" sz="1450" spc="23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 spc="45">
                <a:solidFill>
                  <a:srgbClr val="FFFFFF"/>
                </a:solidFill>
                <a:latin typeface="Roboto"/>
                <a:cs typeface="Roboto"/>
              </a:rPr>
              <a:t>obligado</a:t>
            </a:r>
            <a:r>
              <a:rPr dirty="0" sz="1450" spc="23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a</a:t>
            </a:r>
            <a:r>
              <a:rPr dirty="0" sz="1450" spc="23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pagar</a:t>
            </a:r>
            <a:r>
              <a:rPr dirty="0" sz="1450" spc="23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 spc="30">
                <a:solidFill>
                  <a:srgbClr val="FFFFFF"/>
                </a:solidFill>
                <a:latin typeface="Roboto"/>
                <a:cs typeface="Roboto"/>
              </a:rPr>
              <a:t>el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instrumento</a:t>
            </a:r>
            <a:r>
              <a:rPr dirty="0" sz="1450" spc="24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no</a:t>
            </a:r>
            <a:r>
              <a:rPr dirty="0" sz="1450" spc="25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quiere</a:t>
            </a:r>
            <a:r>
              <a:rPr dirty="0" sz="1450" spc="24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o</a:t>
            </a:r>
            <a:r>
              <a:rPr dirty="0" sz="1450" spc="25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no</a:t>
            </a:r>
            <a:r>
              <a:rPr dirty="0" sz="1450" spc="24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 spc="50">
                <a:solidFill>
                  <a:srgbClr val="FFFFFF"/>
                </a:solidFill>
                <a:latin typeface="Roboto"/>
                <a:cs typeface="Roboto"/>
              </a:rPr>
              <a:t>puede</a:t>
            </a:r>
            <a:r>
              <a:rPr dirty="0" sz="1450" spc="25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 spc="-10">
                <a:solidFill>
                  <a:srgbClr val="FFFFFF"/>
                </a:solidFill>
                <a:latin typeface="Roboto"/>
                <a:cs typeface="Roboto"/>
              </a:rPr>
              <a:t>pagarlo.</a:t>
            </a:r>
            <a:endParaRPr sz="1450">
              <a:latin typeface="Roboto"/>
              <a:cs typeface="Roboto"/>
            </a:endParaRPr>
          </a:p>
        </p:txBody>
      </p:sp>
      <p:grpSp>
        <p:nvGrpSpPr>
          <p:cNvPr id="15" name="object 15" descr=""/>
          <p:cNvGrpSpPr/>
          <p:nvPr/>
        </p:nvGrpSpPr>
        <p:grpSpPr>
          <a:xfrm>
            <a:off x="13108085" y="1186031"/>
            <a:ext cx="5530215" cy="7524115"/>
            <a:chOff x="13108085" y="1186031"/>
            <a:chExt cx="5530215" cy="7524115"/>
          </a:xfrm>
        </p:grpSpPr>
        <p:sp>
          <p:nvSpPr>
            <p:cNvPr id="16" name="object 16" descr=""/>
            <p:cNvSpPr/>
            <p:nvPr/>
          </p:nvSpPr>
          <p:spPr>
            <a:xfrm>
              <a:off x="13108085" y="1186031"/>
              <a:ext cx="5530215" cy="7524115"/>
            </a:xfrm>
            <a:custGeom>
              <a:avLst/>
              <a:gdLst/>
              <a:ahLst/>
              <a:cxnLst/>
              <a:rect l="l" t="t" r="r" b="b"/>
              <a:pathLst>
                <a:path w="5530215" h="7524115">
                  <a:moveTo>
                    <a:pt x="5529960" y="0"/>
                  </a:moveTo>
                  <a:lnTo>
                    <a:pt x="0" y="0"/>
                  </a:lnTo>
                  <a:lnTo>
                    <a:pt x="0" y="7523662"/>
                  </a:lnTo>
                  <a:lnTo>
                    <a:pt x="5529960" y="7523662"/>
                  </a:lnTo>
                  <a:lnTo>
                    <a:pt x="5529960" y="0"/>
                  </a:lnTo>
                  <a:close/>
                </a:path>
              </a:pathLst>
            </a:custGeom>
            <a:solidFill>
              <a:srgbClr val="0A3964">
                <a:alpha val="30198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7" name="object 17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3544655" y="1989241"/>
              <a:ext cx="83498" cy="83494"/>
            </a:xfrm>
            <a:prstGeom prst="rect">
              <a:avLst/>
            </a:prstGeom>
          </p:spPr>
        </p:pic>
        <p:pic>
          <p:nvPicPr>
            <p:cNvPr id="18" name="object 18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3544655" y="2876946"/>
              <a:ext cx="83498" cy="83494"/>
            </a:xfrm>
            <a:prstGeom prst="rect">
              <a:avLst/>
            </a:prstGeom>
          </p:spPr>
        </p:pic>
        <p:pic>
          <p:nvPicPr>
            <p:cNvPr id="19" name="object 19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3544655" y="4230332"/>
              <a:ext cx="83498" cy="83494"/>
            </a:xfrm>
            <a:prstGeom prst="rect">
              <a:avLst/>
            </a:prstGeom>
          </p:spPr>
        </p:pic>
        <p:pic>
          <p:nvPicPr>
            <p:cNvPr id="20" name="object 20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3544655" y="5583717"/>
              <a:ext cx="83498" cy="83495"/>
            </a:xfrm>
            <a:prstGeom prst="rect">
              <a:avLst/>
            </a:prstGeom>
          </p:spPr>
        </p:pic>
      </p:grpSp>
      <p:sp>
        <p:nvSpPr>
          <p:cNvPr id="21" name="object 21" descr=""/>
          <p:cNvSpPr txBox="1"/>
          <p:nvPr/>
        </p:nvSpPr>
        <p:spPr>
          <a:xfrm>
            <a:off x="13108085" y="1186031"/>
            <a:ext cx="5530215" cy="7524115"/>
          </a:xfrm>
          <a:prstGeom prst="rect">
            <a:avLst/>
          </a:prstGeom>
        </p:spPr>
        <p:txBody>
          <a:bodyPr wrap="square" lIns="0" tIns="190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5"/>
              </a:spcBef>
            </a:pPr>
            <a:endParaRPr sz="1600">
              <a:latin typeface="Times New Roman"/>
              <a:cs typeface="Times New Roman"/>
            </a:endParaRPr>
          </a:p>
          <a:p>
            <a:pPr marL="436245">
              <a:lnSpc>
                <a:spcPct val="100000"/>
              </a:lnSpc>
            </a:pPr>
            <a:r>
              <a:rPr dirty="0" u="heavy" sz="135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Roboto"/>
                <a:cs typeface="Roboto"/>
              </a:rPr>
              <a:t>N</a:t>
            </a:r>
            <a:r>
              <a:rPr dirty="0" u="heavy" sz="1350" spc="-195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Roboto"/>
                <a:cs typeface="Roboto"/>
              </a:rPr>
              <a:t> </a:t>
            </a:r>
            <a:r>
              <a:rPr dirty="0" u="heavy" sz="135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Roboto"/>
                <a:cs typeface="Roboto"/>
              </a:rPr>
              <a:t>O</a:t>
            </a:r>
            <a:r>
              <a:rPr dirty="0" u="heavy" sz="1350" spc="295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Roboto"/>
                <a:cs typeface="Roboto"/>
              </a:rPr>
              <a:t> </a:t>
            </a:r>
            <a:r>
              <a:rPr dirty="0" u="heavy" sz="1350" spc="13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Roboto"/>
                <a:cs typeface="Roboto"/>
              </a:rPr>
              <a:t>NEGOCIABLE</a:t>
            </a:r>
            <a:endParaRPr sz="1350">
              <a:latin typeface="Roboto"/>
              <a:cs typeface="Roboto"/>
            </a:endParaRPr>
          </a:p>
          <a:p>
            <a:pPr marL="645160" marR="344805">
              <a:lnSpc>
                <a:spcPct val="131700"/>
              </a:lnSpc>
              <a:spcBef>
                <a:spcPts val="425"/>
              </a:spcBef>
            </a:pP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Es</a:t>
            </a:r>
            <a:r>
              <a:rPr dirty="0" sz="1450" spc="21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una</a:t>
            </a:r>
            <a:r>
              <a:rPr dirty="0" sz="1450" spc="22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evidencia</a:t>
            </a:r>
            <a:r>
              <a:rPr dirty="0" sz="1450" spc="21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 spc="50">
                <a:solidFill>
                  <a:srgbClr val="FFFFFF"/>
                </a:solidFill>
                <a:latin typeface="Roboto"/>
                <a:cs typeface="Roboto"/>
              </a:rPr>
              <a:t>documental</a:t>
            </a:r>
            <a:r>
              <a:rPr dirty="0" sz="1450" spc="22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de</a:t>
            </a:r>
            <a:r>
              <a:rPr dirty="0" sz="1450" spc="22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una</a:t>
            </a:r>
            <a:r>
              <a:rPr dirty="0" sz="1450" spc="21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 spc="-10">
                <a:solidFill>
                  <a:srgbClr val="FFFFFF"/>
                </a:solidFill>
                <a:latin typeface="Roboto"/>
                <a:cs typeface="Roboto"/>
              </a:rPr>
              <a:t>obligación</a:t>
            </a:r>
            <a:r>
              <a:rPr dirty="0" sz="1450" spc="500">
                <a:solidFill>
                  <a:srgbClr val="FFFFFF"/>
                </a:solidFill>
                <a:latin typeface="Roboto"/>
                <a:cs typeface="Roboto"/>
              </a:rPr>
              <a:t> 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que</a:t>
            </a:r>
            <a:r>
              <a:rPr dirty="0" sz="1450" spc="26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puede</a:t>
            </a:r>
            <a:r>
              <a:rPr dirty="0" sz="1450" spc="26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nacer,</a:t>
            </a:r>
            <a:r>
              <a:rPr dirty="0" sz="1450" spc="26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 spc="45">
                <a:solidFill>
                  <a:srgbClr val="FFFFFF"/>
                </a:solidFill>
                <a:latin typeface="Roboto"/>
                <a:cs typeface="Roboto"/>
              </a:rPr>
              <a:t>transformarse</a:t>
            </a:r>
            <a:r>
              <a:rPr dirty="0" sz="1450" spc="26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y</a:t>
            </a:r>
            <a:r>
              <a:rPr dirty="0" sz="1450" spc="26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extinguirse</a:t>
            </a:r>
            <a:r>
              <a:rPr dirty="0" sz="1450" spc="26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 spc="-10">
                <a:solidFill>
                  <a:srgbClr val="FFFFFF"/>
                </a:solidFill>
                <a:latin typeface="Roboto"/>
                <a:cs typeface="Roboto"/>
              </a:rPr>
              <a:t>fuera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del</a:t>
            </a:r>
            <a:r>
              <a:rPr dirty="0" sz="1450" spc="22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 spc="40">
                <a:solidFill>
                  <a:srgbClr val="FFFFFF"/>
                </a:solidFill>
                <a:latin typeface="Roboto"/>
                <a:cs typeface="Roboto"/>
              </a:rPr>
              <a:t>documento.</a:t>
            </a:r>
            <a:endParaRPr sz="1450">
              <a:latin typeface="Roboto"/>
              <a:cs typeface="Roboto"/>
            </a:endParaRPr>
          </a:p>
          <a:p>
            <a:pPr marL="645160" marR="506095">
              <a:lnSpc>
                <a:spcPct val="129200"/>
              </a:lnSpc>
              <a:spcBef>
                <a:spcPts val="50"/>
              </a:spcBef>
            </a:pPr>
            <a:r>
              <a:rPr dirty="0" sz="1700">
                <a:solidFill>
                  <a:srgbClr val="FFFFFF"/>
                </a:solidFill>
                <a:latin typeface="Roboto"/>
                <a:cs typeface="Roboto"/>
              </a:rPr>
              <a:t>Circula</a:t>
            </a:r>
            <a:r>
              <a:rPr dirty="0" sz="1700" spc="27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>
                <a:solidFill>
                  <a:srgbClr val="FFFFFF"/>
                </a:solidFill>
                <a:latin typeface="Roboto"/>
                <a:cs typeface="Roboto"/>
              </a:rPr>
              <a:t>por</a:t>
            </a:r>
            <a:r>
              <a:rPr dirty="0" sz="1700" spc="28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>
                <a:solidFill>
                  <a:srgbClr val="FFFFFF"/>
                </a:solidFill>
                <a:latin typeface="Roboto"/>
                <a:cs typeface="Roboto"/>
              </a:rPr>
              <a:t>cesión,</a:t>
            </a:r>
            <a:r>
              <a:rPr dirty="0" sz="1700" spc="28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>
                <a:solidFill>
                  <a:srgbClr val="FFFFFF"/>
                </a:solidFill>
                <a:latin typeface="Roboto"/>
                <a:cs typeface="Roboto"/>
              </a:rPr>
              <a:t>limitándose</a:t>
            </a:r>
            <a:r>
              <a:rPr dirty="0" sz="1700" spc="28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>
                <a:solidFill>
                  <a:srgbClr val="FFFFFF"/>
                </a:solidFill>
                <a:latin typeface="Roboto"/>
                <a:cs typeface="Roboto"/>
              </a:rPr>
              <a:t>a</a:t>
            </a:r>
            <a:r>
              <a:rPr dirty="0" sz="1700" spc="27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 spc="-25">
                <a:solidFill>
                  <a:srgbClr val="FFFFFF"/>
                </a:solidFill>
                <a:latin typeface="Roboto"/>
                <a:cs typeface="Roboto"/>
              </a:rPr>
              <a:t>la </a:t>
            </a:r>
            <a:r>
              <a:rPr dirty="0" sz="1700">
                <a:solidFill>
                  <a:srgbClr val="FFFFFF"/>
                </a:solidFill>
                <a:latin typeface="Roboto"/>
                <a:cs typeface="Roboto"/>
              </a:rPr>
              <a:t>acreencia</a:t>
            </a:r>
            <a:r>
              <a:rPr dirty="0" sz="1700" spc="26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>
                <a:solidFill>
                  <a:srgbClr val="FFFFFF"/>
                </a:solidFill>
                <a:latin typeface="Roboto"/>
                <a:cs typeface="Roboto"/>
              </a:rPr>
              <a:t>evidenciada</a:t>
            </a:r>
            <a:r>
              <a:rPr dirty="0" sz="1700" spc="26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>
                <a:solidFill>
                  <a:srgbClr val="FFFFFF"/>
                </a:solidFill>
                <a:latin typeface="Roboto"/>
                <a:cs typeface="Roboto"/>
              </a:rPr>
              <a:t>en</a:t>
            </a:r>
            <a:r>
              <a:rPr dirty="0" sz="1700" spc="26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>
                <a:solidFill>
                  <a:srgbClr val="FFFFFF"/>
                </a:solidFill>
                <a:latin typeface="Roboto"/>
                <a:cs typeface="Roboto"/>
              </a:rPr>
              <a:t>el</a:t>
            </a:r>
            <a:r>
              <a:rPr dirty="0" sz="1700" spc="26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>
                <a:solidFill>
                  <a:srgbClr val="FFFFFF"/>
                </a:solidFill>
                <a:latin typeface="Roboto"/>
                <a:cs typeface="Roboto"/>
              </a:rPr>
              <a:t>mismo,</a:t>
            </a:r>
            <a:r>
              <a:rPr dirty="0" sz="1700" spc="26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>
                <a:solidFill>
                  <a:srgbClr val="FFFFFF"/>
                </a:solidFill>
                <a:latin typeface="Roboto"/>
                <a:cs typeface="Roboto"/>
              </a:rPr>
              <a:t>la</a:t>
            </a:r>
            <a:r>
              <a:rPr dirty="0" sz="1700" spc="26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 spc="-20">
                <a:solidFill>
                  <a:srgbClr val="FFFFFF"/>
                </a:solidFill>
                <a:latin typeface="Roboto"/>
                <a:cs typeface="Roboto"/>
              </a:rPr>
              <a:t>cual </a:t>
            </a:r>
            <a:r>
              <a:rPr dirty="0" sz="1700">
                <a:solidFill>
                  <a:srgbClr val="FFFFFF"/>
                </a:solidFill>
                <a:latin typeface="Roboto"/>
                <a:cs typeface="Roboto"/>
              </a:rPr>
              <a:t>está</a:t>
            </a:r>
            <a:r>
              <a:rPr dirty="0" sz="1700" spc="22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>
                <a:solidFill>
                  <a:srgbClr val="FFFFFF"/>
                </a:solidFill>
                <a:latin typeface="Roboto"/>
                <a:cs typeface="Roboto"/>
              </a:rPr>
              <a:t>sujeta</a:t>
            </a:r>
            <a:r>
              <a:rPr dirty="0" sz="1700" spc="22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>
                <a:solidFill>
                  <a:srgbClr val="FFFFFF"/>
                </a:solidFill>
                <a:latin typeface="Roboto"/>
                <a:cs typeface="Roboto"/>
              </a:rPr>
              <a:t>a</a:t>
            </a:r>
            <a:r>
              <a:rPr dirty="0" sz="1700" spc="22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>
                <a:solidFill>
                  <a:srgbClr val="FFFFFF"/>
                </a:solidFill>
                <a:latin typeface="Roboto"/>
                <a:cs typeface="Roboto"/>
              </a:rPr>
              <a:t>todas</a:t>
            </a:r>
            <a:r>
              <a:rPr dirty="0" sz="1700" spc="22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>
                <a:solidFill>
                  <a:srgbClr val="FFFFFF"/>
                </a:solidFill>
                <a:latin typeface="Roboto"/>
                <a:cs typeface="Roboto"/>
              </a:rPr>
              <a:t>las</a:t>
            </a:r>
            <a:r>
              <a:rPr dirty="0" sz="1700" spc="229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>
                <a:solidFill>
                  <a:srgbClr val="FFFFFF"/>
                </a:solidFill>
                <a:latin typeface="Roboto"/>
                <a:cs typeface="Roboto"/>
              </a:rPr>
              <a:t>defensas</a:t>
            </a:r>
            <a:r>
              <a:rPr dirty="0" sz="1700" spc="22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>
                <a:solidFill>
                  <a:srgbClr val="FFFFFF"/>
                </a:solidFill>
                <a:latin typeface="Roboto"/>
                <a:cs typeface="Roboto"/>
              </a:rPr>
              <a:t>que</a:t>
            </a:r>
            <a:r>
              <a:rPr dirty="0" sz="1700" spc="22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 spc="-25">
                <a:solidFill>
                  <a:srgbClr val="FFFFFF"/>
                </a:solidFill>
                <a:latin typeface="Roboto"/>
                <a:cs typeface="Roboto"/>
              </a:rPr>
              <a:t>el </a:t>
            </a:r>
            <a:r>
              <a:rPr dirty="0" sz="1700">
                <a:solidFill>
                  <a:srgbClr val="FFFFFF"/>
                </a:solidFill>
                <a:latin typeface="Roboto"/>
                <a:cs typeface="Roboto"/>
              </a:rPr>
              <a:t>deudor</a:t>
            </a:r>
            <a:r>
              <a:rPr dirty="0" sz="1700" spc="25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>
                <a:solidFill>
                  <a:srgbClr val="FFFFFF"/>
                </a:solidFill>
                <a:latin typeface="Roboto"/>
                <a:cs typeface="Roboto"/>
              </a:rPr>
              <a:t>pueda</a:t>
            </a:r>
            <a:r>
              <a:rPr dirty="0" sz="1700" spc="25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>
                <a:solidFill>
                  <a:srgbClr val="FFFFFF"/>
                </a:solidFill>
                <a:latin typeface="Roboto"/>
                <a:cs typeface="Roboto"/>
              </a:rPr>
              <a:t>oponer</a:t>
            </a:r>
            <a:r>
              <a:rPr dirty="0" sz="1700" spc="25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>
                <a:solidFill>
                  <a:srgbClr val="FFFFFF"/>
                </a:solidFill>
                <a:latin typeface="Roboto"/>
                <a:cs typeface="Roboto"/>
              </a:rPr>
              <a:t>al</a:t>
            </a:r>
            <a:r>
              <a:rPr dirty="0" sz="1700" spc="254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 spc="-10">
                <a:solidFill>
                  <a:srgbClr val="FFFFFF"/>
                </a:solidFill>
                <a:latin typeface="Roboto"/>
                <a:cs typeface="Roboto"/>
              </a:rPr>
              <a:t>acreedor.</a:t>
            </a:r>
            <a:endParaRPr sz="1700">
              <a:latin typeface="Roboto"/>
              <a:cs typeface="Roboto"/>
            </a:endParaRPr>
          </a:p>
          <a:p>
            <a:pPr marL="645160" marR="476250">
              <a:lnSpc>
                <a:spcPct val="129200"/>
              </a:lnSpc>
              <a:spcBef>
                <a:spcPts val="115"/>
              </a:spcBef>
            </a:pPr>
            <a:r>
              <a:rPr dirty="0" sz="1700">
                <a:solidFill>
                  <a:srgbClr val="FFFFFF"/>
                </a:solidFill>
                <a:latin typeface="Roboto"/>
                <a:cs typeface="Roboto"/>
              </a:rPr>
              <a:t>La</a:t>
            </a:r>
            <a:r>
              <a:rPr dirty="0" sz="1700" spc="19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>
                <a:solidFill>
                  <a:srgbClr val="FFFFFF"/>
                </a:solidFill>
                <a:latin typeface="Roboto"/>
                <a:cs typeface="Roboto"/>
              </a:rPr>
              <a:t>transmisión</a:t>
            </a:r>
            <a:r>
              <a:rPr dirty="0" sz="1700" spc="19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>
                <a:solidFill>
                  <a:srgbClr val="FFFFFF"/>
                </a:solidFill>
                <a:latin typeface="Roboto"/>
                <a:cs typeface="Roboto"/>
              </a:rPr>
              <a:t>o</a:t>
            </a:r>
            <a:r>
              <a:rPr dirty="0" sz="1700" spc="19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>
                <a:solidFill>
                  <a:srgbClr val="FFFFFF"/>
                </a:solidFill>
                <a:latin typeface="Roboto"/>
                <a:cs typeface="Roboto"/>
              </a:rPr>
              <a:t>cesión</a:t>
            </a:r>
            <a:r>
              <a:rPr dirty="0" sz="1700" spc="19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>
                <a:solidFill>
                  <a:srgbClr val="FFFFFF"/>
                </a:solidFill>
                <a:latin typeface="Roboto"/>
                <a:cs typeface="Roboto"/>
              </a:rPr>
              <a:t>de</a:t>
            </a:r>
            <a:r>
              <a:rPr dirty="0" sz="1700" spc="19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>
                <a:solidFill>
                  <a:srgbClr val="FFFFFF"/>
                </a:solidFill>
                <a:latin typeface="Roboto"/>
                <a:cs typeface="Roboto"/>
              </a:rPr>
              <a:t>un</a:t>
            </a:r>
            <a:r>
              <a:rPr dirty="0" sz="1700" spc="19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 spc="-10">
                <a:solidFill>
                  <a:srgbClr val="FFFFFF"/>
                </a:solidFill>
                <a:latin typeface="Roboto"/>
                <a:cs typeface="Roboto"/>
              </a:rPr>
              <a:t>documento </a:t>
            </a:r>
            <a:r>
              <a:rPr dirty="0" sz="1700">
                <a:solidFill>
                  <a:srgbClr val="FFFFFF"/>
                </a:solidFill>
                <a:latin typeface="Roboto"/>
                <a:cs typeface="Roboto"/>
              </a:rPr>
              <a:t>no</a:t>
            </a:r>
            <a:r>
              <a:rPr dirty="0" sz="1700" spc="29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>
                <a:solidFill>
                  <a:srgbClr val="FFFFFF"/>
                </a:solidFill>
                <a:latin typeface="Roboto"/>
                <a:cs typeface="Roboto"/>
              </a:rPr>
              <a:t>negociable</a:t>
            </a:r>
            <a:r>
              <a:rPr dirty="0" sz="1700" spc="30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>
                <a:solidFill>
                  <a:srgbClr val="FFFFFF"/>
                </a:solidFill>
                <a:latin typeface="Roboto"/>
                <a:cs typeface="Roboto"/>
              </a:rPr>
              <a:t>requiere</a:t>
            </a:r>
            <a:r>
              <a:rPr dirty="0" sz="1700" spc="29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>
                <a:solidFill>
                  <a:srgbClr val="FFFFFF"/>
                </a:solidFill>
                <a:latin typeface="Roboto"/>
                <a:cs typeface="Roboto"/>
              </a:rPr>
              <a:t>la</a:t>
            </a:r>
            <a:r>
              <a:rPr dirty="0" sz="1700" spc="30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>
                <a:solidFill>
                  <a:srgbClr val="FFFFFF"/>
                </a:solidFill>
                <a:latin typeface="Roboto"/>
                <a:cs typeface="Roboto"/>
              </a:rPr>
              <a:t>notificación</a:t>
            </a:r>
            <a:r>
              <a:rPr dirty="0" sz="1700" spc="29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>
                <a:solidFill>
                  <a:srgbClr val="FFFFFF"/>
                </a:solidFill>
                <a:latin typeface="Roboto"/>
                <a:cs typeface="Roboto"/>
              </a:rPr>
              <a:t>de</a:t>
            </a:r>
            <a:r>
              <a:rPr dirty="0" sz="1700" spc="29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 spc="-25">
                <a:solidFill>
                  <a:srgbClr val="FFFFFF"/>
                </a:solidFill>
                <a:latin typeface="Roboto"/>
                <a:cs typeface="Roboto"/>
              </a:rPr>
              <a:t>la </a:t>
            </a:r>
            <a:r>
              <a:rPr dirty="0" sz="1700">
                <a:solidFill>
                  <a:srgbClr val="FFFFFF"/>
                </a:solidFill>
                <a:latin typeface="Roboto"/>
                <a:cs typeface="Roboto"/>
              </a:rPr>
              <a:t>cesión</a:t>
            </a:r>
            <a:r>
              <a:rPr dirty="0" sz="1700" spc="21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>
                <a:solidFill>
                  <a:srgbClr val="FFFFFF"/>
                </a:solidFill>
                <a:latin typeface="Roboto"/>
                <a:cs typeface="Roboto"/>
              </a:rPr>
              <a:t>al</a:t>
            </a:r>
            <a:r>
              <a:rPr dirty="0" sz="1700" spc="21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>
                <a:solidFill>
                  <a:srgbClr val="FFFFFF"/>
                </a:solidFill>
                <a:latin typeface="Roboto"/>
                <a:cs typeface="Roboto"/>
              </a:rPr>
              <a:t>deudor</a:t>
            </a:r>
            <a:r>
              <a:rPr dirty="0" sz="1700" spc="21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>
                <a:solidFill>
                  <a:srgbClr val="FFFFFF"/>
                </a:solidFill>
                <a:latin typeface="Roboto"/>
                <a:cs typeface="Roboto"/>
              </a:rPr>
              <a:t>para</a:t>
            </a:r>
            <a:r>
              <a:rPr dirty="0" sz="1700" spc="21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>
                <a:solidFill>
                  <a:srgbClr val="FFFFFF"/>
                </a:solidFill>
                <a:latin typeface="Roboto"/>
                <a:cs typeface="Roboto"/>
              </a:rPr>
              <a:t>que</a:t>
            </a:r>
            <a:r>
              <a:rPr dirty="0" sz="1700" spc="21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>
                <a:solidFill>
                  <a:srgbClr val="FFFFFF"/>
                </a:solidFill>
                <a:latin typeface="Roboto"/>
                <a:cs typeface="Roboto"/>
              </a:rPr>
              <a:t>éste</a:t>
            </a:r>
            <a:r>
              <a:rPr dirty="0" sz="1700" spc="229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 spc="-10">
                <a:solidFill>
                  <a:srgbClr val="FFFFFF"/>
                </a:solidFill>
                <a:latin typeface="Roboto"/>
                <a:cs typeface="Roboto"/>
              </a:rPr>
              <a:t>quede </a:t>
            </a:r>
            <a:r>
              <a:rPr dirty="0" sz="1700">
                <a:solidFill>
                  <a:srgbClr val="FFFFFF"/>
                </a:solidFill>
                <a:latin typeface="Roboto"/>
                <a:cs typeface="Roboto"/>
              </a:rPr>
              <a:t>obligado</a:t>
            </a:r>
            <a:r>
              <a:rPr dirty="0" sz="1700" spc="229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>
                <a:solidFill>
                  <a:srgbClr val="FFFFFF"/>
                </a:solidFill>
                <a:latin typeface="Roboto"/>
                <a:cs typeface="Roboto"/>
              </a:rPr>
              <a:t>ante</a:t>
            </a:r>
            <a:r>
              <a:rPr dirty="0" sz="1700" spc="229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>
                <a:solidFill>
                  <a:srgbClr val="FFFFFF"/>
                </a:solidFill>
                <a:latin typeface="Roboto"/>
                <a:cs typeface="Roboto"/>
              </a:rPr>
              <a:t>el</a:t>
            </a:r>
            <a:r>
              <a:rPr dirty="0" sz="1700" spc="23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>
                <a:solidFill>
                  <a:srgbClr val="FFFFFF"/>
                </a:solidFill>
                <a:latin typeface="Roboto"/>
                <a:cs typeface="Roboto"/>
              </a:rPr>
              <a:t>nuevo</a:t>
            </a:r>
            <a:r>
              <a:rPr dirty="0" sz="1700" spc="229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 spc="-10">
                <a:solidFill>
                  <a:srgbClr val="FFFFFF"/>
                </a:solidFill>
                <a:latin typeface="Roboto"/>
                <a:cs typeface="Roboto"/>
              </a:rPr>
              <a:t>acreedor.</a:t>
            </a:r>
            <a:endParaRPr sz="1700">
              <a:latin typeface="Roboto"/>
              <a:cs typeface="Roboto"/>
            </a:endParaRPr>
          </a:p>
          <a:p>
            <a:pPr marL="645160" marR="485140">
              <a:lnSpc>
                <a:spcPct val="131700"/>
              </a:lnSpc>
              <a:spcBef>
                <a:spcPts val="175"/>
              </a:spcBef>
            </a:pP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El</a:t>
            </a:r>
            <a:r>
              <a:rPr dirty="0" sz="1450" spc="14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 spc="45">
                <a:solidFill>
                  <a:srgbClr val="FFFFFF"/>
                </a:solidFill>
                <a:latin typeface="Roboto"/>
                <a:cs typeface="Roboto"/>
              </a:rPr>
              <a:t>cedente</a:t>
            </a:r>
            <a:r>
              <a:rPr dirty="0" sz="1450" spc="14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de</a:t>
            </a:r>
            <a:r>
              <a:rPr dirty="0" sz="1450" spc="14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un</a:t>
            </a:r>
            <a:r>
              <a:rPr dirty="0" sz="1450" spc="14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 spc="50">
                <a:solidFill>
                  <a:srgbClr val="FFFFFF"/>
                </a:solidFill>
                <a:latin typeface="Roboto"/>
                <a:cs typeface="Roboto"/>
              </a:rPr>
              <a:t>documento</a:t>
            </a:r>
            <a:r>
              <a:rPr dirty="0" sz="1450" spc="14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no</a:t>
            </a:r>
            <a:r>
              <a:rPr dirty="0" sz="1450" spc="14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 spc="-10">
                <a:solidFill>
                  <a:srgbClr val="FFFFFF"/>
                </a:solidFill>
                <a:latin typeface="Roboto"/>
                <a:cs typeface="Roboto"/>
              </a:rPr>
              <a:t>negociable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únicamente</a:t>
            </a:r>
            <a:r>
              <a:rPr dirty="0" sz="1450" spc="34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garantiza</a:t>
            </a:r>
            <a:r>
              <a:rPr dirty="0" sz="1450" spc="34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al</a:t>
            </a:r>
            <a:r>
              <a:rPr dirty="0" sz="1450" spc="34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cesionario</a:t>
            </a:r>
            <a:r>
              <a:rPr dirty="0" sz="1450" spc="34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que</a:t>
            </a:r>
            <a:r>
              <a:rPr dirty="0" sz="1450" spc="34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el</a:t>
            </a:r>
            <a:r>
              <a:rPr dirty="0" sz="1450" spc="34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 spc="-10">
                <a:solidFill>
                  <a:srgbClr val="FFFFFF"/>
                </a:solidFill>
                <a:latin typeface="Roboto"/>
                <a:cs typeface="Roboto"/>
              </a:rPr>
              <a:t>crédito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es</a:t>
            </a:r>
            <a:r>
              <a:rPr dirty="0" sz="1450" spc="254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legítimo,</a:t>
            </a:r>
            <a:r>
              <a:rPr dirty="0" sz="1450" spc="26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pero</a:t>
            </a:r>
            <a:r>
              <a:rPr dirty="0" sz="1450" spc="26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no</a:t>
            </a:r>
            <a:r>
              <a:rPr dirty="0" sz="1450" spc="26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garantiza</a:t>
            </a:r>
            <a:r>
              <a:rPr dirty="0" sz="1450" spc="254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la</a:t>
            </a:r>
            <a:r>
              <a:rPr dirty="0" sz="1450" spc="254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 spc="45">
                <a:solidFill>
                  <a:srgbClr val="FFFFFF"/>
                </a:solidFill>
                <a:latin typeface="Roboto"/>
                <a:cs typeface="Roboto"/>
              </a:rPr>
              <a:t>solvencia</a:t>
            </a:r>
            <a:r>
              <a:rPr dirty="0" sz="1450" spc="26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 spc="30">
                <a:solidFill>
                  <a:srgbClr val="FFFFFF"/>
                </a:solidFill>
                <a:latin typeface="Roboto"/>
                <a:cs typeface="Roboto"/>
              </a:rPr>
              <a:t>del </a:t>
            </a:r>
            <a:r>
              <a:rPr dirty="0" sz="1450" spc="-10">
                <a:solidFill>
                  <a:srgbClr val="FFFFFF"/>
                </a:solidFill>
                <a:latin typeface="Roboto"/>
                <a:cs typeface="Roboto"/>
              </a:rPr>
              <a:t>deudor.</a:t>
            </a:r>
            <a:endParaRPr sz="1450">
              <a:latin typeface="Roboto"/>
              <a:cs typeface="Roboto"/>
            </a:endParaRPr>
          </a:p>
        </p:txBody>
      </p:sp>
      <p:pic>
        <p:nvPicPr>
          <p:cNvPr id="22" name="object 22" descr="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956713" y="9531912"/>
            <a:ext cx="756732" cy="727626"/>
          </a:xfrm>
          <a:prstGeom prst="rect">
            <a:avLst/>
          </a:prstGeom>
        </p:spPr>
      </p:pic>
      <p:sp>
        <p:nvSpPr>
          <p:cNvPr id="23" name="object 23" descr=""/>
          <p:cNvSpPr txBox="1"/>
          <p:nvPr/>
        </p:nvSpPr>
        <p:spPr>
          <a:xfrm>
            <a:off x="9506794" y="9063717"/>
            <a:ext cx="6663055" cy="46228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952625" marR="5080" indent="-1940560">
              <a:lnSpc>
                <a:spcPct val="114599"/>
              </a:lnSpc>
              <a:spcBef>
                <a:spcPts val="95"/>
              </a:spcBef>
            </a:pPr>
            <a:r>
              <a:rPr dirty="0" sz="1250" spc="60">
                <a:solidFill>
                  <a:srgbClr val="FFFFFF"/>
                </a:solidFill>
                <a:latin typeface="Roboto"/>
                <a:cs typeface="Roboto"/>
              </a:rPr>
              <a:t>M.</a:t>
            </a:r>
            <a:r>
              <a:rPr dirty="0" sz="1250" spc="26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 spc="85">
                <a:solidFill>
                  <a:srgbClr val="FFFFFF"/>
                </a:solidFill>
                <a:latin typeface="Roboto"/>
                <a:cs typeface="Roboto"/>
              </a:rPr>
              <a:t>GARAY</a:t>
            </a:r>
            <a:r>
              <a:rPr dirty="0" sz="1250" spc="26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 spc="105">
                <a:solidFill>
                  <a:srgbClr val="FFFFFF"/>
                </a:solidFill>
                <a:latin typeface="Roboto"/>
                <a:cs typeface="Roboto"/>
              </a:rPr>
              <a:t>AUBÁN,</a:t>
            </a:r>
            <a:r>
              <a:rPr dirty="0" sz="1250" spc="27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u="heavy" sz="1250" spc="105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Roboto"/>
                <a:cs typeface="Roboto"/>
              </a:rPr>
              <a:t>DERECH</a:t>
            </a:r>
            <a:r>
              <a:rPr dirty="0" u="heavy" sz="1250" spc="-18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Roboto"/>
                <a:cs typeface="Roboto"/>
              </a:rPr>
              <a:t> </a:t>
            </a:r>
            <a:r>
              <a:rPr dirty="0" u="heavy" sz="125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Roboto"/>
                <a:cs typeface="Roboto"/>
              </a:rPr>
              <a:t>O</a:t>
            </a:r>
            <a:r>
              <a:rPr dirty="0" u="heavy" sz="1250" spc="265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Roboto"/>
                <a:cs typeface="Roboto"/>
              </a:rPr>
              <a:t> </a:t>
            </a:r>
            <a:r>
              <a:rPr dirty="0" u="heavy" sz="1250" spc="11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Roboto"/>
                <a:cs typeface="Roboto"/>
              </a:rPr>
              <a:t>CAMBIARIO</a:t>
            </a:r>
            <a:r>
              <a:rPr dirty="0" sz="1250" spc="110">
                <a:solidFill>
                  <a:srgbClr val="FFFFFF"/>
                </a:solidFill>
                <a:latin typeface="Roboto"/>
                <a:cs typeface="Roboto"/>
              </a:rPr>
              <a:t>,</a:t>
            </a:r>
            <a:r>
              <a:rPr dirty="0" u="heavy" sz="1250" spc="245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heavy" sz="1250" spc="11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Roboto"/>
                <a:cs typeface="Roboto"/>
              </a:rPr>
              <a:t>INSTRUMENTO</a:t>
            </a:r>
            <a:r>
              <a:rPr dirty="0" u="heavy" sz="1250" spc="-185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Roboto"/>
                <a:cs typeface="Roboto"/>
              </a:rPr>
              <a:t> </a:t>
            </a:r>
            <a:r>
              <a:rPr dirty="0" u="heavy" sz="125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Roboto"/>
                <a:cs typeface="Roboto"/>
              </a:rPr>
              <a:t>S</a:t>
            </a:r>
            <a:r>
              <a:rPr dirty="0" u="heavy" sz="1250" spc="265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Roboto"/>
                <a:cs typeface="Roboto"/>
              </a:rPr>
              <a:t> </a:t>
            </a:r>
            <a:r>
              <a:rPr dirty="0" u="heavy" sz="1250" spc="12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Roboto"/>
                <a:cs typeface="Roboto"/>
              </a:rPr>
              <a:t>NEGOCIABLES</a:t>
            </a:r>
            <a:r>
              <a:rPr dirty="0" sz="1250" spc="120">
                <a:solidFill>
                  <a:srgbClr val="FFFFFF"/>
                </a:solidFill>
                <a:latin typeface="Roboto"/>
                <a:cs typeface="Roboto"/>
              </a:rPr>
              <a:t>,</a:t>
            </a:r>
            <a:r>
              <a:rPr dirty="0" sz="1250" spc="26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 spc="35">
                <a:solidFill>
                  <a:srgbClr val="FFFFFF"/>
                </a:solidFill>
                <a:latin typeface="Roboto"/>
                <a:cs typeface="Roboto"/>
              </a:rPr>
              <a:t>ED. </a:t>
            </a:r>
            <a:r>
              <a:rPr dirty="0" sz="1250" spc="114">
                <a:solidFill>
                  <a:srgbClr val="FFFFFF"/>
                </a:solidFill>
                <a:latin typeface="Roboto"/>
                <a:cs typeface="Roboto"/>
              </a:rPr>
              <a:t>BIBLIOGRÁFICAS,</a:t>
            </a:r>
            <a:r>
              <a:rPr dirty="0" sz="1250" spc="254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 spc="100">
                <a:solidFill>
                  <a:srgbClr val="FFFFFF"/>
                </a:solidFill>
                <a:latin typeface="Roboto"/>
                <a:cs typeface="Roboto"/>
              </a:rPr>
              <a:t>2009,</a:t>
            </a:r>
            <a:r>
              <a:rPr dirty="0" sz="1250" spc="254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 spc="80">
                <a:solidFill>
                  <a:srgbClr val="FFFFFF"/>
                </a:solidFill>
                <a:latin typeface="Roboto"/>
                <a:cs typeface="Roboto"/>
              </a:rPr>
              <a:t>PÁG.</a:t>
            </a:r>
            <a:r>
              <a:rPr dirty="0" sz="1250" spc="25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 spc="55">
                <a:solidFill>
                  <a:srgbClr val="FFFFFF"/>
                </a:solidFill>
                <a:latin typeface="Roboto"/>
                <a:cs typeface="Roboto"/>
              </a:rPr>
              <a:t>1-</a:t>
            </a:r>
            <a:r>
              <a:rPr dirty="0" sz="1250" spc="-50">
                <a:solidFill>
                  <a:srgbClr val="FFFFFF"/>
                </a:solidFill>
                <a:latin typeface="Roboto"/>
                <a:cs typeface="Roboto"/>
              </a:rPr>
              <a:t>9 </a:t>
            </a:r>
            <a:endParaRPr sz="1250">
              <a:latin typeface="Roboto"/>
              <a:cs typeface="Roboto"/>
            </a:endParaRPr>
          </a:p>
        </p:txBody>
      </p:sp>
      <p:sp>
        <p:nvSpPr>
          <p:cNvPr id="24" name="object 24" descr="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38100">
              <a:lnSpc>
                <a:spcPts val="2035"/>
              </a:lnSpc>
            </a:pPr>
            <a:fld id="{81D60167-4931-47E6-BA6A-407CBD079E47}" type="slidenum">
              <a:rPr dirty="0" spc="-25"/>
              <a:t>10</a:t>
            </a:fld>
          </a:p>
        </p:txBody>
      </p:sp>
      <p:sp>
        <p:nvSpPr>
          <p:cNvPr id="25" name="object 25" descr="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698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55"/>
              </a:spcBef>
            </a:pPr>
            <a:r>
              <a:rPr dirty="0"/>
              <a:t>©2023</a:t>
            </a:r>
            <a:r>
              <a:rPr dirty="0" spc="290"/>
              <a:t> </a:t>
            </a:r>
            <a:r>
              <a:rPr dirty="0"/>
              <a:t>Proprietary</a:t>
            </a:r>
            <a:r>
              <a:rPr dirty="0" spc="290"/>
              <a:t> </a:t>
            </a:r>
            <a:r>
              <a:rPr dirty="0"/>
              <a:t>and</a:t>
            </a:r>
            <a:r>
              <a:rPr dirty="0" spc="295"/>
              <a:t> </a:t>
            </a:r>
            <a:r>
              <a:rPr dirty="0"/>
              <a:t>Confidential.</a:t>
            </a:r>
            <a:r>
              <a:rPr dirty="0" spc="290"/>
              <a:t> </a:t>
            </a:r>
            <a:r>
              <a:rPr dirty="0"/>
              <a:t>All</a:t>
            </a:r>
            <a:r>
              <a:rPr dirty="0" spc="295"/>
              <a:t> </a:t>
            </a:r>
            <a:r>
              <a:rPr dirty="0"/>
              <a:t>Rights</a:t>
            </a:r>
            <a:r>
              <a:rPr dirty="0" spc="290"/>
              <a:t> </a:t>
            </a:r>
            <a:r>
              <a:rPr dirty="0" spc="-10"/>
              <a:t>Reserved.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738425" y="0"/>
            <a:ext cx="5821045" cy="10478135"/>
            <a:chOff x="738425" y="0"/>
            <a:chExt cx="5821045" cy="10478135"/>
          </a:xfrm>
        </p:grpSpPr>
        <p:sp>
          <p:nvSpPr>
            <p:cNvPr id="3" name="object 3" descr=""/>
            <p:cNvSpPr/>
            <p:nvPr/>
          </p:nvSpPr>
          <p:spPr>
            <a:xfrm>
              <a:off x="738425" y="0"/>
              <a:ext cx="5821045" cy="10478135"/>
            </a:xfrm>
            <a:custGeom>
              <a:avLst/>
              <a:gdLst/>
              <a:ahLst/>
              <a:cxnLst/>
              <a:rect l="l" t="t" r="r" b="b"/>
              <a:pathLst>
                <a:path w="5821045" h="10478135">
                  <a:moveTo>
                    <a:pt x="5821015" y="0"/>
                  </a:moveTo>
                  <a:lnTo>
                    <a:pt x="0" y="0"/>
                  </a:lnTo>
                  <a:lnTo>
                    <a:pt x="0" y="10477827"/>
                  </a:lnTo>
                  <a:lnTo>
                    <a:pt x="5821015" y="10477827"/>
                  </a:lnTo>
                  <a:lnTo>
                    <a:pt x="5821015" y="0"/>
                  </a:lnTo>
                  <a:close/>
                </a:path>
              </a:pathLst>
            </a:custGeom>
            <a:solidFill>
              <a:srgbClr val="EDF1EB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" name="object 4" descr=""/>
            <p:cNvSpPr/>
            <p:nvPr/>
          </p:nvSpPr>
          <p:spPr>
            <a:xfrm>
              <a:off x="1466052" y="6254230"/>
              <a:ext cx="582295" cy="58419"/>
            </a:xfrm>
            <a:custGeom>
              <a:avLst/>
              <a:gdLst/>
              <a:ahLst/>
              <a:cxnLst/>
              <a:rect l="l" t="t" r="r" b="b"/>
              <a:pathLst>
                <a:path w="582294" h="58420">
                  <a:moveTo>
                    <a:pt x="582101" y="0"/>
                  </a:moveTo>
                  <a:lnTo>
                    <a:pt x="0" y="0"/>
                  </a:lnTo>
                  <a:lnTo>
                    <a:pt x="0" y="58210"/>
                  </a:lnTo>
                  <a:lnTo>
                    <a:pt x="582101" y="58210"/>
                  </a:lnTo>
                  <a:lnTo>
                    <a:pt x="582101" y="0"/>
                  </a:lnTo>
                  <a:close/>
                </a:path>
              </a:pathLst>
            </a:custGeom>
            <a:solidFill>
              <a:srgbClr val="C31919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5" name="object 5" descr=""/>
          <p:cNvSpPr txBox="1"/>
          <p:nvPr/>
        </p:nvSpPr>
        <p:spPr>
          <a:xfrm>
            <a:off x="1453352" y="4446035"/>
            <a:ext cx="2753995" cy="1497330"/>
          </a:xfrm>
          <a:prstGeom prst="rect">
            <a:avLst/>
          </a:prstGeom>
        </p:spPr>
        <p:txBody>
          <a:bodyPr wrap="square" lIns="0" tIns="10350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815"/>
              </a:spcBef>
            </a:pPr>
            <a:r>
              <a:rPr dirty="0" sz="2850">
                <a:solidFill>
                  <a:srgbClr val="C31919"/>
                </a:solidFill>
                <a:latin typeface="Book Antiqua"/>
                <a:cs typeface="Book Antiqua"/>
              </a:rPr>
              <a:t>Clases</a:t>
            </a:r>
            <a:r>
              <a:rPr dirty="0" sz="2850" spc="50">
                <a:solidFill>
                  <a:srgbClr val="C31919"/>
                </a:solidFill>
                <a:latin typeface="Book Antiqua"/>
                <a:cs typeface="Book Antiqua"/>
              </a:rPr>
              <a:t> </a:t>
            </a:r>
            <a:r>
              <a:rPr dirty="0" sz="2850">
                <a:solidFill>
                  <a:srgbClr val="C31919"/>
                </a:solidFill>
                <a:latin typeface="Book Antiqua"/>
                <a:cs typeface="Book Antiqua"/>
              </a:rPr>
              <a:t>de</a:t>
            </a:r>
            <a:r>
              <a:rPr dirty="0" sz="2850" spc="45">
                <a:solidFill>
                  <a:srgbClr val="C31919"/>
                </a:solidFill>
                <a:latin typeface="Book Antiqua"/>
                <a:cs typeface="Book Antiqua"/>
              </a:rPr>
              <a:t> </a:t>
            </a:r>
            <a:r>
              <a:rPr dirty="0" sz="2850" spc="-10">
                <a:solidFill>
                  <a:srgbClr val="C31919"/>
                </a:solidFill>
                <a:latin typeface="Book Antiqua"/>
                <a:cs typeface="Book Antiqua"/>
              </a:rPr>
              <a:t>pagaré</a:t>
            </a:r>
            <a:endParaRPr sz="2850">
              <a:latin typeface="Book Antiqua"/>
              <a:cs typeface="Book Antiqua"/>
            </a:endParaRPr>
          </a:p>
          <a:p>
            <a:pPr marL="12700">
              <a:lnSpc>
                <a:spcPct val="100000"/>
              </a:lnSpc>
              <a:spcBef>
                <a:spcPts val="1270"/>
              </a:spcBef>
            </a:pPr>
            <a:r>
              <a:rPr dirty="0" sz="5150">
                <a:solidFill>
                  <a:srgbClr val="181818"/>
                </a:solidFill>
                <a:latin typeface="Book Antiqua"/>
                <a:cs typeface="Book Antiqua"/>
              </a:rPr>
              <a:t>El</a:t>
            </a:r>
            <a:r>
              <a:rPr dirty="0" sz="5150" spc="-70">
                <a:solidFill>
                  <a:srgbClr val="181818"/>
                </a:solidFill>
                <a:latin typeface="Book Antiqua"/>
                <a:cs typeface="Book Antiqua"/>
              </a:rPr>
              <a:t> </a:t>
            </a:r>
            <a:r>
              <a:rPr dirty="0" sz="5150" spc="-10">
                <a:solidFill>
                  <a:srgbClr val="181818"/>
                </a:solidFill>
                <a:latin typeface="Book Antiqua"/>
                <a:cs typeface="Book Antiqua"/>
              </a:rPr>
              <a:t>Pagaré</a:t>
            </a:r>
            <a:endParaRPr sz="5150">
              <a:latin typeface="Book Antiqua"/>
              <a:cs typeface="Book Antiqua"/>
            </a:endParaRPr>
          </a:p>
        </p:txBody>
      </p:sp>
      <p:sp>
        <p:nvSpPr>
          <p:cNvPr id="6" name="object 6" descr=""/>
          <p:cNvSpPr txBox="1"/>
          <p:nvPr/>
        </p:nvSpPr>
        <p:spPr>
          <a:xfrm>
            <a:off x="15084076" y="3012773"/>
            <a:ext cx="2751455" cy="7823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 marR="5080">
              <a:lnSpc>
                <a:spcPct val="127299"/>
              </a:lnSpc>
              <a:spcBef>
                <a:spcPts val="100"/>
              </a:spcBef>
            </a:pPr>
            <a:r>
              <a:rPr dirty="0" sz="1950">
                <a:solidFill>
                  <a:srgbClr val="FFFFFF"/>
                </a:solidFill>
                <a:latin typeface="Roboto"/>
                <a:cs typeface="Roboto"/>
              </a:rPr>
              <a:t>Código</a:t>
            </a:r>
            <a:r>
              <a:rPr dirty="0" sz="1950" spc="31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950">
                <a:solidFill>
                  <a:srgbClr val="FFFFFF"/>
                </a:solidFill>
                <a:latin typeface="Roboto"/>
                <a:cs typeface="Roboto"/>
              </a:rPr>
              <a:t>de</a:t>
            </a:r>
            <a:r>
              <a:rPr dirty="0" sz="1950" spc="31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950">
                <a:solidFill>
                  <a:srgbClr val="FFFFFF"/>
                </a:solidFill>
                <a:latin typeface="Roboto"/>
                <a:cs typeface="Roboto"/>
              </a:rPr>
              <a:t>Comercio</a:t>
            </a:r>
            <a:r>
              <a:rPr dirty="0" sz="1950" spc="31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950" spc="30">
                <a:solidFill>
                  <a:srgbClr val="FFFFFF"/>
                </a:solidFill>
                <a:latin typeface="Roboto"/>
                <a:cs typeface="Roboto"/>
              </a:rPr>
              <a:t>de </a:t>
            </a:r>
            <a:r>
              <a:rPr dirty="0" sz="1950">
                <a:solidFill>
                  <a:srgbClr val="FFFFFF"/>
                </a:solidFill>
                <a:latin typeface="Roboto"/>
                <a:cs typeface="Roboto"/>
              </a:rPr>
              <a:t>Puerto</a:t>
            </a:r>
            <a:r>
              <a:rPr dirty="0" sz="1950" spc="30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950" spc="-20">
                <a:solidFill>
                  <a:srgbClr val="FFFFFF"/>
                </a:solidFill>
                <a:latin typeface="Roboto"/>
                <a:cs typeface="Roboto"/>
              </a:rPr>
              <a:t>Rico</a:t>
            </a:r>
            <a:endParaRPr sz="1950">
              <a:latin typeface="Roboto"/>
              <a:cs typeface="Roboto"/>
            </a:endParaRPr>
          </a:p>
        </p:txBody>
      </p:sp>
      <p:sp>
        <p:nvSpPr>
          <p:cNvPr id="7" name="object 7" descr=""/>
          <p:cNvSpPr/>
          <p:nvPr/>
        </p:nvSpPr>
        <p:spPr>
          <a:xfrm>
            <a:off x="14665199" y="4045606"/>
            <a:ext cx="3978275" cy="1819275"/>
          </a:xfrm>
          <a:custGeom>
            <a:avLst/>
            <a:gdLst/>
            <a:ahLst/>
            <a:cxnLst/>
            <a:rect l="l" t="t" r="r" b="b"/>
            <a:pathLst>
              <a:path w="3978275" h="1819275">
                <a:moveTo>
                  <a:pt x="3541126" y="0"/>
                </a:moveTo>
                <a:lnTo>
                  <a:pt x="0" y="0"/>
                </a:lnTo>
                <a:lnTo>
                  <a:pt x="436579" y="909533"/>
                </a:lnTo>
                <a:lnTo>
                  <a:pt x="0" y="1819067"/>
                </a:lnTo>
                <a:lnTo>
                  <a:pt x="3541126" y="1819067"/>
                </a:lnTo>
                <a:lnTo>
                  <a:pt x="3977696" y="909533"/>
                </a:lnTo>
                <a:lnTo>
                  <a:pt x="3541126" y="0"/>
                </a:lnTo>
                <a:close/>
              </a:path>
            </a:pathLst>
          </a:custGeom>
          <a:solidFill>
            <a:srgbClr val="C31919">
              <a:alpha val="30198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8" name="object 8" descr=""/>
          <p:cNvSpPr txBox="1"/>
          <p:nvPr/>
        </p:nvSpPr>
        <p:spPr>
          <a:xfrm>
            <a:off x="15797074" y="4562617"/>
            <a:ext cx="1593215" cy="69532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 marR="5080" indent="255270">
              <a:lnSpc>
                <a:spcPct val="112599"/>
              </a:lnSpc>
              <a:spcBef>
                <a:spcPts val="100"/>
              </a:spcBef>
            </a:pPr>
            <a:r>
              <a:rPr dirty="0" sz="1950" spc="145" b="1">
                <a:solidFill>
                  <a:srgbClr val="FFFFFF"/>
                </a:solidFill>
                <a:latin typeface="Roboto"/>
                <a:cs typeface="Roboto"/>
              </a:rPr>
              <a:t>PAGARÉ </a:t>
            </a:r>
            <a:r>
              <a:rPr dirty="0" sz="1950" spc="170" b="1">
                <a:solidFill>
                  <a:srgbClr val="FFFFFF"/>
                </a:solidFill>
                <a:latin typeface="Roboto"/>
                <a:cs typeface="Roboto"/>
              </a:rPr>
              <a:t>MERCANTIL</a:t>
            </a:r>
            <a:endParaRPr sz="1950">
              <a:latin typeface="Roboto"/>
              <a:cs typeface="Roboto"/>
            </a:endParaRPr>
          </a:p>
        </p:txBody>
      </p:sp>
      <p:sp>
        <p:nvSpPr>
          <p:cNvPr id="9" name="object 9" descr=""/>
          <p:cNvSpPr txBox="1"/>
          <p:nvPr/>
        </p:nvSpPr>
        <p:spPr>
          <a:xfrm>
            <a:off x="11397508" y="5981489"/>
            <a:ext cx="2612390" cy="7823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 marR="5080">
              <a:lnSpc>
                <a:spcPct val="127299"/>
              </a:lnSpc>
              <a:spcBef>
                <a:spcPts val="100"/>
              </a:spcBef>
            </a:pPr>
            <a:r>
              <a:rPr dirty="0" sz="1950">
                <a:solidFill>
                  <a:srgbClr val="FFFFFF"/>
                </a:solidFill>
                <a:latin typeface="Roboto"/>
                <a:cs typeface="Roboto"/>
              </a:rPr>
              <a:t>Código</a:t>
            </a:r>
            <a:r>
              <a:rPr dirty="0" sz="1950" spc="254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950">
                <a:solidFill>
                  <a:srgbClr val="FFFFFF"/>
                </a:solidFill>
                <a:latin typeface="Roboto"/>
                <a:cs typeface="Roboto"/>
              </a:rPr>
              <a:t>Civil</a:t>
            </a:r>
            <a:r>
              <a:rPr dirty="0" sz="1950" spc="254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950">
                <a:solidFill>
                  <a:srgbClr val="FFFFFF"/>
                </a:solidFill>
                <a:latin typeface="Roboto"/>
                <a:cs typeface="Roboto"/>
              </a:rPr>
              <a:t>de</a:t>
            </a:r>
            <a:r>
              <a:rPr dirty="0" sz="1950" spc="26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950" spc="-10">
                <a:solidFill>
                  <a:srgbClr val="FFFFFF"/>
                </a:solidFill>
                <a:latin typeface="Roboto"/>
                <a:cs typeface="Roboto"/>
              </a:rPr>
              <a:t>Puerto </a:t>
            </a:r>
            <a:r>
              <a:rPr dirty="0" sz="1950">
                <a:solidFill>
                  <a:srgbClr val="FFFFFF"/>
                </a:solidFill>
                <a:latin typeface="Roboto"/>
                <a:cs typeface="Roboto"/>
              </a:rPr>
              <a:t>Rico</a:t>
            </a:r>
            <a:r>
              <a:rPr dirty="0" sz="1950" spc="20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950" spc="35">
                <a:solidFill>
                  <a:srgbClr val="FFFFFF"/>
                </a:solidFill>
                <a:latin typeface="Roboto"/>
                <a:cs typeface="Roboto"/>
              </a:rPr>
              <a:t>(CC)</a:t>
            </a:r>
            <a:endParaRPr sz="1950">
              <a:latin typeface="Roboto"/>
              <a:cs typeface="Roboto"/>
            </a:endParaRPr>
          </a:p>
        </p:txBody>
      </p:sp>
      <p:sp>
        <p:nvSpPr>
          <p:cNvPr id="10" name="object 10" descr=""/>
          <p:cNvSpPr/>
          <p:nvPr/>
        </p:nvSpPr>
        <p:spPr>
          <a:xfrm>
            <a:off x="10968859" y="4045606"/>
            <a:ext cx="3978275" cy="1819275"/>
          </a:xfrm>
          <a:custGeom>
            <a:avLst/>
            <a:gdLst/>
            <a:ahLst/>
            <a:cxnLst/>
            <a:rect l="l" t="t" r="r" b="b"/>
            <a:pathLst>
              <a:path w="3978275" h="1819275">
                <a:moveTo>
                  <a:pt x="3541116" y="0"/>
                </a:moveTo>
                <a:lnTo>
                  <a:pt x="0" y="0"/>
                </a:lnTo>
                <a:lnTo>
                  <a:pt x="436579" y="909533"/>
                </a:lnTo>
                <a:lnTo>
                  <a:pt x="0" y="1819067"/>
                </a:lnTo>
                <a:lnTo>
                  <a:pt x="3541116" y="1819067"/>
                </a:lnTo>
                <a:lnTo>
                  <a:pt x="3977696" y="909533"/>
                </a:lnTo>
                <a:lnTo>
                  <a:pt x="3541116" y="0"/>
                </a:lnTo>
                <a:close/>
              </a:path>
            </a:pathLst>
          </a:custGeom>
          <a:solidFill>
            <a:srgbClr val="C31919">
              <a:alpha val="30198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1" name="object 11" descr=""/>
          <p:cNvSpPr txBox="1"/>
          <p:nvPr/>
        </p:nvSpPr>
        <p:spPr>
          <a:xfrm>
            <a:off x="12084113" y="4562617"/>
            <a:ext cx="1731645" cy="69532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 marR="5080" indent="41910">
              <a:lnSpc>
                <a:spcPct val="112599"/>
              </a:lnSpc>
              <a:spcBef>
                <a:spcPts val="100"/>
              </a:spcBef>
            </a:pPr>
            <a:r>
              <a:rPr dirty="0" sz="1950" spc="155" b="1">
                <a:solidFill>
                  <a:srgbClr val="FFFFFF"/>
                </a:solidFill>
                <a:latin typeface="Roboto"/>
                <a:cs typeface="Roboto"/>
              </a:rPr>
              <a:t>PAGARÉ</a:t>
            </a:r>
            <a:r>
              <a:rPr dirty="0" sz="1950" spc="380" b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950" spc="60" b="1">
                <a:solidFill>
                  <a:srgbClr val="FFFFFF"/>
                </a:solidFill>
                <a:latin typeface="Roboto"/>
                <a:cs typeface="Roboto"/>
              </a:rPr>
              <a:t>NO </a:t>
            </a:r>
            <a:r>
              <a:rPr dirty="0" sz="1950" spc="170" b="1">
                <a:solidFill>
                  <a:srgbClr val="FFFFFF"/>
                </a:solidFill>
                <a:latin typeface="Roboto"/>
                <a:cs typeface="Roboto"/>
              </a:rPr>
              <a:t>NEGOCIABLE</a:t>
            </a:r>
            <a:endParaRPr sz="1950">
              <a:latin typeface="Roboto"/>
              <a:cs typeface="Roboto"/>
            </a:endParaRPr>
          </a:p>
        </p:txBody>
      </p:sp>
      <p:sp>
        <p:nvSpPr>
          <p:cNvPr id="12" name="object 12" descr=""/>
          <p:cNvSpPr txBox="1"/>
          <p:nvPr/>
        </p:nvSpPr>
        <p:spPr>
          <a:xfrm>
            <a:off x="7710943" y="3012773"/>
            <a:ext cx="2552700" cy="7823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 marR="5080">
              <a:lnSpc>
                <a:spcPct val="127299"/>
              </a:lnSpc>
              <a:spcBef>
                <a:spcPts val="100"/>
              </a:spcBef>
            </a:pPr>
            <a:r>
              <a:rPr dirty="0" sz="1950">
                <a:solidFill>
                  <a:srgbClr val="FFFFFF"/>
                </a:solidFill>
                <a:latin typeface="Roboto"/>
                <a:cs typeface="Roboto"/>
              </a:rPr>
              <a:t>Ley</a:t>
            </a:r>
            <a:r>
              <a:rPr dirty="0" sz="1950" spc="14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950">
                <a:solidFill>
                  <a:srgbClr val="FFFFFF"/>
                </a:solidFill>
                <a:latin typeface="Roboto"/>
                <a:cs typeface="Roboto"/>
              </a:rPr>
              <a:t>de</a:t>
            </a:r>
            <a:r>
              <a:rPr dirty="0" sz="1950" spc="14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950" spc="-10">
                <a:solidFill>
                  <a:srgbClr val="FFFFFF"/>
                </a:solidFill>
                <a:latin typeface="Roboto"/>
                <a:cs typeface="Roboto"/>
              </a:rPr>
              <a:t>Transacciones </a:t>
            </a:r>
            <a:r>
              <a:rPr dirty="0" sz="1950">
                <a:solidFill>
                  <a:srgbClr val="FFFFFF"/>
                </a:solidFill>
                <a:latin typeface="Roboto"/>
                <a:cs typeface="Roboto"/>
              </a:rPr>
              <a:t>Comerciales</a:t>
            </a:r>
            <a:r>
              <a:rPr dirty="0" sz="1950" spc="30">
                <a:solidFill>
                  <a:srgbClr val="FFFFFF"/>
                </a:solidFill>
                <a:latin typeface="Roboto"/>
                <a:cs typeface="Roboto"/>
              </a:rPr>
              <a:t>  </a:t>
            </a:r>
            <a:r>
              <a:rPr dirty="0" sz="1950" spc="-10">
                <a:solidFill>
                  <a:srgbClr val="FFFFFF"/>
                </a:solidFill>
                <a:latin typeface="Roboto"/>
                <a:cs typeface="Roboto"/>
              </a:rPr>
              <a:t>(LTC)</a:t>
            </a:r>
            <a:endParaRPr sz="1950">
              <a:latin typeface="Roboto"/>
              <a:cs typeface="Roboto"/>
            </a:endParaRPr>
          </a:p>
        </p:txBody>
      </p:sp>
      <p:sp>
        <p:nvSpPr>
          <p:cNvPr id="13" name="object 13" descr=""/>
          <p:cNvSpPr/>
          <p:nvPr/>
        </p:nvSpPr>
        <p:spPr>
          <a:xfrm>
            <a:off x="7287067" y="4045606"/>
            <a:ext cx="3978275" cy="1819275"/>
          </a:xfrm>
          <a:custGeom>
            <a:avLst/>
            <a:gdLst/>
            <a:ahLst/>
            <a:cxnLst/>
            <a:rect l="l" t="t" r="r" b="b"/>
            <a:pathLst>
              <a:path w="3978275" h="1819275">
                <a:moveTo>
                  <a:pt x="3541118" y="0"/>
                </a:moveTo>
                <a:lnTo>
                  <a:pt x="0" y="0"/>
                </a:lnTo>
                <a:lnTo>
                  <a:pt x="0" y="1819067"/>
                </a:lnTo>
                <a:lnTo>
                  <a:pt x="3541118" y="1819067"/>
                </a:lnTo>
                <a:lnTo>
                  <a:pt x="3977697" y="909533"/>
                </a:lnTo>
                <a:lnTo>
                  <a:pt x="3541118" y="0"/>
                </a:lnTo>
                <a:close/>
              </a:path>
            </a:pathLst>
          </a:custGeom>
          <a:solidFill>
            <a:srgbClr val="C31919">
              <a:alpha val="30198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4" name="object 14" descr=""/>
          <p:cNvSpPr txBox="1"/>
          <p:nvPr/>
        </p:nvSpPr>
        <p:spPr>
          <a:xfrm>
            <a:off x="7595883" y="4767808"/>
            <a:ext cx="2898775" cy="32258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1950" spc="155" b="1">
                <a:solidFill>
                  <a:srgbClr val="FFFFFF"/>
                </a:solidFill>
                <a:latin typeface="Roboto"/>
                <a:cs typeface="Roboto"/>
              </a:rPr>
              <a:t>PAGARÉ</a:t>
            </a:r>
            <a:r>
              <a:rPr dirty="0" sz="1950" spc="380" b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950" spc="170" b="1">
                <a:solidFill>
                  <a:srgbClr val="FFFFFF"/>
                </a:solidFill>
                <a:latin typeface="Roboto"/>
                <a:cs typeface="Roboto"/>
              </a:rPr>
              <a:t>NEGOCIABLE</a:t>
            </a:r>
            <a:endParaRPr sz="1950">
              <a:latin typeface="Roboto"/>
              <a:cs typeface="Roboto"/>
            </a:endParaRPr>
          </a:p>
        </p:txBody>
      </p:sp>
      <p:pic>
        <p:nvPicPr>
          <p:cNvPr id="15" name="object 15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956713" y="9531912"/>
            <a:ext cx="756732" cy="727626"/>
          </a:xfrm>
          <a:prstGeom prst="rect">
            <a:avLst/>
          </a:prstGeom>
        </p:spPr>
      </p:pic>
      <p:sp>
        <p:nvSpPr>
          <p:cNvPr id="16" name="object 16" descr="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38100">
              <a:lnSpc>
                <a:spcPts val="2035"/>
              </a:lnSpc>
            </a:pPr>
            <a:fld id="{81D60167-4931-47E6-BA6A-407CBD079E47}" type="slidenum">
              <a:rPr dirty="0" spc="-25"/>
              <a:t>10</a:t>
            </a:fld>
          </a:p>
        </p:txBody>
      </p:sp>
      <p:sp>
        <p:nvSpPr>
          <p:cNvPr id="17" name="object 17" descr="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698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55"/>
              </a:spcBef>
            </a:pPr>
            <a:r>
              <a:rPr dirty="0"/>
              <a:t>©2023</a:t>
            </a:r>
            <a:r>
              <a:rPr dirty="0" spc="290"/>
              <a:t> </a:t>
            </a:r>
            <a:r>
              <a:rPr dirty="0"/>
              <a:t>Proprietary</a:t>
            </a:r>
            <a:r>
              <a:rPr dirty="0" spc="290"/>
              <a:t> </a:t>
            </a:r>
            <a:r>
              <a:rPr dirty="0"/>
              <a:t>and</a:t>
            </a:r>
            <a:r>
              <a:rPr dirty="0" spc="295"/>
              <a:t> </a:t>
            </a:r>
            <a:r>
              <a:rPr dirty="0"/>
              <a:t>Confidential.</a:t>
            </a:r>
            <a:r>
              <a:rPr dirty="0" spc="290"/>
              <a:t> </a:t>
            </a:r>
            <a:r>
              <a:rPr dirty="0"/>
              <a:t>All</a:t>
            </a:r>
            <a:r>
              <a:rPr dirty="0" spc="295"/>
              <a:t> </a:t>
            </a:r>
            <a:r>
              <a:rPr dirty="0"/>
              <a:t>Rights</a:t>
            </a:r>
            <a:r>
              <a:rPr dirty="0" spc="290"/>
              <a:t> </a:t>
            </a:r>
            <a:r>
              <a:rPr dirty="0" spc="-10"/>
              <a:t>Reserved.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738425" y="0"/>
            <a:ext cx="18627725" cy="2620010"/>
            <a:chOff x="738425" y="0"/>
            <a:chExt cx="18627725" cy="2620010"/>
          </a:xfrm>
        </p:grpSpPr>
        <p:sp>
          <p:nvSpPr>
            <p:cNvPr id="3" name="object 3" descr=""/>
            <p:cNvSpPr/>
            <p:nvPr/>
          </p:nvSpPr>
          <p:spPr>
            <a:xfrm>
              <a:off x="738425" y="0"/>
              <a:ext cx="18627725" cy="2620010"/>
            </a:xfrm>
            <a:custGeom>
              <a:avLst/>
              <a:gdLst/>
              <a:ahLst/>
              <a:cxnLst/>
              <a:rect l="l" t="t" r="r" b="b"/>
              <a:pathLst>
                <a:path w="18627725" h="2620010">
                  <a:moveTo>
                    <a:pt x="18627244" y="0"/>
                  </a:moveTo>
                  <a:lnTo>
                    <a:pt x="0" y="0"/>
                  </a:lnTo>
                  <a:lnTo>
                    <a:pt x="0" y="2619456"/>
                  </a:lnTo>
                  <a:lnTo>
                    <a:pt x="18627244" y="2619456"/>
                  </a:lnTo>
                  <a:lnTo>
                    <a:pt x="18627244" y="0"/>
                  </a:lnTo>
                  <a:close/>
                </a:path>
              </a:pathLst>
            </a:custGeom>
            <a:solidFill>
              <a:srgbClr val="EDF1EB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" name="object 4" descr=""/>
            <p:cNvSpPr/>
            <p:nvPr/>
          </p:nvSpPr>
          <p:spPr>
            <a:xfrm>
              <a:off x="1466052" y="2208624"/>
              <a:ext cx="582295" cy="58419"/>
            </a:xfrm>
            <a:custGeom>
              <a:avLst/>
              <a:gdLst/>
              <a:ahLst/>
              <a:cxnLst/>
              <a:rect l="l" t="t" r="r" b="b"/>
              <a:pathLst>
                <a:path w="582294" h="58419">
                  <a:moveTo>
                    <a:pt x="582101" y="0"/>
                  </a:moveTo>
                  <a:lnTo>
                    <a:pt x="0" y="0"/>
                  </a:lnTo>
                  <a:lnTo>
                    <a:pt x="0" y="58210"/>
                  </a:lnTo>
                  <a:lnTo>
                    <a:pt x="582101" y="58210"/>
                  </a:lnTo>
                  <a:lnTo>
                    <a:pt x="582101" y="0"/>
                  </a:lnTo>
                  <a:close/>
                </a:path>
              </a:pathLst>
            </a:custGeom>
            <a:solidFill>
              <a:srgbClr val="C31919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5" name="object 5" descr=""/>
          <p:cNvSpPr txBox="1"/>
          <p:nvPr/>
        </p:nvSpPr>
        <p:spPr>
          <a:xfrm>
            <a:off x="734826" y="0"/>
            <a:ext cx="18634710" cy="2620010"/>
          </a:xfrm>
          <a:prstGeom prst="rect">
            <a:avLst/>
          </a:prstGeom>
        </p:spPr>
        <p:txBody>
          <a:bodyPr wrap="square" lIns="0" tIns="381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30"/>
              </a:spcBef>
            </a:pPr>
            <a:endParaRPr sz="2550">
              <a:latin typeface="Times New Roman"/>
              <a:cs typeface="Times New Roman"/>
            </a:endParaRPr>
          </a:p>
          <a:p>
            <a:pPr marL="730885">
              <a:lnSpc>
                <a:spcPct val="100000"/>
              </a:lnSpc>
              <a:spcBef>
                <a:spcPts val="5"/>
              </a:spcBef>
            </a:pPr>
            <a:r>
              <a:rPr dirty="0" sz="2850">
                <a:solidFill>
                  <a:srgbClr val="C31919"/>
                </a:solidFill>
                <a:latin typeface="Book Antiqua"/>
                <a:cs typeface="Book Antiqua"/>
              </a:rPr>
              <a:t>Términos</a:t>
            </a:r>
            <a:r>
              <a:rPr dirty="0" sz="2850" spc="240">
                <a:solidFill>
                  <a:srgbClr val="C31919"/>
                </a:solidFill>
                <a:latin typeface="Book Antiqua"/>
                <a:cs typeface="Book Antiqua"/>
              </a:rPr>
              <a:t> </a:t>
            </a:r>
            <a:r>
              <a:rPr dirty="0" sz="2850" spc="-10">
                <a:solidFill>
                  <a:srgbClr val="C31919"/>
                </a:solidFill>
                <a:latin typeface="Book Antiqua"/>
                <a:cs typeface="Book Antiqua"/>
              </a:rPr>
              <a:t>Prescriptivos</a:t>
            </a:r>
            <a:endParaRPr sz="2850">
              <a:latin typeface="Book Antiqua"/>
              <a:cs typeface="Book Antiqua"/>
            </a:endParaRPr>
          </a:p>
          <a:p>
            <a:pPr marL="730885">
              <a:lnSpc>
                <a:spcPct val="100000"/>
              </a:lnSpc>
              <a:spcBef>
                <a:spcPts val="1270"/>
              </a:spcBef>
            </a:pPr>
            <a:r>
              <a:rPr dirty="0" sz="5150">
                <a:solidFill>
                  <a:srgbClr val="181818"/>
                </a:solidFill>
                <a:latin typeface="Book Antiqua"/>
                <a:cs typeface="Book Antiqua"/>
              </a:rPr>
              <a:t>El</a:t>
            </a:r>
            <a:r>
              <a:rPr dirty="0" sz="5150" spc="-70">
                <a:solidFill>
                  <a:srgbClr val="181818"/>
                </a:solidFill>
                <a:latin typeface="Book Antiqua"/>
                <a:cs typeface="Book Antiqua"/>
              </a:rPr>
              <a:t> </a:t>
            </a:r>
            <a:r>
              <a:rPr dirty="0" sz="5150" spc="-10">
                <a:solidFill>
                  <a:srgbClr val="181818"/>
                </a:solidFill>
                <a:latin typeface="Book Antiqua"/>
                <a:cs typeface="Book Antiqua"/>
              </a:rPr>
              <a:t>Pagaré</a:t>
            </a:r>
            <a:endParaRPr sz="5150">
              <a:latin typeface="Book Antiqua"/>
              <a:cs typeface="Book Antiqua"/>
            </a:endParaRPr>
          </a:p>
        </p:txBody>
      </p:sp>
      <p:sp>
        <p:nvSpPr>
          <p:cNvPr id="6" name="object 6" descr=""/>
          <p:cNvSpPr/>
          <p:nvPr/>
        </p:nvSpPr>
        <p:spPr>
          <a:xfrm>
            <a:off x="2475543" y="4563705"/>
            <a:ext cx="1759585" cy="1409700"/>
          </a:xfrm>
          <a:custGeom>
            <a:avLst/>
            <a:gdLst/>
            <a:ahLst/>
            <a:cxnLst/>
            <a:rect l="l" t="t" r="r" b="b"/>
            <a:pathLst>
              <a:path w="1759585" h="1409700">
                <a:moveTo>
                  <a:pt x="680195" y="139700"/>
                </a:moveTo>
                <a:lnTo>
                  <a:pt x="575525" y="139700"/>
                </a:lnTo>
                <a:lnTo>
                  <a:pt x="594497" y="152400"/>
                </a:lnTo>
                <a:lnTo>
                  <a:pt x="607289" y="177800"/>
                </a:lnTo>
                <a:lnTo>
                  <a:pt x="611980" y="203200"/>
                </a:lnTo>
                <a:lnTo>
                  <a:pt x="611980" y="368300"/>
                </a:lnTo>
                <a:lnTo>
                  <a:pt x="607289" y="393700"/>
                </a:lnTo>
                <a:lnTo>
                  <a:pt x="594497" y="406400"/>
                </a:lnTo>
                <a:lnTo>
                  <a:pt x="575525" y="419100"/>
                </a:lnTo>
                <a:lnTo>
                  <a:pt x="552292" y="431800"/>
                </a:lnTo>
                <a:lnTo>
                  <a:pt x="1058516" y="431800"/>
                </a:lnTo>
                <a:lnTo>
                  <a:pt x="1164059" y="469900"/>
                </a:lnTo>
                <a:lnTo>
                  <a:pt x="1199383" y="495300"/>
                </a:lnTo>
                <a:lnTo>
                  <a:pt x="1244171" y="558800"/>
                </a:lnTo>
                <a:lnTo>
                  <a:pt x="1250380" y="596900"/>
                </a:lnTo>
                <a:lnTo>
                  <a:pt x="1246987" y="647700"/>
                </a:lnTo>
                <a:lnTo>
                  <a:pt x="1237001" y="685800"/>
                </a:lnTo>
                <a:lnTo>
                  <a:pt x="1220707" y="736600"/>
                </a:lnTo>
                <a:lnTo>
                  <a:pt x="1198392" y="774700"/>
                </a:lnTo>
                <a:lnTo>
                  <a:pt x="1170344" y="812800"/>
                </a:lnTo>
                <a:lnTo>
                  <a:pt x="1141321" y="850900"/>
                </a:lnTo>
                <a:lnTo>
                  <a:pt x="1118296" y="889000"/>
                </a:lnTo>
                <a:lnTo>
                  <a:pt x="1101440" y="939800"/>
                </a:lnTo>
                <a:lnTo>
                  <a:pt x="1090920" y="990600"/>
                </a:lnTo>
                <a:lnTo>
                  <a:pt x="1086906" y="1041400"/>
                </a:lnTo>
                <a:lnTo>
                  <a:pt x="1082181" y="1384300"/>
                </a:lnTo>
                <a:lnTo>
                  <a:pt x="1084678" y="1397000"/>
                </a:lnTo>
                <a:lnTo>
                  <a:pt x="1091836" y="1409700"/>
                </a:lnTo>
                <a:lnTo>
                  <a:pt x="1140067" y="1409700"/>
                </a:lnTo>
                <a:lnTo>
                  <a:pt x="1147526" y="1397000"/>
                </a:lnTo>
                <a:lnTo>
                  <a:pt x="1150390" y="1384300"/>
                </a:lnTo>
                <a:lnTo>
                  <a:pt x="1155114" y="1041400"/>
                </a:lnTo>
                <a:lnTo>
                  <a:pt x="1160008" y="990600"/>
                </a:lnTo>
                <a:lnTo>
                  <a:pt x="1173035" y="939800"/>
                </a:lnTo>
                <a:lnTo>
                  <a:pt x="1193878" y="901700"/>
                </a:lnTo>
                <a:lnTo>
                  <a:pt x="1222220" y="850900"/>
                </a:lnTo>
                <a:lnTo>
                  <a:pt x="1250300" y="812800"/>
                </a:lnTo>
                <a:lnTo>
                  <a:pt x="1273825" y="774700"/>
                </a:lnTo>
                <a:lnTo>
                  <a:pt x="1292604" y="736600"/>
                </a:lnTo>
                <a:lnTo>
                  <a:pt x="1306445" y="698500"/>
                </a:lnTo>
                <a:lnTo>
                  <a:pt x="1315159" y="647700"/>
                </a:lnTo>
                <a:lnTo>
                  <a:pt x="1602628" y="647700"/>
                </a:lnTo>
                <a:lnTo>
                  <a:pt x="1365473" y="584200"/>
                </a:lnTo>
                <a:lnTo>
                  <a:pt x="1317959" y="584200"/>
                </a:lnTo>
                <a:lnTo>
                  <a:pt x="1311760" y="546100"/>
                </a:lnTo>
                <a:lnTo>
                  <a:pt x="1299375" y="508000"/>
                </a:lnTo>
                <a:lnTo>
                  <a:pt x="1281319" y="482600"/>
                </a:lnTo>
                <a:lnTo>
                  <a:pt x="1258106" y="457200"/>
                </a:lnTo>
                <a:lnTo>
                  <a:pt x="1266222" y="431800"/>
                </a:lnTo>
                <a:lnTo>
                  <a:pt x="1272171" y="419100"/>
                </a:lnTo>
                <a:lnTo>
                  <a:pt x="1201484" y="419100"/>
                </a:lnTo>
                <a:lnTo>
                  <a:pt x="1196741" y="406400"/>
                </a:lnTo>
                <a:lnTo>
                  <a:pt x="680195" y="406400"/>
                </a:lnTo>
                <a:lnTo>
                  <a:pt x="680195" y="139700"/>
                </a:lnTo>
                <a:close/>
              </a:path>
              <a:path w="1759585" h="1409700">
                <a:moveTo>
                  <a:pt x="496236" y="660400"/>
                </a:moveTo>
                <a:lnTo>
                  <a:pt x="426059" y="660400"/>
                </a:lnTo>
                <a:lnTo>
                  <a:pt x="436420" y="711200"/>
                </a:lnTo>
                <a:lnTo>
                  <a:pt x="449681" y="749300"/>
                </a:lnTo>
                <a:lnTo>
                  <a:pt x="465729" y="800100"/>
                </a:lnTo>
                <a:lnTo>
                  <a:pt x="484448" y="838200"/>
                </a:lnTo>
                <a:lnTo>
                  <a:pt x="487636" y="838200"/>
                </a:lnTo>
                <a:lnTo>
                  <a:pt x="490955" y="850900"/>
                </a:lnTo>
                <a:lnTo>
                  <a:pt x="494400" y="850900"/>
                </a:lnTo>
                <a:lnTo>
                  <a:pt x="497971" y="863600"/>
                </a:lnTo>
                <a:lnTo>
                  <a:pt x="507663" y="901700"/>
                </a:lnTo>
                <a:lnTo>
                  <a:pt x="514496" y="939800"/>
                </a:lnTo>
                <a:lnTo>
                  <a:pt x="518481" y="977900"/>
                </a:lnTo>
                <a:lnTo>
                  <a:pt x="519635" y="1016000"/>
                </a:lnTo>
                <a:lnTo>
                  <a:pt x="517435" y="1358900"/>
                </a:lnTo>
                <a:lnTo>
                  <a:pt x="520030" y="1371600"/>
                </a:lnTo>
                <a:lnTo>
                  <a:pt x="527271" y="1384300"/>
                </a:lnTo>
                <a:lnTo>
                  <a:pt x="538065" y="1397000"/>
                </a:lnTo>
                <a:lnTo>
                  <a:pt x="564617" y="1397000"/>
                </a:lnTo>
                <a:lnTo>
                  <a:pt x="575505" y="1384300"/>
                </a:lnTo>
                <a:lnTo>
                  <a:pt x="582883" y="1371600"/>
                </a:lnTo>
                <a:lnTo>
                  <a:pt x="585648" y="1358900"/>
                </a:lnTo>
                <a:lnTo>
                  <a:pt x="587848" y="1016000"/>
                </a:lnTo>
                <a:lnTo>
                  <a:pt x="587663" y="990600"/>
                </a:lnTo>
                <a:lnTo>
                  <a:pt x="586848" y="977900"/>
                </a:lnTo>
                <a:lnTo>
                  <a:pt x="585402" y="952500"/>
                </a:lnTo>
                <a:lnTo>
                  <a:pt x="583323" y="939800"/>
                </a:lnTo>
                <a:lnTo>
                  <a:pt x="710578" y="939800"/>
                </a:lnTo>
                <a:lnTo>
                  <a:pt x="712588" y="927100"/>
                </a:lnTo>
                <a:lnTo>
                  <a:pt x="709244" y="901700"/>
                </a:lnTo>
                <a:lnTo>
                  <a:pt x="701399" y="901700"/>
                </a:lnTo>
                <a:lnTo>
                  <a:pt x="690204" y="889000"/>
                </a:lnTo>
                <a:lnTo>
                  <a:pt x="643620" y="889000"/>
                </a:lnTo>
                <a:lnTo>
                  <a:pt x="612468" y="876300"/>
                </a:lnTo>
                <a:lnTo>
                  <a:pt x="584294" y="850900"/>
                </a:lnTo>
                <a:lnTo>
                  <a:pt x="560037" y="825500"/>
                </a:lnTo>
                <a:lnTo>
                  <a:pt x="556979" y="825500"/>
                </a:lnTo>
                <a:lnTo>
                  <a:pt x="552853" y="812800"/>
                </a:lnTo>
                <a:lnTo>
                  <a:pt x="546654" y="812800"/>
                </a:lnTo>
                <a:lnTo>
                  <a:pt x="545730" y="800100"/>
                </a:lnTo>
                <a:lnTo>
                  <a:pt x="544829" y="800100"/>
                </a:lnTo>
                <a:lnTo>
                  <a:pt x="528417" y="774700"/>
                </a:lnTo>
                <a:lnTo>
                  <a:pt x="514236" y="736600"/>
                </a:lnTo>
                <a:lnTo>
                  <a:pt x="502429" y="685800"/>
                </a:lnTo>
                <a:lnTo>
                  <a:pt x="496236" y="660400"/>
                </a:lnTo>
                <a:close/>
              </a:path>
              <a:path w="1759585" h="1409700">
                <a:moveTo>
                  <a:pt x="703823" y="939800"/>
                </a:moveTo>
                <a:lnTo>
                  <a:pt x="606107" y="939800"/>
                </a:lnTo>
                <a:lnTo>
                  <a:pt x="629967" y="952500"/>
                </a:lnTo>
                <a:lnTo>
                  <a:pt x="693362" y="952500"/>
                </a:lnTo>
                <a:lnTo>
                  <a:pt x="703823" y="939800"/>
                </a:lnTo>
                <a:close/>
              </a:path>
              <a:path w="1759585" h="1409700">
                <a:moveTo>
                  <a:pt x="166779" y="190500"/>
                </a:moveTo>
                <a:lnTo>
                  <a:pt x="79772" y="190500"/>
                </a:lnTo>
                <a:lnTo>
                  <a:pt x="54345" y="215900"/>
                </a:lnTo>
                <a:lnTo>
                  <a:pt x="18161" y="279400"/>
                </a:lnTo>
                <a:lnTo>
                  <a:pt x="7329" y="330200"/>
                </a:lnTo>
                <a:lnTo>
                  <a:pt x="1288" y="381000"/>
                </a:lnTo>
                <a:lnTo>
                  <a:pt x="0" y="444500"/>
                </a:lnTo>
                <a:lnTo>
                  <a:pt x="3259" y="520700"/>
                </a:lnTo>
                <a:lnTo>
                  <a:pt x="10809" y="584200"/>
                </a:lnTo>
                <a:lnTo>
                  <a:pt x="22604" y="635000"/>
                </a:lnTo>
                <a:lnTo>
                  <a:pt x="38597" y="673100"/>
                </a:lnTo>
                <a:lnTo>
                  <a:pt x="58742" y="711200"/>
                </a:lnTo>
                <a:lnTo>
                  <a:pt x="82994" y="736600"/>
                </a:lnTo>
                <a:lnTo>
                  <a:pt x="128243" y="736600"/>
                </a:lnTo>
                <a:lnTo>
                  <a:pt x="376423" y="673100"/>
                </a:lnTo>
                <a:lnTo>
                  <a:pt x="115909" y="673100"/>
                </a:lnTo>
                <a:lnTo>
                  <a:pt x="111799" y="660400"/>
                </a:lnTo>
                <a:lnTo>
                  <a:pt x="106198" y="660400"/>
                </a:lnTo>
                <a:lnTo>
                  <a:pt x="99633" y="647700"/>
                </a:lnTo>
                <a:lnTo>
                  <a:pt x="92632" y="622300"/>
                </a:lnTo>
                <a:lnTo>
                  <a:pt x="82881" y="596900"/>
                </a:lnTo>
                <a:lnTo>
                  <a:pt x="75427" y="546100"/>
                </a:lnTo>
                <a:lnTo>
                  <a:pt x="70470" y="495300"/>
                </a:lnTo>
                <a:lnTo>
                  <a:pt x="68206" y="444500"/>
                </a:lnTo>
                <a:lnTo>
                  <a:pt x="68825" y="393700"/>
                </a:lnTo>
                <a:lnTo>
                  <a:pt x="72226" y="355600"/>
                </a:lnTo>
                <a:lnTo>
                  <a:pt x="78238" y="317500"/>
                </a:lnTo>
                <a:lnTo>
                  <a:pt x="86691" y="292100"/>
                </a:lnTo>
                <a:lnTo>
                  <a:pt x="92760" y="279400"/>
                </a:lnTo>
                <a:lnTo>
                  <a:pt x="98607" y="266700"/>
                </a:lnTo>
                <a:lnTo>
                  <a:pt x="104160" y="254000"/>
                </a:lnTo>
                <a:lnTo>
                  <a:pt x="492604" y="254000"/>
                </a:lnTo>
                <a:lnTo>
                  <a:pt x="492604" y="215900"/>
                </a:lnTo>
                <a:lnTo>
                  <a:pt x="321902" y="215900"/>
                </a:lnTo>
                <a:lnTo>
                  <a:pt x="270380" y="203200"/>
                </a:lnTo>
                <a:lnTo>
                  <a:pt x="218672" y="203200"/>
                </a:lnTo>
                <a:lnTo>
                  <a:pt x="166779" y="190500"/>
                </a:lnTo>
                <a:close/>
              </a:path>
              <a:path w="1759585" h="1409700">
                <a:moveTo>
                  <a:pt x="1724667" y="241300"/>
                </a:moveTo>
                <a:lnTo>
                  <a:pt x="1649853" y="241300"/>
                </a:lnTo>
                <a:lnTo>
                  <a:pt x="1655430" y="254000"/>
                </a:lnTo>
                <a:lnTo>
                  <a:pt x="1661357" y="254000"/>
                </a:lnTo>
                <a:lnTo>
                  <a:pt x="1667578" y="266700"/>
                </a:lnTo>
                <a:lnTo>
                  <a:pt x="1676915" y="304800"/>
                </a:lnTo>
                <a:lnTo>
                  <a:pt x="1684039" y="342900"/>
                </a:lnTo>
                <a:lnTo>
                  <a:pt x="1688777" y="381000"/>
                </a:lnTo>
                <a:lnTo>
                  <a:pt x="1690954" y="431800"/>
                </a:lnTo>
                <a:lnTo>
                  <a:pt x="1690317" y="482600"/>
                </a:lnTo>
                <a:lnTo>
                  <a:pt x="1686825" y="533400"/>
                </a:lnTo>
                <a:lnTo>
                  <a:pt x="1680655" y="571500"/>
                </a:lnTo>
                <a:lnTo>
                  <a:pt x="1671986" y="609600"/>
                </a:lnTo>
                <a:lnTo>
                  <a:pt x="1658179" y="647700"/>
                </a:lnTo>
                <a:lnTo>
                  <a:pt x="1651851" y="647700"/>
                </a:lnTo>
                <a:lnTo>
                  <a:pt x="1650737" y="660400"/>
                </a:lnTo>
                <a:lnTo>
                  <a:pt x="1407880" y="660400"/>
                </a:lnTo>
                <a:lnTo>
                  <a:pt x="1639326" y="723900"/>
                </a:lnTo>
                <a:lnTo>
                  <a:pt x="1649549" y="723900"/>
                </a:lnTo>
                <a:lnTo>
                  <a:pt x="1704735" y="698500"/>
                </a:lnTo>
                <a:lnTo>
                  <a:pt x="1725197" y="660400"/>
                </a:lnTo>
                <a:lnTo>
                  <a:pt x="1740885" y="622300"/>
                </a:lnTo>
                <a:lnTo>
                  <a:pt x="1751785" y="571500"/>
                </a:lnTo>
                <a:lnTo>
                  <a:pt x="1757882" y="508000"/>
                </a:lnTo>
                <a:lnTo>
                  <a:pt x="1759161" y="431800"/>
                </a:lnTo>
                <a:lnTo>
                  <a:pt x="1755852" y="368300"/>
                </a:lnTo>
                <a:lnTo>
                  <a:pt x="1748087" y="304800"/>
                </a:lnTo>
                <a:lnTo>
                  <a:pt x="1735838" y="266700"/>
                </a:lnTo>
                <a:lnTo>
                  <a:pt x="1724667" y="241300"/>
                </a:lnTo>
                <a:close/>
              </a:path>
              <a:path w="1759585" h="1409700">
                <a:moveTo>
                  <a:pt x="745659" y="584200"/>
                </a:moveTo>
                <a:lnTo>
                  <a:pt x="448273" y="584200"/>
                </a:lnTo>
                <a:lnTo>
                  <a:pt x="115909" y="673100"/>
                </a:lnTo>
                <a:lnTo>
                  <a:pt x="376423" y="673100"/>
                </a:lnTo>
                <a:lnTo>
                  <a:pt x="426059" y="660400"/>
                </a:lnTo>
                <a:lnTo>
                  <a:pt x="496236" y="660400"/>
                </a:lnTo>
                <a:lnTo>
                  <a:pt x="493140" y="647700"/>
                </a:lnTo>
                <a:lnTo>
                  <a:pt x="529021" y="647700"/>
                </a:lnTo>
                <a:lnTo>
                  <a:pt x="564900" y="635000"/>
                </a:lnTo>
                <a:lnTo>
                  <a:pt x="600777" y="635000"/>
                </a:lnTo>
                <a:lnTo>
                  <a:pt x="638352" y="622300"/>
                </a:lnTo>
                <a:lnTo>
                  <a:pt x="946792" y="622300"/>
                </a:lnTo>
                <a:lnTo>
                  <a:pt x="940045" y="609600"/>
                </a:lnTo>
                <a:lnTo>
                  <a:pt x="929591" y="596900"/>
                </a:lnTo>
                <a:lnTo>
                  <a:pt x="916469" y="596900"/>
                </a:lnTo>
                <a:lnTo>
                  <a:pt x="745659" y="584200"/>
                </a:lnTo>
                <a:close/>
              </a:path>
              <a:path w="1759585" h="1409700">
                <a:moveTo>
                  <a:pt x="937583" y="647700"/>
                </a:moveTo>
                <a:lnTo>
                  <a:pt x="742715" y="647700"/>
                </a:lnTo>
                <a:lnTo>
                  <a:pt x="912987" y="660400"/>
                </a:lnTo>
                <a:lnTo>
                  <a:pt x="926382" y="660400"/>
                </a:lnTo>
                <a:lnTo>
                  <a:pt x="937583" y="647700"/>
                </a:lnTo>
                <a:close/>
              </a:path>
              <a:path w="1759585" h="1409700">
                <a:moveTo>
                  <a:pt x="1602628" y="647700"/>
                </a:moveTo>
                <a:lnTo>
                  <a:pt x="1315159" y="647700"/>
                </a:lnTo>
                <a:lnTo>
                  <a:pt x="1361529" y="660400"/>
                </a:lnTo>
                <a:lnTo>
                  <a:pt x="1649991" y="660400"/>
                </a:lnTo>
                <a:lnTo>
                  <a:pt x="1602628" y="647700"/>
                </a:lnTo>
                <a:close/>
              </a:path>
              <a:path w="1759585" h="1409700">
                <a:moveTo>
                  <a:pt x="946792" y="622300"/>
                </a:moveTo>
                <a:lnTo>
                  <a:pt x="641615" y="622300"/>
                </a:lnTo>
                <a:lnTo>
                  <a:pt x="663558" y="635000"/>
                </a:lnTo>
                <a:lnTo>
                  <a:pt x="687923" y="647700"/>
                </a:lnTo>
                <a:lnTo>
                  <a:pt x="945436" y="647700"/>
                </a:lnTo>
                <a:lnTo>
                  <a:pt x="948791" y="635000"/>
                </a:lnTo>
                <a:lnTo>
                  <a:pt x="946792" y="622300"/>
                </a:lnTo>
                <a:close/>
              </a:path>
              <a:path w="1759585" h="1409700">
                <a:moveTo>
                  <a:pt x="492604" y="254000"/>
                </a:moveTo>
                <a:lnTo>
                  <a:pt x="109347" y="254000"/>
                </a:lnTo>
                <a:lnTo>
                  <a:pt x="162320" y="266700"/>
                </a:lnTo>
                <a:lnTo>
                  <a:pt x="215106" y="266700"/>
                </a:lnTo>
                <a:lnTo>
                  <a:pt x="267707" y="279400"/>
                </a:lnTo>
                <a:lnTo>
                  <a:pt x="372348" y="279400"/>
                </a:lnTo>
                <a:lnTo>
                  <a:pt x="424389" y="292100"/>
                </a:lnTo>
                <a:lnTo>
                  <a:pt x="424389" y="368300"/>
                </a:lnTo>
                <a:lnTo>
                  <a:pt x="434440" y="419100"/>
                </a:lnTo>
                <a:lnTo>
                  <a:pt x="461851" y="457200"/>
                </a:lnTo>
                <a:lnTo>
                  <a:pt x="502506" y="482600"/>
                </a:lnTo>
                <a:lnTo>
                  <a:pt x="552292" y="495300"/>
                </a:lnTo>
                <a:lnTo>
                  <a:pt x="582603" y="495300"/>
                </a:lnTo>
                <a:lnTo>
                  <a:pt x="579892" y="508000"/>
                </a:lnTo>
                <a:lnTo>
                  <a:pt x="578291" y="508000"/>
                </a:lnTo>
                <a:lnTo>
                  <a:pt x="577843" y="520700"/>
                </a:lnTo>
                <a:lnTo>
                  <a:pt x="578592" y="533400"/>
                </a:lnTo>
                <a:lnTo>
                  <a:pt x="579884" y="546100"/>
                </a:lnTo>
                <a:lnTo>
                  <a:pt x="581665" y="546100"/>
                </a:lnTo>
                <a:lnTo>
                  <a:pt x="583922" y="558800"/>
                </a:lnTo>
                <a:lnTo>
                  <a:pt x="586642" y="571500"/>
                </a:lnTo>
                <a:lnTo>
                  <a:pt x="517454" y="571500"/>
                </a:lnTo>
                <a:lnTo>
                  <a:pt x="482863" y="584200"/>
                </a:lnTo>
                <a:lnTo>
                  <a:pt x="705984" y="584200"/>
                </a:lnTo>
                <a:lnTo>
                  <a:pt x="675594" y="571500"/>
                </a:lnTo>
                <a:lnTo>
                  <a:pt x="655398" y="546100"/>
                </a:lnTo>
                <a:lnTo>
                  <a:pt x="646307" y="520700"/>
                </a:lnTo>
                <a:lnTo>
                  <a:pt x="649699" y="508000"/>
                </a:lnTo>
                <a:lnTo>
                  <a:pt x="663566" y="495300"/>
                </a:lnTo>
                <a:lnTo>
                  <a:pt x="687257" y="482600"/>
                </a:lnTo>
                <a:lnTo>
                  <a:pt x="720124" y="469900"/>
                </a:lnTo>
                <a:lnTo>
                  <a:pt x="999464" y="431800"/>
                </a:lnTo>
                <a:lnTo>
                  <a:pt x="552292" y="431800"/>
                </a:lnTo>
                <a:lnTo>
                  <a:pt x="529058" y="419100"/>
                </a:lnTo>
                <a:lnTo>
                  <a:pt x="510086" y="406400"/>
                </a:lnTo>
                <a:lnTo>
                  <a:pt x="497294" y="393700"/>
                </a:lnTo>
                <a:lnTo>
                  <a:pt x="492604" y="368300"/>
                </a:lnTo>
                <a:lnTo>
                  <a:pt x="492604" y="254000"/>
                </a:lnTo>
                <a:close/>
              </a:path>
              <a:path w="1759585" h="1409700">
                <a:moveTo>
                  <a:pt x="1436003" y="266700"/>
                </a:moveTo>
                <a:lnTo>
                  <a:pt x="1208861" y="266700"/>
                </a:lnTo>
                <a:lnTo>
                  <a:pt x="1208861" y="381000"/>
                </a:lnTo>
                <a:lnTo>
                  <a:pt x="1208380" y="393700"/>
                </a:lnTo>
                <a:lnTo>
                  <a:pt x="1206962" y="393700"/>
                </a:lnTo>
                <a:lnTo>
                  <a:pt x="1204650" y="406400"/>
                </a:lnTo>
                <a:lnTo>
                  <a:pt x="1201484" y="419100"/>
                </a:lnTo>
                <a:lnTo>
                  <a:pt x="1272171" y="419100"/>
                </a:lnTo>
                <a:lnTo>
                  <a:pt x="1275829" y="406400"/>
                </a:lnTo>
                <a:lnTo>
                  <a:pt x="1277076" y="381000"/>
                </a:lnTo>
                <a:lnTo>
                  <a:pt x="1277076" y="292100"/>
                </a:lnTo>
                <a:lnTo>
                  <a:pt x="1330282" y="279400"/>
                </a:lnTo>
                <a:lnTo>
                  <a:pt x="1383257" y="279400"/>
                </a:lnTo>
                <a:lnTo>
                  <a:pt x="1436003" y="266700"/>
                </a:lnTo>
                <a:close/>
              </a:path>
              <a:path w="1759585" h="1409700">
                <a:moveTo>
                  <a:pt x="739883" y="12700"/>
                </a:moveTo>
                <a:lnTo>
                  <a:pt x="703133" y="25400"/>
                </a:lnTo>
                <a:lnTo>
                  <a:pt x="670564" y="38100"/>
                </a:lnTo>
                <a:lnTo>
                  <a:pt x="643734" y="63500"/>
                </a:lnTo>
                <a:lnTo>
                  <a:pt x="624200" y="88900"/>
                </a:lnTo>
                <a:lnTo>
                  <a:pt x="763116" y="88900"/>
                </a:lnTo>
                <a:lnTo>
                  <a:pt x="782089" y="101600"/>
                </a:lnTo>
                <a:lnTo>
                  <a:pt x="794881" y="127000"/>
                </a:lnTo>
                <a:lnTo>
                  <a:pt x="799572" y="139700"/>
                </a:lnTo>
                <a:lnTo>
                  <a:pt x="799572" y="393700"/>
                </a:lnTo>
                <a:lnTo>
                  <a:pt x="709677" y="406400"/>
                </a:lnTo>
                <a:lnTo>
                  <a:pt x="1191889" y="406400"/>
                </a:lnTo>
                <a:lnTo>
                  <a:pt x="1123620" y="381000"/>
                </a:lnTo>
                <a:lnTo>
                  <a:pt x="884840" y="381000"/>
                </a:lnTo>
                <a:lnTo>
                  <a:pt x="884840" y="127000"/>
                </a:lnTo>
                <a:lnTo>
                  <a:pt x="889531" y="101600"/>
                </a:lnTo>
                <a:lnTo>
                  <a:pt x="902322" y="88900"/>
                </a:lnTo>
                <a:lnTo>
                  <a:pt x="921295" y="76200"/>
                </a:lnTo>
                <a:lnTo>
                  <a:pt x="944528" y="63500"/>
                </a:lnTo>
                <a:lnTo>
                  <a:pt x="835861" y="63500"/>
                </a:lnTo>
                <a:lnTo>
                  <a:pt x="816353" y="38100"/>
                </a:lnTo>
                <a:lnTo>
                  <a:pt x="793419" y="25400"/>
                </a:lnTo>
                <a:lnTo>
                  <a:pt x="767711" y="25400"/>
                </a:lnTo>
                <a:lnTo>
                  <a:pt x="739883" y="12700"/>
                </a:lnTo>
                <a:close/>
              </a:path>
              <a:path w="1759585" h="1409700">
                <a:moveTo>
                  <a:pt x="980699" y="0"/>
                </a:moveTo>
                <a:lnTo>
                  <a:pt x="911374" y="0"/>
                </a:lnTo>
                <a:lnTo>
                  <a:pt x="881460" y="12700"/>
                </a:lnTo>
                <a:lnTo>
                  <a:pt x="855914" y="38100"/>
                </a:lnTo>
                <a:lnTo>
                  <a:pt x="835861" y="63500"/>
                </a:lnTo>
                <a:lnTo>
                  <a:pt x="944528" y="63500"/>
                </a:lnTo>
                <a:lnTo>
                  <a:pt x="967761" y="76200"/>
                </a:lnTo>
                <a:lnTo>
                  <a:pt x="986734" y="88900"/>
                </a:lnTo>
                <a:lnTo>
                  <a:pt x="999525" y="101600"/>
                </a:lnTo>
                <a:lnTo>
                  <a:pt x="1004216" y="127000"/>
                </a:lnTo>
                <a:lnTo>
                  <a:pt x="1004216" y="355600"/>
                </a:lnTo>
                <a:lnTo>
                  <a:pt x="994102" y="355600"/>
                </a:lnTo>
                <a:lnTo>
                  <a:pt x="884840" y="381000"/>
                </a:lnTo>
                <a:lnTo>
                  <a:pt x="1123620" y="381000"/>
                </a:lnTo>
                <a:lnTo>
                  <a:pt x="1089485" y="368300"/>
                </a:lnTo>
                <a:lnTo>
                  <a:pt x="1089485" y="165100"/>
                </a:lnTo>
                <a:lnTo>
                  <a:pt x="1094176" y="139700"/>
                </a:lnTo>
                <a:lnTo>
                  <a:pt x="1106967" y="127000"/>
                </a:lnTo>
                <a:lnTo>
                  <a:pt x="1125940" y="114300"/>
                </a:lnTo>
                <a:lnTo>
                  <a:pt x="1149173" y="101600"/>
                </a:lnTo>
                <a:lnTo>
                  <a:pt x="1257888" y="101600"/>
                </a:lnTo>
                <a:lnTo>
                  <a:pt x="1239614" y="76200"/>
                </a:lnTo>
                <a:lnTo>
                  <a:pt x="1059173" y="76200"/>
                </a:lnTo>
                <a:lnTo>
                  <a:pt x="1039502" y="38100"/>
                </a:lnTo>
                <a:lnTo>
                  <a:pt x="1012851" y="25400"/>
                </a:lnTo>
                <a:lnTo>
                  <a:pt x="980699" y="0"/>
                </a:lnTo>
                <a:close/>
              </a:path>
              <a:path w="1759585" h="1409700">
                <a:moveTo>
                  <a:pt x="1540804" y="254000"/>
                </a:moveTo>
                <a:lnTo>
                  <a:pt x="1207434" y="254000"/>
                </a:lnTo>
                <a:lnTo>
                  <a:pt x="1207911" y="266700"/>
                </a:lnTo>
                <a:lnTo>
                  <a:pt x="1488519" y="266700"/>
                </a:lnTo>
                <a:lnTo>
                  <a:pt x="1540804" y="254000"/>
                </a:lnTo>
                <a:close/>
              </a:path>
              <a:path w="1759585" h="1409700">
                <a:moveTo>
                  <a:pt x="1257888" y="101600"/>
                </a:moveTo>
                <a:lnTo>
                  <a:pt x="1149173" y="101600"/>
                </a:lnTo>
                <a:lnTo>
                  <a:pt x="1172406" y="114300"/>
                </a:lnTo>
                <a:lnTo>
                  <a:pt x="1191379" y="127000"/>
                </a:lnTo>
                <a:lnTo>
                  <a:pt x="1204171" y="139700"/>
                </a:lnTo>
                <a:lnTo>
                  <a:pt x="1208861" y="165100"/>
                </a:lnTo>
                <a:lnTo>
                  <a:pt x="1208861" y="241300"/>
                </a:lnTo>
                <a:lnTo>
                  <a:pt x="1207843" y="254000"/>
                </a:lnTo>
                <a:lnTo>
                  <a:pt x="1592859" y="254000"/>
                </a:lnTo>
                <a:lnTo>
                  <a:pt x="1644682" y="241300"/>
                </a:lnTo>
                <a:lnTo>
                  <a:pt x="1724667" y="241300"/>
                </a:lnTo>
                <a:lnTo>
                  <a:pt x="1719081" y="228600"/>
                </a:lnTo>
                <a:lnTo>
                  <a:pt x="1711984" y="215900"/>
                </a:lnTo>
                <a:lnTo>
                  <a:pt x="1277076" y="215900"/>
                </a:lnTo>
                <a:lnTo>
                  <a:pt x="1277076" y="165100"/>
                </a:lnTo>
                <a:lnTo>
                  <a:pt x="1267025" y="114300"/>
                </a:lnTo>
                <a:lnTo>
                  <a:pt x="1257888" y="101600"/>
                </a:lnTo>
                <a:close/>
              </a:path>
              <a:path w="1759585" h="1409700">
                <a:moveTo>
                  <a:pt x="552292" y="63500"/>
                </a:moveTo>
                <a:lnTo>
                  <a:pt x="502506" y="76200"/>
                </a:lnTo>
                <a:lnTo>
                  <a:pt x="461851" y="101600"/>
                </a:lnTo>
                <a:lnTo>
                  <a:pt x="434440" y="152400"/>
                </a:lnTo>
                <a:lnTo>
                  <a:pt x="424389" y="203200"/>
                </a:lnTo>
                <a:lnTo>
                  <a:pt x="424389" y="215900"/>
                </a:lnTo>
                <a:lnTo>
                  <a:pt x="492604" y="215900"/>
                </a:lnTo>
                <a:lnTo>
                  <a:pt x="492604" y="203200"/>
                </a:lnTo>
                <a:lnTo>
                  <a:pt x="497294" y="177800"/>
                </a:lnTo>
                <a:lnTo>
                  <a:pt x="510086" y="152400"/>
                </a:lnTo>
                <a:lnTo>
                  <a:pt x="529058" y="139700"/>
                </a:lnTo>
                <a:lnTo>
                  <a:pt x="680195" y="139700"/>
                </a:lnTo>
                <a:lnTo>
                  <a:pt x="684885" y="127000"/>
                </a:lnTo>
                <a:lnTo>
                  <a:pt x="697677" y="101600"/>
                </a:lnTo>
                <a:lnTo>
                  <a:pt x="716650" y="88900"/>
                </a:lnTo>
                <a:lnTo>
                  <a:pt x="624200" y="88900"/>
                </a:lnTo>
                <a:lnTo>
                  <a:pt x="608069" y="76200"/>
                </a:lnTo>
                <a:lnTo>
                  <a:pt x="571894" y="76200"/>
                </a:lnTo>
                <a:lnTo>
                  <a:pt x="552292" y="63500"/>
                </a:lnTo>
                <a:close/>
              </a:path>
              <a:path w="1759585" h="1409700">
                <a:moveTo>
                  <a:pt x="1671940" y="177800"/>
                </a:moveTo>
                <a:lnTo>
                  <a:pt x="1581820" y="177800"/>
                </a:lnTo>
                <a:lnTo>
                  <a:pt x="1481122" y="203200"/>
                </a:lnTo>
                <a:lnTo>
                  <a:pt x="1379540" y="203200"/>
                </a:lnTo>
                <a:lnTo>
                  <a:pt x="1328419" y="215900"/>
                </a:lnTo>
                <a:lnTo>
                  <a:pt x="1711984" y="215900"/>
                </a:lnTo>
                <a:lnTo>
                  <a:pt x="1697791" y="190500"/>
                </a:lnTo>
                <a:lnTo>
                  <a:pt x="1671940" y="177800"/>
                </a:lnTo>
                <a:close/>
              </a:path>
              <a:path w="1759585" h="1409700">
                <a:moveTo>
                  <a:pt x="1149173" y="38100"/>
                </a:moveTo>
                <a:lnTo>
                  <a:pt x="1123554" y="38100"/>
                </a:lnTo>
                <a:lnTo>
                  <a:pt x="1099678" y="50800"/>
                </a:lnTo>
                <a:lnTo>
                  <a:pt x="1078050" y="50800"/>
                </a:lnTo>
                <a:lnTo>
                  <a:pt x="1059173" y="76200"/>
                </a:lnTo>
                <a:lnTo>
                  <a:pt x="1239614" y="76200"/>
                </a:lnTo>
                <a:lnTo>
                  <a:pt x="1198959" y="50800"/>
                </a:lnTo>
                <a:lnTo>
                  <a:pt x="1149173" y="38100"/>
                </a:lnTo>
                <a:close/>
              </a:path>
            </a:pathLst>
          </a:custGeom>
          <a:solidFill>
            <a:srgbClr val="C31919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" name="object 7" descr=""/>
          <p:cNvSpPr txBox="1"/>
          <p:nvPr/>
        </p:nvSpPr>
        <p:spPr>
          <a:xfrm>
            <a:off x="1575201" y="6374407"/>
            <a:ext cx="3529965" cy="20777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842644" marR="583565" indent="-363220">
              <a:lnSpc>
                <a:spcPct val="112599"/>
              </a:lnSpc>
              <a:spcBef>
                <a:spcPts val="100"/>
              </a:spcBef>
            </a:pPr>
            <a:r>
              <a:rPr dirty="0" sz="1950" spc="155" b="1">
                <a:solidFill>
                  <a:srgbClr val="FFFFFF"/>
                </a:solidFill>
                <a:latin typeface="Roboto"/>
                <a:cs typeface="Roboto"/>
              </a:rPr>
              <a:t>PAGARÉ</a:t>
            </a:r>
            <a:r>
              <a:rPr dirty="0" sz="1950" spc="390" b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950" spc="150" b="1">
                <a:solidFill>
                  <a:srgbClr val="FFFFFF"/>
                </a:solidFill>
                <a:latin typeface="Roboto"/>
                <a:cs typeface="Roboto"/>
              </a:rPr>
              <a:t>CIVIL</a:t>
            </a:r>
            <a:r>
              <a:rPr dirty="0" sz="1950" spc="390" b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950" b="1">
                <a:solidFill>
                  <a:srgbClr val="FFFFFF"/>
                </a:solidFill>
                <a:latin typeface="Roboto"/>
                <a:cs typeface="Roboto"/>
              </a:rPr>
              <a:t>(</a:t>
            </a:r>
            <a:r>
              <a:rPr dirty="0" sz="1950" spc="-290" b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950" spc="60" b="1">
                <a:solidFill>
                  <a:srgbClr val="FFFFFF"/>
                </a:solidFill>
                <a:latin typeface="Roboto"/>
                <a:cs typeface="Roboto"/>
              </a:rPr>
              <a:t>NO </a:t>
            </a:r>
            <a:r>
              <a:rPr dirty="0" sz="1950" spc="170" b="1">
                <a:solidFill>
                  <a:srgbClr val="FFFFFF"/>
                </a:solidFill>
                <a:latin typeface="Roboto"/>
                <a:cs typeface="Roboto"/>
              </a:rPr>
              <a:t>NEGOCIABLE)</a:t>
            </a:r>
            <a:endParaRPr sz="1950">
              <a:latin typeface="Roboto"/>
              <a:cs typeface="Roboto"/>
            </a:endParaRPr>
          </a:p>
          <a:p>
            <a:pPr algn="ctr">
              <a:lnSpc>
                <a:spcPct val="100000"/>
              </a:lnSpc>
              <a:spcBef>
                <a:spcPts val="1385"/>
              </a:spcBef>
            </a:pPr>
            <a:r>
              <a:rPr dirty="0" sz="1950">
                <a:solidFill>
                  <a:srgbClr val="FFFFFF"/>
                </a:solidFill>
                <a:latin typeface="Roboto"/>
                <a:cs typeface="Roboto"/>
              </a:rPr>
              <a:t>4</a:t>
            </a:r>
            <a:r>
              <a:rPr dirty="0" sz="1950" spc="10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950" spc="-20">
                <a:solidFill>
                  <a:srgbClr val="FFFFFF"/>
                </a:solidFill>
                <a:latin typeface="Roboto"/>
                <a:cs typeface="Roboto"/>
              </a:rPr>
              <a:t>Años</a:t>
            </a:r>
            <a:endParaRPr sz="1950">
              <a:latin typeface="Roboto"/>
              <a:cs typeface="Roboto"/>
            </a:endParaRPr>
          </a:p>
          <a:p>
            <a:pPr algn="ctr" marR="635">
              <a:lnSpc>
                <a:spcPct val="100000"/>
              </a:lnSpc>
              <a:spcBef>
                <a:spcPts val="1210"/>
              </a:spcBef>
            </a:pPr>
            <a:r>
              <a:rPr dirty="0" sz="1950">
                <a:solidFill>
                  <a:srgbClr val="FFFFFF"/>
                </a:solidFill>
                <a:latin typeface="Roboto"/>
                <a:cs typeface="Roboto"/>
              </a:rPr>
              <a:t>Artículo</a:t>
            </a:r>
            <a:r>
              <a:rPr dirty="0" sz="1950" spc="254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950">
                <a:solidFill>
                  <a:srgbClr val="FFFFFF"/>
                </a:solidFill>
                <a:latin typeface="Roboto"/>
                <a:cs typeface="Roboto"/>
              </a:rPr>
              <a:t>1203</a:t>
            </a:r>
            <a:r>
              <a:rPr dirty="0" sz="1950" spc="254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950" spc="50">
                <a:solidFill>
                  <a:srgbClr val="FFFFFF"/>
                </a:solidFill>
                <a:latin typeface="Roboto"/>
                <a:cs typeface="Roboto"/>
              </a:rPr>
              <a:t>CC</a:t>
            </a:r>
            <a:r>
              <a:rPr dirty="0" sz="1950" spc="26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950" spc="-20">
                <a:solidFill>
                  <a:srgbClr val="FFFFFF"/>
                </a:solidFill>
                <a:latin typeface="Roboto"/>
                <a:cs typeface="Roboto"/>
              </a:rPr>
              <a:t>2020</a:t>
            </a:r>
            <a:endParaRPr sz="1950">
              <a:latin typeface="Roboto"/>
              <a:cs typeface="Roboto"/>
            </a:endParaRPr>
          </a:p>
          <a:p>
            <a:pPr algn="ctr">
              <a:lnSpc>
                <a:spcPct val="100000"/>
              </a:lnSpc>
              <a:spcBef>
                <a:spcPts val="1270"/>
              </a:spcBef>
            </a:pPr>
            <a:r>
              <a:rPr dirty="0" sz="1950">
                <a:solidFill>
                  <a:srgbClr val="FFFFFF"/>
                </a:solidFill>
                <a:latin typeface="Roboto"/>
                <a:cs typeface="Roboto"/>
              </a:rPr>
              <a:t>(15</a:t>
            </a:r>
            <a:r>
              <a:rPr dirty="0" sz="1950" spc="21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950">
                <a:solidFill>
                  <a:srgbClr val="FFFFFF"/>
                </a:solidFill>
                <a:latin typeface="Roboto"/>
                <a:cs typeface="Roboto"/>
              </a:rPr>
              <a:t>Años</a:t>
            </a:r>
            <a:r>
              <a:rPr dirty="0" sz="1950" spc="22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950" spc="-345">
                <a:solidFill>
                  <a:srgbClr val="FFFFFF"/>
                </a:solidFill>
                <a:latin typeface="Roboto"/>
                <a:cs typeface="Roboto"/>
              </a:rPr>
              <a:t>-</a:t>
            </a:r>
            <a:r>
              <a:rPr dirty="0" sz="1950" spc="21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950">
                <a:solidFill>
                  <a:srgbClr val="FFFFFF"/>
                </a:solidFill>
                <a:latin typeface="Roboto"/>
                <a:cs typeface="Roboto"/>
              </a:rPr>
              <a:t>Art.</a:t>
            </a:r>
            <a:r>
              <a:rPr dirty="0" sz="1950" spc="21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950">
                <a:solidFill>
                  <a:srgbClr val="FFFFFF"/>
                </a:solidFill>
                <a:latin typeface="Roboto"/>
                <a:cs typeface="Roboto"/>
              </a:rPr>
              <a:t>1784</a:t>
            </a:r>
            <a:r>
              <a:rPr dirty="0" sz="1950" spc="21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950" spc="50">
                <a:solidFill>
                  <a:srgbClr val="FFFFFF"/>
                </a:solidFill>
                <a:latin typeface="Roboto"/>
                <a:cs typeface="Roboto"/>
              </a:rPr>
              <a:t>CC</a:t>
            </a:r>
            <a:r>
              <a:rPr dirty="0" sz="1950" spc="22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950" spc="45">
                <a:solidFill>
                  <a:srgbClr val="FFFFFF"/>
                </a:solidFill>
                <a:latin typeface="Roboto"/>
                <a:cs typeface="Roboto"/>
              </a:rPr>
              <a:t>1930)</a:t>
            </a:r>
            <a:endParaRPr sz="1950">
              <a:latin typeface="Roboto"/>
              <a:cs typeface="Roboto"/>
            </a:endParaRPr>
          </a:p>
        </p:txBody>
      </p:sp>
      <p:sp>
        <p:nvSpPr>
          <p:cNvPr id="8" name="object 8" descr=""/>
          <p:cNvSpPr/>
          <p:nvPr/>
        </p:nvSpPr>
        <p:spPr>
          <a:xfrm>
            <a:off x="7060583" y="4565543"/>
            <a:ext cx="1525270" cy="1234440"/>
          </a:xfrm>
          <a:custGeom>
            <a:avLst/>
            <a:gdLst/>
            <a:ahLst/>
            <a:cxnLst/>
            <a:rect l="l" t="t" r="r" b="b"/>
            <a:pathLst>
              <a:path w="1525270" h="1234439">
                <a:moveTo>
                  <a:pt x="329709" y="499110"/>
                </a:moveTo>
                <a:lnTo>
                  <a:pt x="272084" y="519430"/>
                </a:lnTo>
                <a:lnTo>
                  <a:pt x="230338" y="556260"/>
                </a:lnTo>
                <a:lnTo>
                  <a:pt x="191009" y="595630"/>
                </a:lnTo>
                <a:lnTo>
                  <a:pt x="154425" y="633730"/>
                </a:lnTo>
                <a:lnTo>
                  <a:pt x="120914" y="673100"/>
                </a:lnTo>
                <a:lnTo>
                  <a:pt x="90806" y="713740"/>
                </a:lnTo>
                <a:lnTo>
                  <a:pt x="64428" y="753110"/>
                </a:lnTo>
                <a:lnTo>
                  <a:pt x="42110" y="793750"/>
                </a:lnTo>
                <a:lnTo>
                  <a:pt x="24179" y="834390"/>
                </a:lnTo>
                <a:lnTo>
                  <a:pt x="10965" y="873760"/>
                </a:lnTo>
                <a:lnTo>
                  <a:pt x="2796" y="914400"/>
                </a:lnTo>
                <a:lnTo>
                  <a:pt x="0" y="955040"/>
                </a:lnTo>
                <a:lnTo>
                  <a:pt x="3672" y="999490"/>
                </a:lnTo>
                <a:lnTo>
                  <a:pt x="14304" y="1042670"/>
                </a:lnTo>
                <a:lnTo>
                  <a:pt x="31318" y="1083310"/>
                </a:lnTo>
                <a:lnTo>
                  <a:pt x="54137" y="1120140"/>
                </a:lnTo>
                <a:lnTo>
                  <a:pt x="82182" y="1153160"/>
                </a:lnTo>
                <a:lnTo>
                  <a:pt x="114876" y="1181100"/>
                </a:lnTo>
                <a:lnTo>
                  <a:pt x="151641" y="1203960"/>
                </a:lnTo>
                <a:lnTo>
                  <a:pt x="191899" y="1220470"/>
                </a:lnTo>
                <a:lnTo>
                  <a:pt x="235073" y="1231900"/>
                </a:lnTo>
                <a:lnTo>
                  <a:pt x="280585" y="1234440"/>
                </a:lnTo>
                <a:lnTo>
                  <a:pt x="625514" y="1234440"/>
                </a:lnTo>
                <a:lnTo>
                  <a:pt x="638790" y="1231900"/>
                </a:lnTo>
                <a:lnTo>
                  <a:pt x="649631" y="1225550"/>
                </a:lnTo>
                <a:lnTo>
                  <a:pt x="656941" y="1214120"/>
                </a:lnTo>
                <a:lnTo>
                  <a:pt x="659621" y="1201420"/>
                </a:lnTo>
                <a:lnTo>
                  <a:pt x="656941" y="1187450"/>
                </a:lnTo>
                <a:lnTo>
                  <a:pt x="649631" y="1177290"/>
                </a:lnTo>
                <a:lnTo>
                  <a:pt x="638790" y="1169670"/>
                </a:lnTo>
                <a:lnTo>
                  <a:pt x="625514" y="1167130"/>
                </a:lnTo>
                <a:lnTo>
                  <a:pt x="280585" y="1167130"/>
                </a:lnTo>
                <a:lnTo>
                  <a:pt x="231891" y="1160780"/>
                </a:lnTo>
                <a:lnTo>
                  <a:pt x="187191" y="1145540"/>
                </a:lnTo>
                <a:lnTo>
                  <a:pt x="147759" y="1120140"/>
                </a:lnTo>
                <a:lnTo>
                  <a:pt x="114871" y="1087120"/>
                </a:lnTo>
                <a:lnTo>
                  <a:pt x="89801" y="1047750"/>
                </a:lnTo>
                <a:lnTo>
                  <a:pt x="73824" y="1003300"/>
                </a:lnTo>
                <a:lnTo>
                  <a:pt x="68215" y="955040"/>
                </a:lnTo>
                <a:lnTo>
                  <a:pt x="71331" y="918210"/>
                </a:lnTo>
                <a:lnTo>
                  <a:pt x="80401" y="880110"/>
                </a:lnTo>
                <a:lnTo>
                  <a:pt x="95004" y="842010"/>
                </a:lnTo>
                <a:lnTo>
                  <a:pt x="114720" y="803910"/>
                </a:lnTo>
                <a:lnTo>
                  <a:pt x="139130" y="764540"/>
                </a:lnTo>
                <a:lnTo>
                  <a:pt x="167813" y="725170"/>
                </a:lnTo>
                <a:lnTo>
                  <a:pt x="200350" y="685800"/>
                </a:lnTo>
                <a:lnTo>
                  <a:pt x="236321" y="646430"/>
                </a:lnTo>
                <a:lnTo>
                  <a:pt x="275306" y="608330"/>
                </a:lnTo>
                <a:lnTo>
                  <a:pt x="316884" y="570230"/>
                </a:lnTo>
                <a:lnTo>
                  <a:pt x="322865" y="565150"/>
                </a:lnTo>
                <a:lnTo>
                  <a:pt x="407922" y="565150"/>
                </a:lnTo>
                <a:lnTo>
                  <a:pt x="407155" y="560070"/>
                </a:lnTo>
                <a:lnTo>
                  <a:pt x="398913" y="539750"/>
                </a:lnTo>
                <a:lnTo>
                  <a:pt x="385776" y="523240"/>
                </a:lnTo>
                <a:lnTo>
                  <a:pt x="359588" y="505460"/>
                </a:lnTo>
                <a:lnTo>
                  <a:pt x="329709" y="499110"/>
                </a:lnTo>
                <a:close/>
              </a:path>
              <a:path w="1525270" h="1234439">
                <a:moveTo>
                  <a:pt x="718322" y="1043940"/>
                </a:moveTo>
                <a:lnTo>
                  <a:pt x="431410" y="1043940"/>
                </a:lnTo>
                <a:lnTo>
                  <a:pt x="418134" y="1046480"/>
                </a:lnTo>
                <a:lnTo>
                  <a:pt x="407292" y="1054100"/>
                </a:lnTo>
                <a:lnTo>
                  <a:pt x="399983" y="1064260"/>
                </a:lnTo>
                <a:lnTo>
                  <a:pt x="397303" y="1078230"/>
                </a:lnTo>
                <a:lnTo>
                  <a:pt x="399983" y="1090930"/>
                </a:lnTo>
                <a:lnTo>
                  <a:pt x="407292" y="1102360"/>
                </a:lnTo>
                <a:lnTo>
                  <a:pt x="418134" y="1108710"/>
                </a:lnTo>
                <a:lnTo>
                  <a:pt x="431410" y="1111250"/>
                </a:lnTo>
                <a:lnTo>
                  <a:pt x="718322" y="1111250"/>
                </a:lnTo>
                <a:lnTo>
                  <a:pt x="731598" y="1108710"/>
                </a:lnTo>
                <a:lnTo>
                  <a:pt x="742440" y="1102360"/>
                </a:lnTo>
                <a:lnTo>
                  <a:pt x="749749" y="1090930"/>
                </a:lnTo>
                <a:lnTo>
                  <a:pt x="752430" y="1078230"/>
                </a:lnTo>
                <a:lnTo>
                  <a:pt x="749749" y="1064260"/>
                </a:lnTo>
                <a:lnTo>
                  <a:pt x="742440" y="1054100"/>
                </a:lnTo>
                <a:lnTo>
                  <a:pt x="731598" y="1046480"/>
                </a:lnTo>
                <a:lnTo>
                  <a:pt x="718322" y="1043940"/>
                </a:lnTo>
                <a:close/>
              </a:path>
              <a:path w="1525270" h="1234439">
                <a:moveTo>
                  <a:pt x="649716" y="480060"/>
                </a:moveTo>
                <a:lnTo>
                  <a:pt x="528686" y="480060"/>
                </a:lnTo>
                <a:lnTo>
                  <a:pt x="501409" y="485140"/>
                </a:lnTo>
                <a:lnTo>
                  <a:pt x="479135" y="500380"/>
                </a:lnTo>
                <a:lnTo>
                  <a:pt x="464118" y="521970"/>
                </a:lnTo>
                <a:lnTo>
                  <a:pt x="458612" y="549910"/>
                </a:lnTo>
                <a:lnTo>
                  <a:pt x="458612" y="923290"/>
                </a:lnTo>
                <a:lnTo>
                  <a:pt x="464118" y="949960"/>
                </a:lnTo>
                <a:lnTo>
                  <a:pt x="479135" y="972820"/>
                </a:lnTo>
                <a:lnTo>
                  <a:pt x="501409" y="986790"/>
                </a:lnTo>
                <a:lnTo>
                  <a:pt x="528686" y="993140"/>
                </a:lnTo>
                <a:lnTo>
                  <a:pt x="1246632" y="993140"/>
                </a:lnTo>
                <a:lnTo>
                  <a:pt x="1273910" y="986790"/>
                </a:lnTo>
                <a:lnTo>
                  <a:pt x="1296183" y="972820"/>
                </a:lnTo>
                <a:lnTo>
                  <a:pt x="1311200" y="949960"/>
                </a:lnTo>
                <a:lnTo>
                  <a:pt x="1316444" y="924560"/>
                </a:lnTo>
                <a:lnTo>
                  <a:pt x="527655" y="924560"/>
                </a:lnTo>
                <a:lnTo>
                  <a:pt x="526827" y="923290"/>
                </a:lnTo>
                <a:lnTo>
                  <a:pt x="526827" y="548640"/>
                </a:lnTo>
                <a:lnTo>
                  <a:pt x="527655" y="547370"/>
                </a:lnTo>
                <a:lnTo>
                  <a:pt x="649716" y="547370"/>
                </a:lnTo>
                <a:lnTo>
                  <a:pt x="662993" y="544830"/>
                </a:lnTo>
                <a:lnTo>
                  <a:pt x="673834" y="537210"/>
                </a:lnTo>
                <a:lnTo>
                  <a:pt x="681144" y="527050"/>
                </a:lnTo>
                <a:lnTo>
                  <a:pt x="683824" y="514350"/>
                </a:lnTo>
                <a:lnTo>
                  <a:pt x="681144" y="500380"/>
                </a:lnTo>
                <a:lnTo>
                  <a:pt x="673834" y="490220"/>
                </a:lnTo>
                <a:lnTo>
                  <a:pt x="662993" y="482600"/>
                </a:lnTo>
                <a:lnTo>
                  <a:pt x="649716" y="480060"/>
                </a:lnTo>
                <a:close/>
              </a:path>
              <a:path w="1525270" h="1234439">
                <a:moveTo>
                  <a:pt x="1282598" y="624840"/>
                </a:moveTo>
                <a:lnTo>
                  <a:pt x="1269322" y="627380"/>
                </a:lnTo>
                <a:lnTo>
                  <a:pt x="1258481" y="635000"/>
                </a:lnTo>
                <a:lnTo>
                  <a:pt x="1251171" y="645160"/>
                </a:lnTo>
                <a:lnTo>
                  <a:pt x="1248491" y="659130"/>
                </a:lnTo>
                <a:lnTo>
                  <a:pt x="1248491" y="923290"/>
                </a:lnTo>
                <a:lnTo>
                  <a:pt x="1247663" y="924560"/>
                </a:lnTo>
                <a:lnTo>
                  <a:pt x="1316444" y="924560"/>
                </a:lnTo>
                <a:lnTo>
                  <a:pt x="1316706" y="923290"/>
                </a:lnTo>
                <a:lnTo>
                  <a:pt x="1316706" y="659130"/>
                </a:lnTo>
                <a:lnTo>
                  <a:pt x="1314026" y="645160"/>
                </a:lnTo>
                <a:lnTo>
                  <a:pt x="1306716" y="635000"/>
                </a:lnTo>
                <a:lnTo>
                  <a:pt x="1295875" y="627380"/>
                </a:lnTo>
                <a:lnTo>
                  <a:pt x="1282598" y="624840"/>
                </a:lnTo>
                <a:close/>
              </a:path>
              <a:path w="1525270" h="1234439">
                <a:moveTo>
                  <a:pt x="762593" y="626110"/>
                </a:moveTo>
                <a:lnTo>
                  <a:pt x="749797" y="628650"/>
                </a:lnTo>
                <a:lnTo>
                  <a:pt x="738942" y="636270"/>
                </a:lnTo>
                <a:lnTo>
                  <a:pt x="731457" y="647700"/>
                </a:lnTo>
                <a:lnTo>
                  <a:pt x="720322" y="695960"/>
                </a:lnTo>
                <a:lnTo>
                  <a:pt x="724680" y="744220"/>
                </a:lnTo>
                <a:lnTo>
                  <a:pt x="743129" y="787400"/>
                </a:lnTo>
                <a:lnTo>
                  <a:pt x="774264" y="824230"/>
                </a:lnTo>
                <a:lnTo>
                  <a:pt x="816682" y="849630"/>
                </a:lnTo>
                <a:lnTo>
                  <a:pt x="861460" y="859790"/>
                </a:lnTo>
                <a:lnTo>
                  <a:pt x="906335" y="857250"/>
                </a:lnTo>
                <a:lnTo>
                  <a:pt x="948465" y="842010"/>
                </a:lnTo>
                <a:lnTo>
                  <a:pt x="985009" y="815340"/>
                </a:lnTo>
                <a:lnTo>
                  <a:pt x="992478" y="803910"/>
                </a:lnTo>
                <a:lnTo>
                  <a:pt x="994702" y="792480"/>
                </a:lnTo>
                <a:lnTo>
                  <a:pt x="867463" y="792480"/>
                </a:lnTo>
                <a:lnTo>
                  <a:pt x="842383" y="786130"/>
                </a:lnTo>
                <a:lnTo>
                  <a:pt x="813642" y="767080"/>
                </a:lnTo>
                <a:lnTo>
                  <a:pt x="795083" y="739140"/>
                </a:lnTo>
                <a:lnTo>
                  <a:pt x="788240" y="707390"/>
                </a:lnTo>
                <a:lnTo>
                  <a:pt x="797166" y="660400"/>
                </a:lnTo>
                <a:lnTo>
                  <a:pt x="794479" y="647700"/>
                </a:lnTo>
                <a:lnTo>
                  <a:pt x="787190" y="636270"/>
                </a:lnTo>
                <a:lnTo>
                  <a:pt x="775901" y="628650"/>
                </a:lnTo>
                <a:lnTo>
                  <a:pt x="762593" y="626110"/>
                </a:lnTo>
                <a:close/>
              </a:path>
              <a:path w="1525270" h="1234439">
                <a:moveTo>
                  <a:pt x="407922" y="565150"/>
                </a:moveTo>
                <a:lnTo>
                  <a:pt x="331859" y="565150"/>
                </a:lnTo>
                <a:lnTo>
                  <a:pt x="341327" y="575310"/>
                </a:lnTo>
                <a:lnTo>
                  <a:pt x="342851" y="580390"/>
                </a:lnTo>
                <a:lnTo>
                  <a:pt x="296693" y="768350"/>
                </a:lnTo>
                <a:lnTo>
                  <a:pt x="296134" y="782320"/>
                </a:lnTo>
                <a:lnTo>
                  <a:pt x="300650" y="795020"/>
                </a:lnTo>
                <a:lnTo>
                  <a:pt x="309438" y="803910"/>
                </a:lnTo>
                <a:lnTo>
                  <a:pt x="321693" y="810260"/>
                </a:lnTo>
                <a:lnTo>
                  <a:pt x="335225" y="810260"/>
                </a:lnTo>
                <a:lnTo>
                  <a:pt x="407829" y="601980"/>
                </a:lnTo>
                <a:lnTo>
                  <a:pt x="410221" y="580390"/>
                </a:lnTo>
                <a:lnTo>
                  <a:pt x="407922" y="565150"/>
                </a:lnTo>
                <a:close/>
              </a:path>
              <a:path w="1525270" h="1234439">
                <a:moveTo>
                  <a:pt x="960772" y="756920"/>
                </a:moveTo>
                <a:lnTo>
                  <a:pt x="947942" y="759460"/>
                </a:lnTo>
                <a:lnTo>
                  <a:pt x="936675" y="767080"/>
                </a:lnTo>
                <a:lnTo>
                  <a:pt x="916198" y="782320"/>
                </a:lnTo>
                <a:lnTo>
                  <a:pt x="892598" y="791210"/>
                </a:lnTo>
                <a:lnTo>
                  <a:pt x="867463" y="792480"/>
                </a:lnTo>
                <a:lnTo>
                  <a:pt x="994702" y="792480"/>
                </a:lnTo>
                <a:lnTo>
                  <a:pt x="994949" y="791210"/>
                </a:lnTo>
                <a:lnTo>
                  <a:pt x="992426" y="778510"/>
                </a:lnTo>
                <a:lnTo>
                  <a:pt x="984911" y="767080"/>
                </a:lnTo>
                <a:lnTo>
                  <a:pt x="973612" y="759460"/>
                </a:lnTo>
                <a:lnTo>
                  <a:pt x="960772" y="756920"/>
                </a:lnTo>
                <a:close/>
              </a:path>
              <a:path w="1525270" h="1234439">
                <a:moveTo>
                  <a:pt x="1298766" y="435610"/>
                </a:moveTo>
                <a:lnTo>
                  <a:pt x="1231715" y="458470"/>
                </a:lnTo>
                <a:lnTo>
                  <a:pt x="1023943" y="666750"/>
                </a:lnTo>
                <a:lnTo>
                  <a:pt x="1013952" y="690880"/>
                </a:lnTo>
                <a:lnTo>
                  <a:pt x="1016449" y="703580"/>
                </a:lnTo>
                <a:lnTo>
                  <a:pt x="1023941" y="715010"/>
                </a:lnTo>
                <a:lnTo>
                  <a:pt x="1035224" y="722630"/>
                </a:lnTo>
                <a:lnTo>
                  <a:pt x="1048058" y="725170"/>
                </a:lnTo>
                <a:lnTo>
                  <a:pt x="1060893" y="722630"/>
                </a:lnTo>
                <a:lnTo>
                  <a:pt x="1072177" y="715010"/>
                </a:lnTo>
                <a:lnTo>
                  <a:pt x="1285847" y="500380"/>
                </a:lnTo>
                <a:lnTo>
                  <a:pt x="1374551" y="500380"/>
                </a:lnTo>
                <a:lnTo>
                  <a:pt x="1358359" y="473710"/>
                </a:lnTo>
                <a:lnTo>
                  <a:pt x="1332311" y="447040"/>
                </a:lnTo>
                <a:lnTo>
                  <a:pt x="1298766" y="435610"/>
                </a:lnTo>
                <a:close/>
              </a:path>
              <a:path w="1525270" h="1234439">
                <a:moveTo>
                  <a:pt x="1117276" y="386080"/>
                </a:moveTo>
                <a:lnTo>
                  <a:pt x="865661" y="623570"/>
                </a:lnTo>
                <a:lnTo>
                  <a:pt x="855671" y="647700"/>
                </a:lnTo>
                <a:lnTo>
                  <a:pt x="858169" y="660400"/>
                </a:lnTo>
                <a:lnTo>
                  <a:pt x="865661" y="671830"/>
                </a:lnTo>
                <a:lnTo>
                  <a:pt x="876944" y="679450"/>
                </a:lnTo>
                <a:lnTo>
                  <a:pt x="889779" y="681990"/>
                </a:lnTo>
                <a:lnTo>
                  <a:pt x="902614" y="679450"/>
                </a:lnTo>
                <a:lnTo>
                  <a:pt x="913897" y="671830"/>
                </a:lnTo>
                <a:lnTo>
                  <a:pt x="1141394" y="444500"/>
                </a:lnTo>
                <a:lnTo>
                  <a:pt x="1148886" y="433070"/>
                </a:lnTo>
                <a:lnTo>
                  <a:pt x="1151384" y="420370"/>
                </a:lnTo>
                <a:lnTo>
                  <a:pt x="1148886" y="407670"/>
                </a:lnTo>
                <a:lnTo>
                  <a:pt x="1141394" y="396240"/>
                </a:lnTo>
                <a:lnTo>
                  <a:pt x="1130111" y="388620"/>
                </a:lnTo>
                <a:lnTo>
                  <a:pt x="1117276" y="386080"/>
                </a:lnTo>
                <a:close/>
              </a:path>
              <a:path w="1525270" h="1234439">
                <a:moveTo>
                  <a:pt x="1374551" y="500380"/>
                </a:moveTo>
                <a:lnTo>
                  <a:pt x="1285847" y="500380"/>
                </a:lnTo>
                <a:lnTo>
                  <a:pt x="1295707" y="501650"/>
                </a:lnTo>
                <a:lnTo>
                  <a:pt x="1366653" y="619760"/>
                </a:lnTo>
                <a:lnTo>
                  <a:pt x="1380075" y="636270"/>
                </a:lnTo>
                <a:lnTo>
                  <a:pt x="1397055" y="648970"/>
                </a:lnTo>
                <a:lnTo>
                  <a:pt x="1416675" y="656590"/>
                </a:lnTo>
                <a:lnTo>
                  <a:pt x="1438011" y="659130"/>
                </a:lnTo>
                <a:lnTo>
                  <a:pt x="1469095" y="654050"/>
                </a:lnTo>
                <a:lnTo>
                  <a:pt x="1494950" y="637540"/>
                </a:lnTo>
                <a:lnTo>
                  <a:pt x="1513150" y="612140"/>
                </a:lnTo>
                <a:lnTo>
                  <a:pt x="1518564" y="591820"/>
                </a:lnTo>
                <a:lnTo>
                  <a:pt x="1432689" y="591820"/>
                </a:lnTo>
                <a:lnTo>
                  <a:pt x="1427752" y="588010"/>
                </a:lnTo>
                <a:lnTo>
                  <a:pt x="1374551" y="500380"/>
                </a:lnTo>
                <a:close/>
              </a:path>
              <a:path w="1525270" h="1234439">
                <a:moveTo>
                  <a:pt x="1390612" y="68580"/>
                </a:moveTo>
                <a:lnTo>
                  <a:pt x="1230586" y="68580"/>
                </a:lnTo>
                <a:lnTo>
                  <a:pt x="1276195" y="78740"/>
                </a:lnTo>
                <a:lnTo>
                  <a:pt x="1319099" y="99060"/>
                </a:lnTo>
                <a:lnTo>
                  <a:pt x="1357496" y="129540"/>
                </a:lnTo>
                <a:lnTo>
                  <a:pt x="1401073" y="190500"/>
                </a:lnTo>
                <a:lnTo>
                  <a:pt x="1417809" y="228600"/>
                </a:lnTo>
                <a:lnTo>
                  <a:pt x="1431355" y="269240"/>
                </a:lnTo>
                <a:lnTo>
                  <a:pt x="1441848" y="314960"/>
                </a:lnTo>
                <a:lnTo>
                  <a:pt x="1449421" y="361950"/>
                </a:lnTo>
                <a:lnTo>
                  <a:pt x="1454210" y="412750"/>
                </a:lnTo>
                <a:lnTo>
                  <a:pt x="1456349" y="466090"/>
                </a:lnTo>
                <a:lnTo>
                  <a:pt x="1456035" y="511810"/>
                </a:lnTo>
                <a:lnTo>
                  <a:pt x="1455911" y="521970"/>
                </a:lnTo>
                <a:lnTo>
                  <a:pt x="1453219" y="576580"/>
                </a:lnTo>
                <a:lnTo>
                  <a:pt x="1452671" y="585470"/>
                </a:lnTo>
                <a:lnTo>
                  <a:pt x="1446076" y="591820"/>
                </a:lnTo>
                <a:lnTo>
                  <a:pt x="1518564" y="591820"/>
                </a:lnTo>
                <a:lnTo>
                  <a:pt x="1521271" y="581660"/>
                </a:lnTo>
                <a:lnTo>
                  <a:pt x="1524078" y="527050"/>
                </a:lnTo>
                <a:lnTo>
                  <a:pt x="1524191" y="521970"/>
                </a:lnTo>
                <a:lnTo>
                  <a:pt x="1524830" y="471170"/>
                </a:lnTo>
                <a:lnTo>
                  <a:pt x="1523169" y="417830"/>
                </a:lnTo>
                <a:lnTo>
                  <a:pt x="1518996" y="365760"/>
                </a:lnTo>
                <a:lnTo>
                  <a:pt x="1512148" y="316230"/>
                </a:lnTo>
                <a:lnTo>
                  <a:pt x="1502462" y="269240"/>
                </a:lnTo>
                <a:lnTo>
                  <a:pt x="1489773" y="224790"/>
                </a:lnTo>
                <a:lnTo>
                  <a:pt x="1473919" y="184150"/>
                </a:lnTo>
                <a:lnTo>
                  <a:pt x="1454737" y="146050"/>
                </a:lnTo>
                <a:lnTo>
                  <a:pt x="1432062" y="111760"/>
                </a:lnTo>
                <a:lnTo>
                  <a:pt x="1405732" y="81280"/>
                </a:lnTo>
                <a:lnTo>
                  <a:pt x="1390612" y="68580"/>
                </a:lnTo>
                <a:close/>
              </a:path>
              <a:path w="1525270" h="1234439">
                <a:moveTo>
                  <a:pt x="1018531" y="287020"/>
                </a:moveTo>
                <a:lnTo>
                  <a:pt x="791542" y="500380"/>
                </a:lnTo>
                <a:lnTo>
                  <a:pt x="781552" y="524510"/>
                </a:lnTo>
                <a:lnTo>
                  <a:pt x="784050" y="537210"/>
                </a:lnTo>
                <a:lnTo>
                  <a:pt x="791542" y="548640"/>
                </a:lnTo>
                <a:lnTo>
                  <a:pt x="802825" y="556260"/>
                </a:lnTo>
                <a:lnTo>
                  <a:pt x="815660" y="558800"/>
                </a:lnTo>
                <a:lnTo>
                  <a:pt x="828495" y="556260"/>
                </a:lnTo>
                <a:lnTo>
                  <a:pt x="839778" y="548640"/>
                </a:lnTo>
                <a:lnTo>
                  <a:pt x="1042649" y="345440"/>
                </a:lnTo>
                <a:lnTo>
                  <a:pt x="1050142" y="334010"/>
                </a:lnTo>
                <a:lnTo>
                  <a:pt x="1052639" y="321310"/>
                </a:lnTo>
                <a:lnTo>
                  <a:pt x="1050142" y="308610"/>
                </a:lnTo>
                <a:lnTo>
                  <a:pt x="1042649" y="297180"/>
                </a:lnTo>
                <a:lnTo>
                  <a:pt x="1031366" y="289560"/>
                </a:lnTo>
                <a:lnTo>
                  <a:pt x="1018531" y="287020"/>
                </a:lnTo>
                <a:close/>
              </a:path>
              <a:path w="1525270" h="1234439">
                <a:moveTo>
                  <a:pt x="1207333" y="0"/>
                </a:moveTo>
                <a:lnTo>
                  <a:pt x="1164384" y="2540"/>
                </a:lnTo>
                <a:lnTo>
                  <a:pt x="1122251" y="12700"/>
                </a:lnTo>
                <a:lnTo>
                  <a:pt x="1081752" y="29210"/>
                </a:lnTo>
                <a:lnTo>
                  <a:pt x="1043702" y="52070"/>
                </a:lnTo>
                <a:lnTo>
                  <a:pt x="1008920" y="81280"/>
                </a:lnTo>
                <a:lnTo>
                  <a:pt x="765016" y="325120"/>
                </a:lnTo>
                <a:lnTo>
                  <a:pt x="755025" y="349250"/>
                </a:lnTo>
                <a:lnTo>
                  <a:pt x="757522" y="361950"/>
                </a:lnTo>
                <a:lnTo>
                  <a:pt x="765014" y="373380"/>
                </a:lnTo>
                <a:lnTo>
                  <a:pt x="776297" y="381000"/>
                </a:lnTo>
                <a:lnTo>
                  <a:pt x="789131" y="383540"/>
                </a:lnTo>
                <a:lnTo>
                  <a:pt x="801966" y="381000"/>
                </a:lnTo>
                <a:lnTo>
                  <a:pt x="813249" y="373380"/>
                </a:lnTo>
                <a:lnTo>
                  <a:pt x="1057152" y="129540"/>
                </a:lnTo>
                <a:lnTo>
                  <a:pt x="1095555" y="99060"/>
                </a:lnTo>
                <a:lnTo>
                  <a:pt x="1138463" y="78740"/>
                </a:lnTo>
                <a:lnTo>
                  <a:pt x="1184074" y="68580"/>
                </a:lnTo>
                <a:lnTo>
                  <a:pt x="1390612" y="68580"/>
                </a:lnTo>
                <a:lnTo>
                  <a:pt x="1370955" y="52070"/>
                </a:lnTo>
                <a:lnTo>
                  <a:pt x="1332909" y="29210"/>
                </a:lnTo>
                <a:lnTo>
                  <a:pt x="1292412" y="12700"/>
                </a:lnTo>
                <a:lnTo>
                  <a:pt x="1250281" y="2540"/>
                </a:lnTo>
                <a:lnTo>
                  <a:pt x="1207333" y="0"/>
                </a:lnTo>
                <a:close/>
              </a:path>
            </a:pathLst>
          </a:custGeom>
          <a:solidFill>
            <a:srgbClr val="C31919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" name="object 9" descr=""/>
          <p:cNvSpPr txBox="1"/>
          <p:nvPr/>
        </p:nvSpPr>
        <p:spPr>
          <a:xfrm>
            <a:off x="6352892" y="6412244"/>
            <a:ext cx="2898775" cy="124650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algn="ctr">
              <a:lnSpc>
                <a:spcPct val="100000"/>
              </a:lnSpc>
              <a:spcBef>
                <a:spcPts val="95"/>
              </a:spcBef>
            </a:pPr>
            <a:r>
              <a:rPr dirty="0" sz="1950" spc="155" b="1">
                <a:solidFill>
                  <a:srgbClr val="FFFFFF"/>
                </a:solidFill>
                <a:latin typeface="Roboto"/>
                <a:cs typeface="Roboto"/>
              </a:rPr>
              <a:t>PAGARÉ</a:t>
            </a:r>
            <a:r>
              <a:rPr dirty="0" sz="1950" spc="380" b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950" spc="170" b="1">
                <a:solidFill>
                  <a:srgbClr val="FFFFFF"/>
                </a:solidFill>
                <a:latin typeface="Roboto"/>
                <a:cs typeface="Roboto"/>
              </a:rPr>
              <a:t>NEGOCIABLE</a:t>
            </a:r>
            <a:endParaRPr sz="1950">
              <a:latin typeface="Roboto"/>
              <a:cs typeface="Roboto"/>
            </a:endParaRPr>
          </a:p>
          <a:p>
            <a:pPr algn="ctr" marL="17145">
              <a:lnSpc>
                <a:spcPct val="100000"/>
              </a:lnSpc>
              <a:spcBef>
                <a:spcPts val="1385"/>
              </a:spcBef>
            </a:pPr>
            <a:r>
              <a:rPr dirty="0" sz="1950">
                <a:solidFill>
                  <a:srgbClr val="FFFFFF"/>
                </a:solidFill>
                <a:latin typeface="Roboto"/>
                <a:cs typeface="Roboto"/>
              </a:rPr>
              <a:t>3</a:t>
            </a:r>
            <a:r>
              <a:rPr dirty="0" sz="1950" spc="10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950" spc="-20">
                <a:solidFill>
                  <a:srgbClr val="FFFFFF"/>
                </a:solidFill>
                <a:latin typeface="Roboto"/>
                <a:cs typeface="Roboto"/>
              </a:rPr>
              <a:t>Años</a:t>
            </a:r>
            <a:endParaRPr sz="1950">
              <a:latin typeface="Roboto"/>
              <a:cs typeface="Roboto"/>
            </a:endParaRPr>
          </a:p>
          <a:p>
            <a:pPr algn="ctr" marL="15875">
              <a:lnSpc>
                <a:spcPct val="100000"/>
              </a:lnSpc>
              <a:spcBef>
                <a:spcPts val="1215"/>
              </a:spcBef>
            </a:pPr>
            <a:r>
              <a:rPr dirty="0" sz="1950">
                <a:solidFill>
                  <a:srgbClr val="FFFFFF"/>
                </a:solidFill>
                <a:latin typeface="Roboto"/>
                <a:cs typeface="Roboto"/>
              </a:rPr>
              <a:t>Sección</a:t>
            </a:r>
            <a:r>
              <a:rPr dirty="0" sz="1950" spc="18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950" spc="-35">
                <a:solidFill>
                  <a:srgbClr val="FFFFFF"/>
                </a:solidFill>
                <a:latin typeface="Roboto"/>
                <a:cs typeface="Roboto"/>
              </a:rPr>
              <a:t>2-</a:t>
            </a:r>
            <a:r>
              <a:rPr dirty="0" sz="1950">
                <a:solidFill>
                  <a:srgbClr val="FFFFFF"/>
                </a:solidFill>
                <a:latin typeface="Roboto"/>
                <a:cs typeface="Roboto"/>
              </a:rPr>
              <a:t>117</a:t>
            </a:r>
            <a:r>
              <a:rPr dirty="0" sz="1950" spc="18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950">
                <a:solidFill>
                  <a:srgbClr val="FFFFFF"/>
                </a:solidFill>
                <a:latin typeface="Roboto"/>
                <a:cs typeface="Roboto"/>
              </a:rPr>
              <a:t>de</a:t>
            </a:r>
            <a:r>
              <a:rPr dirty="0" sz="1950" spc="18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950" spc="-25">
                <a:solidFill>
                  <a:srgbClr val="FFFFFF"/>
                </a:solidFill>
                <a:latin typeface="Roboto"/>
                <a:cs typeface="Roboto"/>
              </a:rPr>
              <a:t>LTC</a:t>
            </a:r>
            <a:endParaRPr sz="1950">
              <a:latin typeface="Roboto"/>
              <a:cs typeface="Roboto"/>
            </a:endParaRPr>
          </a:p>
        </p:txBody>
      </p:sp>
      <p:sp>
        <p:nvSpPr>
          <p:cNvPr id="10" name="object 10" descr=""/>
          <p:cNvSpPr/>
          <p:nvPr/>
        </p:nvSpPr>
        <p:spPr>
          <a:xfrm>
            <a:off x="11815638" y="4513099"/>
            <a:ext cx="971550" cy="1391920"/>
          </a:xfrm>
          <a:custGeom>
            <a:avLst/>
            <a:gdLst/>
            <a:ahLst/>
            <a:cxnLst/>
            <a:rect l="l" t="t" r="r" b="b"/>
            <a:pathLst>
              <a:path w="971550" h="1391920">
                <a:moveTo>
                  <a:pt x="774820" y="1334308"/>
                </a:moveTo>
                <a:lnTo>
                  <a:pt x="611129" y="1334308"/>
                </a:lnTo>
                <a:lnTo>
                  <a:pt x="685714" y="1382204"/>
                </a:lnTo>
                <a:lnTo>
                  <a:pt x="715828" y="1391450"/>
                </a:lnTo>
                <a:lnTo>
                  <a:pt x="744639" y="1384352"/>
                </a:lnTo>
                <a:lnTo>
                  <a:pt x="766302" y="1364075"/>
                </a:lnTo>
                <a:lnTo>
                  <a:pt x="774820" y="1334308"/>
                </a:lnTo>
                <a:close/>
              </a:path>
              <a:path w="971550" h="1391920">
                <a:moveTo>
                  <a:pt x="630741" y="693224"/>
                </a:moveTo>
                <a:lnTo>
                  <a:pt x="585418" y="693887"/>
                </a:lnTo>
                <a:lnTo>
                  <a:pt x="540346" y="703538"/>
                </a:lnTo>
                <a:lnTo>
                  <a:pt x="496808" y="722535"/>
                </a:lnTo>
                <a:lnTo>
                  <a:pt x="457934" y="749842"/>
                </a:lnTo>
                <a:lnTo>
                  <a:pt x="426247" y="783321"/>
                </a:lnTo>
                <a:lnTo>
                  <a:pt x="402107" y="821689"/>
                </a:lnTo>
                <a:lnTo>
                  <a:pt x="385874" y="863660"/>
                </a:lnTo>
                <a:lnTo>
                  <a:pt x="377909" y="907950"/>
                </a:lnTo>
                <a:lnTo>
                  <a:pt x="378573" y="953275"/>
                </a:lnTo>
                <a:lnTo>
                  <a:pt x="388226" y="998350"/>
                </a:lnTo>
                <a:lnTo>
                  <a:pt x="407228" y="1041892"/>
                </a:lnTo>
                <a:lnTo>
                  <a:pt x="436516" y="1083019"/>
                </a:lnTo>
                <a:lnTo>
                  <a:pt x="447890" y="1094935"/>
                </a:lnTo>
                <a:lnTo>
                  <a:pt x="446733" y="1330981"/>
                </a:lnTo>
                <a:lnTo>
                  <a:pt x="454982" y="1361226"/>
                </a:lnTo>
                <a:lnTo>
                  <a:pt x="476232" y="1381752"/>
                </a:lnTo>
                <a:lnTo>
                  <a:pt x="504777" y="1389333"/>
                </a:lnTo>
                <a:lnTo>
                  <a:pt x="534915" y="1380743"/>
                </a:lnTo>
                <a:lnTo>
                  <a:pt x="611129" y="1334308"/>
                </a:lnTo>
                <a:lnTo>
                  <a:pt x="774820" y="1334308"/>
                </a:lnTo>
                <a:lnTo>
                  <a:pt x="774970" y="1333785"/>
                </a:lnTo>
                <a:lnTo>
                  <a:pt x="775068" y="1314709"/>
                </a:lnTo>
                <a:lnTo>
                  <a:pt x="706855" y="1314709"/>
                </a:lnTo>
                <a:lnTo>
                  <a:pt x="704151" y="1312972"/>
                </a:lnTo>
                <a:lnTo>
                  <a:pt x="515042" y="1312972"/>
                </a:lnTo>
                <a:lnTo>
                  <a:pt x="515875" y="1141080"/>
                </a:lnTo>
                <a:lnTo>
                  <a:pt x="707388" y="1141080"/>
                </a:lnTo>
                <a:lnTo>
                  <a:pt x="707743" y="1140965"/>
                </a:lnTo>
                <a:lnTo>
                  <a:pt x="775961" y="1140965"/>
                </a:lnTo>
                <a:lnTo>
                  <a:pt x="776201" y="1094225"/>
                </a:lnTo>
                <a:lnTo>
                  <a:pt x="777624" y="1092482"/>
                </a:lnTo>
                <a:lnTo>
                  <a:pt x="594963" y="1092482"/>
                </a:lnTo>
                <a:lnTo>
                  <a:pt x="547143" y="1080285"/>
                </a:lnTo>
                <a:lnTo>
                  <a:pt x="504703" y="1054395"/>
                </a:lnTo>
                <a:lnTo>
                  <a:pt x="504314" y="1054048"/>
                </a:lnTo>
                <a:lnTo>
                  <a:pt x="503509" y="1053380"/>
                </a:lnTo>
                <a:lnTo>
                  <a:pt x="474567" y="1021142"/>
                </a:lnTo>
                <a:lnTo>
                  <a:pt x="450211" y="967017"/>
                </a:lnTo>
                <a:lnTo>
                  <a:pt x="445369" y="924168"/>
                </a:lnTo>
                <a:lnTo>
                  <a:pt x="451555" y="882083"/>
                </a:lnTo>
                <a:lnTo>
                  <a:pt x="468163" y="842922"/>
                </a:lnTo>
                <a:lnTo>
                  <a:pt x="494588" y="808843"/>
                </a:lnTo>
                <a:lnTo>
                  <a:pt x="530222" y="782006"/>
                </a:lnTo>
                <a:lnTo>
                  <a:pt x="571676" y="765530"/>
                </a:lnTo>
                <a:lnTo>
                  <a:pt x="614524" y="760685"/>
                </a:lnTo>
                <a:lnTo>
                  <a:pt x="775578" y="760685"/>
                </a:lnTo>
                <a:lnTo>
                  <a:pt x="755367" y="741558"/>
                </a:lnTo>
                <a:lnTo>
                  <a:pt x="716999" y="717420"/>
                </a:lnTo>
                <a:lnTo>
                  <a:pt x="675029" y="701189"/>
                </a:lnTo>
                <a:lnTo>
                  <a:pt x="630741" y="693224"/>
                </a:lnTo>
                <a:close/>
              </a:path>
              <a:path w="971550" h="1391920">
                <a:moveTo>
                  <a:pt x="775961" y="1140965"/>
                </a:moveTo>
                <a:lnTo>
                  <a:pt x="707743" y="1140965"/>
                </a:lnTo>
                <a:lnTo>
                  <a:pt x="706855" y="1314709"/>
                </a:lnTo>
                <a:lnTo>
                  <a:pt x="775068" y="1314709"/>
                </a:lnTo>
                <a:lnTo>
                  <a:pt x="775961" y="1140965"/>
                </a:lnTo>
                <a:close/>
              </a:path>
              <a:path w="971550" h="1391920">
                <a:moveTo>
                  <a:pt x="611984" y="1264275"/>
                </a:moveTo>
                <a:lnTo>
                  <a:pt x="596173" y="1266269"/>
                </a:lnTo>
                <a:lnTo>
                  <a:pt x="581213" y="1272653"/>
                </a:lnTo>
                <a:lnTo>
                  <a:pt x="515042" y="1312972"/>
                </a:lnTo>
                <a:lnTo>
                  <a:pt x="704151" y="1312972"/>
                </a:lnTo>
                <a:lnTo>
                  <a:pt x="642609" y="1273456"/>
                </a:lnTo>
                <a:lnTo>
                  <a:pt x="627758" y="1266670"/>
                </a:lnTo>
                <a:lnTo>
                  <a:pt x="611984" y="1264275"/>
                </a:lnTo>
                <a:close/>
              </a:path>
              <a:path w="971550" h="1391920">
                <a:moveTo>
                  <a:pt x="878147" y="0"/>
                </a:moveTo>
                <a:lnTo>
                  <a:pt x="93041" y="0"/>
                </a:lnTo>
                <a:lnTo>
                  <a:pt x="56827" y="7312"/>
                </a:lnTo>
                <a:lnTo>
                  <a:pt x="27253" y="27255"/>
                </a:lnTo>
                <a:lnTo>
                  <a:pt x="7312" y="56830"/>
                </a:lnTo>
                <a:lnTo>
                  <a:pt x="0" y="93045"/>
                </a:lnTo>
                <a:lnTo>
                  <a:pt x="0" y="1165879"/>
                </a:lnTo>
                <a:lnTo>
                  <a:pt x="7311" y="1202099"/>
                </a:lnTo>
                <a:lnTo>
                  <a:pt x="27249" y="1231674"/>
                </a:lnTo>
                <a:lnTo>
                  <a:pt x="56823" y="1251613"/>
                </a:lnTo>
                <a:lnTo>
                  <a:pt x="93041" y="1258924"/>
                </a:lnTo>
                <a:lnTo>
                  <a:pt x="337669" y="1258924"/>
                </a:lnTo>
                <a:lnTo>
                  <a:pt x="371768" y="1224817"/>
                </a:lnTo>
                <a:lnTo>
                  <a:pt x="337669" y="1190709"/>
                </a:lnTo>
                <a:lnTo>
                  <a:pt x="93041" y="1190709"/>
                </a:lnTo>
                <a:lnTo>
                  <a:pt x="83375" y="1188759"/>
                </a:lnTo>
                <a:lnTo>
                  <a:pt x="75485" y="1183439"/>
                </a:lnTo>
                <a:lnTo>
                  <a:pt x="70166" y="1175547"/>
                </a:lnTo>
                <a:lnTo>
                  <a:pt x="68216" y="1165879"/>
                </a:lnTo>
                <a:lnTo>
                  <a:pt x="68216" y="93045"/>
                </a:lnTo>
                <a:lnTo>
                  <a:pt x="70168" y="83382"/>
                </a:lnTo>
                <a:lnTo>
                  <a:pt x="75488" y="75489"/>
                </a:lnTo>
                <a:lnTo>
                  <a:pt x="83379" y="70166"/>
                </a:lnTo>
                <a:lnTo>
                  <a:pt x="93041" y="68215"/>
                </a:lnTo>
                <a:lnTo>
                  <a:pt x="966184" y="68215"/>
                </a:lnTo>
                <a:lnTo>
                  <a:pt x="963885" y="56830"/>
                </a:lnTo>
                <a:lnTo>
                  <a:pt x="943943" y="27255"/>
                </a:lnTo>
                <a:lnTo>
                  <a:pt x="914366" y="7312"/>
                </a:lnTo>
                <a:lnTo>
                  <a:pt x="878147" y="0"/>
                </a:lnTo>
                <a:close/>
              </a:path>
              <a:path w="971550" h="1391920">
                <a:moveTo>
                  <a:pt x="966184" y="68215"/>
                </a:moveTo>
                <a:lnTo>
                  <a:pt x="878147" y="68215"/>
                </a:lnTo>
                <a:lnTo>
                  <a:pt x="887814" y="70166"/>
                </a:lnTo>
                <a:lnTo>
                  <a:pt x="895708" y="75489"/>
                </a:lnTo>
                <a:lnTo>
                  <a:pt x="901030" y="83382"/>
                </a:lnTo>
                <a:lnTo>
                  <a:pt x="902981" y="93045"/>
                </a:lnTo>
                <a:lnTo>
                  <a:pt x="902981" y="1165879"/>
                </a:lnTo>
                <a:lnTo>
                  <a:pt x="901030" y="1175547"/>
                </a:lnTo>
                <a:lnTo>
                  <a:pt x="895708" y="1183439"/>
                </a:lnTo>
                <a:lnTo>
                  <a:pt x="887814" y="1188759"/>
                </a:lnTo>
                <a:lnTo>
                  <a:pt x="864871" y="1193390"/>
                </a:lnTo>
                <a:lnTo>
                  <a:pt x="854029" y="1200699"/>
                </a:lnTo>
                <a:lnTo>
                  <a:pt x="846719" y="1211541"/>
                </a:lnTo>
                <a:lnTo>
                  <a:pt x="844038" y="1224817"/>
                </a:lnTo>
                <a:lnTo>
                  <a:pt x="846719" y="1238093"/>
                </a:lnTo>
                <a:lnTo>
                  <a:pt x="854029" y="1248934"/>
                </a:lnTo>
                <a:lnTo>
                  <a:pt x="864871" y="1256244"/>
                </a:lnTo>
                <a:lnTo>
                  <a:pt x="878147" y="1258924"/>
                </a:lnTo>
                <a:lnTo>
                  <a:pt x="914370" y="1251613"/>
                </a:lnTo>
                <a:lnTo>
                  <a:pt x="943947" y="1231674"/>
                </a:lnTo>
                <a:lnTo>
                  <a:pt x="963887" y="1202099"/>
                </a:lnTo>
                <a:lnTo>
                  <a:pt x="971198" y="1165879"/>
                </a:lnTo>
                <a:lnTo>
                  <a:pt x="971198" y="93045"/>
                </a:lnTo>
                <a:lnTo>
                  <a:pt x="966184" y="68215"/>
                </a:lnTo>
                <a:close/>
              </a:path>
              <a:path w="971550" h="1391920">
                <a:moveTo>
                  <a:pt x="707388" y="1141080"/>
                </a:moveTo>
                <a:lnTo>
                  <a:pt x="515875" y="1141080"/>
                </a:lnTo>
                <a:lnTo>
                  <a:pt x="562111" y="1156229"/>
                </a:lnTo>
                <a:lnTo>
                  <a:pt x="610584" y="1161564"/>
                </a:lnTo>
                <a:lnTo>
                  <a:pt x="659670" y="1156628"/>
                </a:lnTo>
                <a:lnTo>
                  <a:pt x="707388" y="1141080"/>
                </a:lnTo>
                <a:close/>
              </a:path>
              <a:path w="971550" h="1391920">
                <a:moveTo>
                  <a:pt x="775578" y="760685"/>
                </a:moveTo>
                <a:lnTo>
                  <a:pt x="614524" y="760685"/>
                </a:lnTo>
                <a:lnTo>
                  <a:pt x="656607" y="766869"/>
                </a:lnTo>
                <a:lnTo>
                  <a:pt x="695769" y="783474"/>
                </a:lnTo>
                <a:lnTo>
                  <a:pt x="729849" y="809897"/>
                </a:lnTo>
                <a:lnTo>
                  <a:pt x="756689" y="845532"/>
                </a:lnTo>
                <a:lnTo>
                  <a:pt x="773163" y="886989"/>
                </a:lnTo>
                <a:lnTo>
                  <a:pt x="778005" y="929837"/>
                </a:lnTo>
                <a:lnTo>
                  <a:pt x="771821" y="971919"/>
                </a:lnTo>
                <a:lnTo>
                  <a:pt x="755215" y="1011076"/>
                </a:lnTo>
                <a:lnTo>
                  <a:pt x="728795" y="1045150"/>
                </a:lnTo>
                <a:lnTo>
                  <a:pt x="693165" y="1071984"/>
                </a:lnTo>
                <a:lnTo>
                  <a:pt x="644769" y="1090032"/>
                </a:lnTo>
                <a:lnTo>
                  <a:pt x="594963" y="1092482"/>
                </a:lnTo>
                <a:lnTo>
                  <a:pt x="777624" y="1092482"/>
                </a:lnTo>
                <a:lnTo>
                  <a:pt x="808425" y="1054749"/>
                </a:lnTo>
                <a:lnTo>
                  <a:pt x="831088" y="1009887"/>
                </a:lnTo>
                <a:lnTo>
                  <a:pt x="843691" y="961417"/>
                </a:lnTo>
                <a:lnTo>
                  <a:pt x="845736" y="911115"/>
                </a:lnTo>
                <a:lnTo>
                  <a:pt x="836725" y="860755"/>
                </a:lnTo>
                <a:lnTo>
                  <a:pt x="816159" y="812116"/>
                </a:lnTo>
                <a:lnTo>
                  <a:pt x="788849" y="773244"/>
                </a:lnTo>
                <a:lnTo>
                  <a:pt x="775578" y="760685"/>
                </a:lnTo>
                <a:close/>
              </a:path>
            </a:pathLst>
          </a:custGeom>
          <a:solidFill>
            <a:srgbClr val="C31919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" name="object 11" descr=""/>
          <p:cNvSpPr txBox="1"/>
          <p:nvPr/>
        </p:nvSpPr>
        <p:spPr>
          <a:xfrm>
            <a:off x="10897219" y="6412244"/>
            <a:ext cx="2760345" cy="162496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algn="ctr">
              <a:lnSpc>
                <a:spcPct val="100000"/>
              </a:lnSpc>
              <a:spcBef>
                <a:spcPts val="95"/>
              </a:spcBef>
            </a:pPr>
            <a:r>
              <a:rPr dirty="0" sz="1950" spc="155" b="1">
                <a:solidFill>
                  <a:srgbClr val="FFFFFF"/>
                </a:solidFill>
                <a:latin typeface="Roboto"/>
                <a:cs typeface="Roboto"/>
              </a:rPr>
              <a:t>PAGARÉ</a:t>
            </a:r>
            <a:r>
              <a:rPr dirty="0" sz="1950" spc="380" b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950" spc="165" b="1">
                <a:solidFill>
                  <a:srgbClr val="FFFFFF"/>
                </a:solidFill>
                <a:latin typeface="Roboto"/>
                <a:cs typeface="Roboto"/>
              </a:rPr>
              <a:t>MERCANTIL</a:t>
            </a:r>
            <a:endParaRPr sz="1950">
              <a:latin typeface="Roboto"/>
              <a:cs typeface="Roboto"/>
            </a:endParaRPr>
          </a:p>
          <a:p>
            <a:pPr algn="ctr" marL="17145">
              <a:lnSpc>
                <a:spcPct val="100000"/>
              </a:lnSpc>
              <a:spcBef>
                <a:spcPts val="1385"/>
              </a:spcBef>
            </a:pPr>
            <a:r>
              <a:rPr dirty="0" sz="1950">
                <a:solidFill>
                  <a:srgbClr val="FFFFFF"/>
                </a:solidFill>
                <a:latin typeface="Roboto"/>
                <a:cs typeface="Roboto"/>
              </a:rPr>
              <a:t>3</a:t>
            </a:r>
            <a:r>
              <a:rPr dirty="0" sz="1950" spc="10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950" spc="-20">
                <a:solidFill>
                  <a:srgbClr val="FFFFFF"/>
                </a:solidFill>
                <a:latin typeface="Roboto"/>
                <a:cs typeface="Roboto"/>
              </a:rPr>
              <a:t>Años</a:t>
            </a:r>
            <a:endParaRPr sz="1950">
              <a:latin typeface="Roboto"/>
              <a:cs typeface="Roboto"/>
            </a:endParaRPr>
          </a:p>
          <a:p>
            <a:pPr algn="ctr" marL="53975" marR="90805">
              <a:lnSpc>
                <a:spcPct val="127299"/>
              </a:lnSpc>
              <a:spcBef>
                <a:spcPts val="575"/>
              </a:spcBef>
            </a:pPr>
            <a:r>
              <a:rPr dirty="0" sz="1950">
                <a:solidFill>
                  <a:srgbClr val="FFFFFF"/>
                </a:solidFill>
                <a:latin typeface="Roboto"/>
                <a:cs typeface="Roboto"/>
              </a:rPr>
              <a:t>Art.</a:t>
            </a:r>
            <a:r>
              <a:rPr dirty="0" sz="1950" spc="26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950">
                <a:solidFill>
                  <a:srgbClr val="FFFFFF"/>
                </a:solidFill>
                <a:latin typeface="Roboto"/>
                <a:cs typeface="Roboto"/>
              </a:rPr>
              <a:t>948</a:t>
            </a:r>
            <a:r>
              <a:rPr dirty="0" sz="1950" spc="26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950">
                <a:solidFill>
                  <a:srgbClr val="FFFFFF"/>
                </a:solidFill>
                <a:latin typeface="Roboto"/>
                <a:cs typeface="Roboto"/>
              </a:rPr>
              <a:t>del</a:t>
            </a:r>
            <a:r>
              <a:rPr dirty="0" sz="1950" spc="26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950">
                <a:solidFill>
                  <a:srgbClr val="FFFFFF"/>
                </a:solidFill>
                <a:latin typeface="Roboto"/>
                <a:cs typeface="Roboto"/>
              </a:rPr>
              <a:t>Código</a:t>
            </a:r>
            <a:r>
              <a:rPr dirty="0" sz="1950" spc="26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950" spc="30">
                <a:solidFill>
                  <a:srgbClr val="FFFFFF"/>
                </a:solidFill>
                <a:latin typeface="Roboto"/>
                <a:cs typeface="Roboto"/>
              </a:rPr>
              <a:t>de </a:t>
            </a:r>
            <a:r>
              <a:rPr dirty="0" sz="1950" spc="-10">
                <a:solidFill>
                  <a:srgbClr val="FFFFFF"/>
                </a:solidFill>
                <a:latin typeface="Roboto"/>
                <a:cs typeface="Roboto"/>
              </a:rPr>
              <a:t>Comercio</a:t>
            </a:r>
            <a:endParaRPr sz="1950">
              <a:latin typeface="Roboto"/>
              <a:cs typeface="Roboto"/>
            </a:endParaRPr>
          </a:p>
        </p:txBody>
      </p:sp>
      <p:sp>
        <p:nvSpPr>
          <p:cNvPr id="12" name="object 12" descr=""/>
          <p:cNvSpPr/>
          <p:nvPr/>
        </p:nvSpPr>
        <p:spPr>
          <a:xfrm>
            <a:off x="16095803" y="4543097"/>
            <a:ext cx="1330325" cy="1317625"/>
          </a:xfrm>
          <a:custGeom>
            <a:avLst/>
            <a:gdLst/>
            <a:ahLst/>
            <a:cxnLst/>
            <a:rect l="l" t="t" r="r" b="b"/>
            <a:pathLst>
              <a:path w="1330325" h="1317625">
                <a:moveTo>
                  <a:pt x="664947" y="0"/>
                </a:moveTo>
                <a:lnTo>
                  <a:pt x="617960" y="18759"/>
                </a:lnTo>
                <a:lnTo>
                  <a:pt x="21233" y="585648"/>
                </a:lnTo>
                <a:lnTo>
                  <a:pt x="1412" y="621300"/>
                </a:lnTo>
                <a:lnTo>
                  <a:pt x="0" y="635104"/>
                </a:lnTo>
                <a:lnTo>
                  <a:pt x="5038" y="660880"/>
                </a:lnTo>
                <a:lnTo>
                  <a:pt x="18825" y="682154"/>
                </a:lnTo>
                <a:lnTo>
                  <a:pt x="39365" y="696935"/>
                </a:lnTo>
                <a:lnTo>
                  <a:pt x="64662" y="703229"/>
                </a:lnTo>
                <a:lnTo>
                  <a:pt x="68059" y="703319"/>
                </a:lnTo>
                <a:lnTo>
                  <a:pt x="68059" y="1249039"/>
                </a:lnTo>
                <a:lnTo>
                  <a:pt x="73420" y="1275591"/>
                </a:lnTo>
                <a:lnTo>
                  <a:pt x="88041" y="1297274"/>
                </a:lnTo>
                <a:lnTo>
                  <a:pt x="109724" y="1311893"/>
                </a:lnTo>
                <a:lnTo>
                  <a:pt x="136276" y="1317254"/>
                </a:lnTo>
                <a:lnTo>
                  <a:pt x="1193611" y="1317254"/>
                </a:lnTo>
                <a:lnTo>
                  <a:pt x="1220163" y="1311893"/>
                </a:lnTo>
                <a:lnTo>
                  <a:pt x="1241847" y="1297274"/>
                </a:lnTo>
                <a:lnTo>
                  <a:pt x="1256467" y="1275591"/>
                </a:lnTo>
                <a:lnTo>
                  <a:pt x="1261828" y="1249039"/>
                </a:lnTo>
                <a:lnTo>
                  <a:pt x="136276" y="1249039"/>
                </a:lnTo>
                <a:lnTo>
                  <a:pt x="136276" y="669212"/>
                </a:lnTo>
                <a:lnTo>
                  <a:pt x="133595" y="655936"/>
                </a:lnTo>
                <a:lnTo>
                  <a:pt x="126285" y="645094"/>
                </a:lnTo>
                <a:lnTo>
                  <a:pt x="115443" y="637785"/>
                </a:lnTo>
                <a:lnTo>
                  <a:pt x="102168" y="635104"/>
                </a:lnTo>
                <a:lnTo>
                  <a:pt x="68216" y="635104"/>
                </a:lnTo>
                <a:lnTo>
                  <a:pt x="664944" y="68215"/>
                </a:lnTo>
                <a:lnTo>
                  <a:pt x="763987" y="68215"/>
                </a:lnTo>
                <a:lnTo>
                  <a:pt x="711927" y="18759"/>
                </a:lnTo>
                <a:lnTo>
                  <a:pt x="689842" y="4689"/>
                </a:lnTo>
                <a:lnTo>
                  <a:pt x="664947" y="0"/>
                </a:lnTo>
                <a:close/>
              </a:path>
              <a:path w="1330325" h="1317625">
                <a:moveTo>
                  <a:pt x="763987" y="68215"/>
                </a:moveTo>
                <a:lnTo>
                  <a:pt x="664944" y="68215"/>
                </a:lnTo>
                <a:lnTo>
                  <a:pt x="1261671" y="635104"/>
                </a:lnTo>
                <a:lnTo>
                  <a:pt x="1227719" y="635104"/>
                </a:lnTo>
                <a:lnTo>
                  <a:pt x="1214444" y="637785"/>
                </a:lnTo>
                <a:lnTo>
                  <a:pt x="1203602" y="645094"/>
                </a:lnTo>
                <a:lnTo>
                  <a:pt x="1196292" y="655936"/>
                </a:lnTo>
                <a:lnTo>
                  <a:pt x="1193611" y="669212"/>
                </a:lnTo>
                <a:lnTo>
                  <a:pt x="1193611" y="1249039"/>
                </a:lnTo>
                <a:lnTo>
                  <a:pt x="1261828" y="1249039"/>
                </a:lnTo>
                <a:lnTo>
                  <a:pt x="1261828" y="703319"/>
                </a:lnTo>
                <a:lnTo>
                  <a:pt x="1275590" y="701885"/>
                </a:lnTo>
                <a:lnTo>
                  <a:pt x="1311135" y="682087"/>
                </a:lnTo>
                <a:lnTo>
                  <a:pt x="1329861" y="633356"/>
                </a:lnTo>
                <a:lnTo>
                  <a:pt x="1324212" y="607823"/>
                </a:lnTo>
                <a:lnTo>
                  <a:pt x="1308663" y="585648"/>
                </a:lnTo>
                <a:lnTo>
                  <a:pt x="763987" y="68215"/>
                </a:lnTo>
                <a:close/>
              </a:path>
              <a:path w="1330325" h="1317625">
                <a:moveTo>
                  <a:pt x="671043" y="362249"/>
                </a:moveTo>
                <a:lnTo>
                  <a:pt x="621655" y="367938"/>
                </a:lnTo>
                <a:lnTo>
                  <a:pt x="576316" y="384142"/>
                </a:lnTo>
                <a:lnTo>
                  <a:pt x="536321" y="409568"/>
                </a:lnTo>
                <a:lnTo>
                  <a:pt x="502961" y="442923"/>
                </a:lnTo>
                <a:lnTo>
                  <a:pt x="477532" y="482915"/>
                </a:lnTo>
                <a:lnTo>
                  <a:pt x="461326" y="528251"/>
                </a:lnTo>
                <a:lnTo>
                  <a:pt x="455637" y="577638"/>
                </a:lnTo>
                <a:lnTo>
                  <a:pt x="461838" y="629155"/>
                </a:lnTo>
                <a:lnTo>
                  <a:pt x="479460" y="676188"/>
                </a:lnTo>
                <a:lnTo>
                  <a:pt x="507021" y="717254"/>
                </a:lnTo>
                <a:lnTo>
                  <a:pt x="543051" y="750883"/>
                </a:lnTo>
                <a:lnTo>
                  <a:pt x="501043" y="772546"/>
                </a:lnTo>
                <a:lnTo>
                  <a:pt x="462856" y="799842"/>
                </a:lnTo>
                <a:lnTo>
                  <a:pt x="429038" y="832222"/>
                </a:lnTo>
                <a:lnTo>
                  <a:pt x="400138" y="869138"/>
                </a:lnTo>
                <a:lnTo>
                  <a:pt x="376704" y="910040"/>
                </a:lnTo>
                <a:lnTo>
                  <a:pt x="359287" y="954378"/>
                </a:lnTo>
                <a:lnTo>
                  <a:pt x="348434" y="1001605"/>
                </a:lnTo>
                <a:lnTo>
                  <a:pt x="344694" y="1051171"/>
                </a:lnTo>
                <a:lnTo>
                  <a:pt x="344787" y="1110677"/>
                </a:lnTo>
                <a:lnTo>
                  <a:pt x="348119" y="1123054"/>
                </a:lnTo>
                <a:lnTo>
                  <a:pt x="355535" y="1133076"/>
                </a:lnTo>
                <a:lnTo>
                  <a:pt x="366079" y="1139789"/>
                </a:lnTo>
                <a:lnTo>
                  <a:pt x="378793" y="1142238"/>
                </a:lnTo>
                <a:lnTo>
                  <a:pt x="392073" y="1139558"/>
                </a:lnTo>
                <a:lnTo>
                  <a:pt x="402915" y="1132249"/>
                </a:lnTo>
                <a:lnTo>
                  <a:pt x="410222" y="1121407"/>
                </a:lnTo>
                <a:lnTo>
                  <a:pt x="412902" y="1108131"/>
                </a:lnTo>
                <a:lnTo>
                  <a:pt x="412957" y="1045772"/>
                </a:lnTo>
                <a:lnTo>
                  <a:pt x="417932" y="1000214"/>
                </a:lnTo>
                <a:lnTo>
                  <a:pt x="430469" y="957389"/>
                </a:lnTo>
                <a:lnTo>
                  <a:pt x="449867" y="917997"/>
                </a:lnTo>
                <a:lnTo>
                  <a:pt x="475424" y="882741"/>
                </a:lnTo>
                <a:lnTo>
                  <a:pt x="506438" y="852321"/>
                </a:lnTo>
                <a:lnTo>
                  <a:pt x="542209" y="827441"/>
                </a:lnTo>
                <a:lnTo>
                  <a:pt x="582035" y="808800"/>
                </a:lnTo>
                <a:lnTo>
                  <a:pt x="625213" y="797101"/>
                </a:lnTo>
                <a:lnTo>
                  <a:pt x="671043" y="793045"/>
                </a:lnTo>
                <a:lnTo>
                  <a:pt x="869847" y="793045"/>
                </a:lnTo>
                <a:lnTo>
                  <a:pt x="840388" y="772149"/>
                </a:lnTo>
                <a:lnTo>
                  <a:pt x="799054" y="750899"/>
                </a:lnTo>
                <a:lnTo>
                  <a:pt x="826972" y="724829"/>
                </a:lnTo>
                <a:lnTo>
                  <a:pt x="671043" y="724829"/>
                </a:lnTo>
                <a:lnTo>
                  <a:pt x="624522" y="717325"/>
                </a:lnTo>
                <a:lnTo>
                  <a:pt x="584117" y="696429"/>
                </a:lnTo>
                <a:lnTo>
                  <a:pt x="552254" y="664565"/>
                </a:lnTo>
                <a:lnTo>
                  <a:pt x="531358" y="624160"/>
                </a:lnTo>
                <a:lnTo>
                  <a:pt x="523854" y="577638"/>
                </a:lnTo>
                <a:lnTo>
                  <a:pt x="531358" y="531121"/>
                </a:lnTo>
                <a:lnTo>
                  <a:pt x="552254" y="490720"/>
                </a:lnTo>
                <a:lnTo>
                  <a:pt x="584117" y="458861"/>
                </a:lnTo>
                <a:lnTo>
                  <a:pt x="624522" y="437968"/>
                </a:lnTo>
                <a:lnTo>
                  <a:pt x="671043" y="430464"/>
                </a:lnTo>
                <a:lnTo>
                  <a:pt x="826668" y="430464"/>
                </a:lnTo>
                <a:lnTo>
                  <a:pt x="805770" y="409568"/>
                </a:lnTo>
                <a:lnTo>
                  <a:pt x="765774" y="384142"/>
                </a:lnTo>
                <a:lnTo>
                  <a:pt x="720435" y="367938"/>
                </a:lnTo>
                <a:lnTo>
                  <a:pt x="671043" y="362249"/>
                </a:lnTo>
                <a:close/>
              </a:path>
              <a:path w="1330325" h="1317625">
                <a:moveTo>
                  <a:pt x="869847" y="793045"/>
                </a:moveTo>
                <a:lnTo>
                  <a:pt x="671043" y="793045"/>
                </a:lnTo>
                <a:lnTo>
                  <a:pt x="717448" y="797204"/>
                </a:lnTo>
                <a:lnTo>
                  <a:pt x="761123" y="809194"/>
                </a:lnTo>
                <a:lnTo>
                  <a:pt x="801340" y="828287"/>
                </a:lnTo>
                <a:lnTo>
                  <a:pt x="837369" y="853753"/>
                </a:lnTo>
                <a:lnTo>
                  <a:pt x="868483" y="884863"/>
                </a:lnTo>
                <a:lnTo>
                  <a:pt x="893950" y="920889"/>
                </a:lnTo>
                <a:lnTo>
                  <a:pt x="913044" y="961102"/>
                </a:lnTo>
                <a:lnTo>
                  <a:pt x="925035" y="1004772"/>
                </a:lnTo>
                <a:lnTo>
                  <a:pt x="929194" y="1051171"/>
                </a:lnTo>
                <a:lnTo>
                  <a:pt x="929287" y="1110677"/>
                </a:lnTo>
                <a:lnTo>
                  <a:pt x="932619" y="1123054"/>
                </a:lnTo>
                <a:lnTo>
                  <a:pt x="940035" y="1133076"/>
                </a:lnTo>
                <a:lnTo>
                  <a:pt x="950579" y="1139789"/>
                </a:lnTo>
                <a:lnTo>
                  <a:pt x="963293" y="1142238"/>
                </a:lnTo>
                <a:lnTo>
                  <a:pt x="976573" y="1139558"/>
                </a:lnTo>
                <a:lnTo>
                  <a:pt x="987414" y="1132249"/>
                </a:lnTo>
                <a:lnTo>
                  <a:pt x="994722" y="1121407"/>
                </a:lnTo>
                <a:lnTo>
                  <a:pt x="997402" y="1108131"/>
                </a:lnTo>
                <a:lnTo>
                  <a:pt x="997337" y="1044448"/>
                </a:lnTo>
                <a:lnTo>
                  <a:pt x="992755" y="995966"/>
                </a:lnTo>
                <a:lnTo>
                  <a:pt x="981356" y="949808"/>
                </a:lnTo>
                <a:lnTo>
                  <a:pt x="963664" y="906495"/>
                </a:lnTo>
                <a:lnTo>
                  <a:pt x="940198" y="866551"/>
                </a:lnTo>
                <a:lnTo>
                  <a:pt x="911483" y="830497"/>
                </a:lnTo>
                <a:lnTo>
                  <a:pt x="878039" y="798856"/>
                </a:lnTo>
                <a:lnTo>
                  <a:pt x="869847" y="793045"/>
                </a:lnTo>
                <a:close/>
              </a:path>
              <a:path w="1330325" h="1317625">
                <a:moveTo>
                  <a:pt x="826668" y="430464"/>
                </a:moveTo>
                <a:lnTo>
                  <a:pt x="671043" y="430464"/>
                </a:lnTo>
                <a:lnTo>
                  <a:pt x="717569" y="437968"/>
                </a:lnTo>
                <a:lnTo>
                  <a:pt x="757974" y="458861"/>
                </a:lnTo>
                <a:lnTo>
                  <a:pt x="789835" y="490720"/>
                </a:lnTo>
                <a:lnTo>
                  <a:pt x="810729" y="531121"/>
                </a:lnTo>
                <a:lnTo>
                  <a:pt x="818233" y="577638"/>
                </a:lnTo>
                <a:lnTo>
                  <a:pt x="810728" y="624160"/>
                </a:lnTo>
                <a:lnTo>
                  <a:pt x="789832" y="664565"/>
                </a:lnTo>
                <a:lnTo>
                  <a:pt x="757970" y="696429"/>
                </a:lnTo>
                <a:lnTo>
                  <a:pt x="717565" y="717325"/>
                </a:lnTo>
                <a:lnTo>
                  <a:pt x="671043" y="724829"/>
                </a:lnTo>
                <a:lnTo>
                  <a:pt x="826972" y="724829"/>
                </a:lnTo>
                <a:lnTo>
                  <a:pt x="835081" y="717254"/>
                </a:lnTo>
                <a:lnTo>
                  <a:pt x="862635" y="676186"/>
                </a:lnTo>
                <a:lnTo>
                  <a:pt x="880250" y="629155"/>
                </a:lnTo>
                <a:lnTo>
                  <a:pt x="886450" y="577638"/>
                </a:lnTo>
                <a:lnTo>
                  <a:pt x="880761" y="528251"/>
                </a:lnTo>
                <a:lnTo>
                  <a:pt x="864556" y="482915"/>
                </a:lnTo>
                <a:lnTo>
                  <a:pt x="839128" y="442923"/>
                </a:lnTo>
                <a:lnTo>
                  <a:pt x="826668" y="430464"/>
                </a:lnTo>
                <a:close/>
              </a:path>
            </a:pathLst>
          </a:custGeom>
          <a:solidFill>
            <a:srgbClr val="C31919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" name="object 13" descr=""/>
          <p:cNvSpPr txBox="1"/>
          <p:nvPr/>
        </p:nvSpPr>
        <p:spPr>
          <a:xfrm>
            <a:off x="15239682" y="6412244"/>
            <a:ext cx="3025140" cy="170497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1950" spc="155" b="1">
                <a:solidFill>
                  <a:srgbClr val="FFFFFF"/>
                </a:solidFill>
                <a:latin typeface="Roboto"/>
                <a:cs typeface="Roboto"/>
              </a:rPr>
              <a:t>PAGARÉ</a:t>
            </a:r>
            <a:r>
              <a:rPr dirty="0" sz="1950" spc="380" b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950" spc="170" b="1">
                <a:solidFill>
                  <a:srgbClr val="FFFFFF"/>
                </a:solidFill>
                <a:latin typeface="Roboto"/>
                <a:cs typeface="Roboto"/>
              </a:rPr>
              <a:t>HIPOTECARIO</a:t>
            </a:r>
            <a:endParaRPr sz="1950">
              <a:latin typeface="Roboto"/>
              <a:cs typeface="Roboto"/>
            </a:endParaRPr>
          </a:p>
          <a:p>
            <a:pPr marL="412750" marR="389255" indent="645795">
              <a:lnSpc>
                <a:spcPct val="151800"/>
              </a:lnSpc>
              <a:spcBef>
                <a:spcPts val="175"/>
              </a:spcBef>
            </a:pPr>
            <a:r>
              <a:rPr dirty="0" sz="1950">
                <a:solidFill>
                  <a:srgbClr val="FFFFFF"/>
                </a:solidFill>
                <a:latin typeface="Roboto"/>
                <a:cs typeface="Roboto"/>
              </a:rPr>
              <a:t>20</a:t>
            </a:r>
            <a:r>
              <a:rPr dirty="0" sz="1950" spc="14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950" spc="-20">
                <a:solidFill>
                  <a:srgbClr val="FFFFFF"/>
                </a:solidFill>
                <a:latin typeface="Roboto"/>
                <a:cs typeface="Roboto"/>
              </a:rPr>
              <a:t>años </a:t>
            </a:r>
            <a:r>
              <a:rPr dirty="0" sz="1950">
                <a:solidFill>
                  <a:srgbClr val="FFFFFF"/>
                </a:solidFill>
                <a:latin typeface="Roboto"/>
                <a:cs typeface="Roboto"/>
              </a:rPr>
              <a:t>Acción</a:t>
            </a:r>
            <a:r>
              <a:rPr dirty="0" sz="1950" spc="34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950" spc="-10">
                <a:solidFill>
                  <a:srgbClr val="FFFFFF"/>
                </a:solidFill>
                <a:latin typeface="Roboto"/>
                <a:cs typeface="Roboto"/>
              </a:rPr>
              <a:t>Hipotecaria</a:t>
            </a:r>
            <a:endParaRPr sz="1950">
              <a:latin typeface="Roboto"/>
              <a:cs typeface="Roboto"/>
            </a:endParaRPr>
          </a:p>
          <a:p>
            <a:pPr marL="41910">
              <a:lnSpc>
                <a:spcPct val="100000"/>
              </a:lnSpc>
              <a:spcBef>
                <a:spcPts val="1270"/>
              </a:spcBef>
            </a:pPr>
            <a:r>
              <a:rPr dirty="0" sz="1950">
                <a:solidFill>
                  <a:srgbClr val="FFFFFF"/>
                </a:solidFill>
                <a:latin typeface="Roboto"/>
                <a:cs typeface="Roboto"/>
              </a:rPr>
              <a:t>Artículo</a:t>
            </a:r>
            <a:r>
              <a:rPr dirty="0" sz="1950" spc="31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950">
                <a:solidFill>
                  <a:srgbClr val="FFFFFF"/>
                </a:solidFill>
                <a:latin typeface="Roboto"/>
                <a:cs typeface="Roboto"/>
              </a:rPr>
              <a:t>1204(d)</a:t>
            </a:r>
            <a:r>
              <a:rPr dirty="0" sz="1950" spc="31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950" spc="50">
                <a:solidFill>
                  <a:srgbClr val="FFFFFF"/>
                </a:solidFill>
                <a:latin typeface="Roboto"/>
                <a:cs typeface="Roboto"/>
              </a:rPr>
              <a:t>CC</a:t>
            </a:r>
            <a:r>
              <a:rPr dirty="0" sz="1950" spc="32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950" spc="-20">
                <a:solidFill>
                  <a:srgbClr val="FFFFFF"/>
                </a:solidFill>
                <a:latin typeface="Roboto"/>
                <a:cs typeface="Roboto"/>
              </a:rPr>
              <a:t>2020</a:t>
            </a:r>
            <a:endParaRPr sz="1950">
              <a:latin typeface="Roboto"/>
              <a:cs typeface="Roboto"/>
            </a:endParaRPr>
          </a:p>
        </p:txBody>
      </p:sp>
      <p:pic>
        <p:nvPicPr>
          <p:cNvPr id="14" name="object 14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956713" y="9531912"/>
            <a:ext cx="756732" cy="727626"/>
          </a:xfrm>
          <a:prstGeom prst="rect">
            <a:avLst/>
          </a:prstGeom>
        </p:spPr>
      </p:pic>
      <p:sp>
        <p:nvSpPr>
          <p:cNvPr id="15" name="object 15" descr="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38100">
              <a:lnSpc>
                <a:spcPts val="2035"/>
              </a:lnSpc>
            </a:pPr>
            <a:fld id="{81D60167-4931-47E6-BA6A-407CBD079E47}" type="slidenum">
              <a:rPr dirty="0" spc="-25"/>
              <a:t>10</a:t>
            </a:fld>
          </a:p>
        </p:txBody>
      </p:sp>
      <p:sp>
        <p:nvSpPr>
          <p:cNvPr id="16" name="object 16" descr="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698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55"/>
              </a:spcBef>
            </a:pPr>
            <a:r>
              <a:rPr dirty="0"/>
              <a:t>©2023</a:t>
            </a:r>
            <a:r>
              <a:rPr dirty="0" spc="290"/>
              <a:t> </a:t>
            </a:r>
            <a:r>
              <a:rPr dirty="0"/>
              <a:t>Proprietary</a:t>
            </a:r>
            <a:r>
              <a:rPr dirty="0" spc="290"/>
              <a:t> </a:t>
            </a:r>
            <a:r>
              <a:rPr dirty="0"/>
              <a:t>and</a:t>
            </a:r>
            <a:r>
              <a:rPr dirty="0" spc="295"/>
              <a:t> </a:t>
            </a:r>
            <a:r>
              <a:rPr dirty="0"/>
              <a:t>Confidential.</a:t>
            </a:r>
            <a:r>
              <a:rPr dirty="0" spc="290"/>
              <a:t> </a:t>
            </a:r>
            <a:r>
              <a:rPr dirty="0"/>
              <a:t>All</a:t>
            </a:r>
            <a:r>
              <a:rPr dirty="0" spc="295"/>
              <a:t> </a:t>
            </a:r>
            <a:r>
              <a:rPr dirty="0"/>
              <a:t>Rights</a:t>
            </a:r>
            <a:r>
              <a:rPr dirty="0" spc="290"/>
              <a:t> </a:t>
            </a:r>
            <a:r>
              <a:rPr dirty="0" spc="-10"/>
              <a:t>Reserved.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738425" y="0"/>
            <a:ext cx="18627725" cy="2620010"/>
            <a:chOff x="738425" y="0"/>
            <a:chExt cx="18627725" cy="2620010"/>
          </a:xfrm>
        </p:grpSpPr>
        <p:sp>
          <p:nvSpPr>
            <p:cNvPr id="3" name="object 3" descr=""/>
            <p:cNvSpPr/>
            <p:nvPr/>
          </p:nvSpPr>
          <p:spPr>
            <a:xfrm>
              <a:off x="738425" y="0"/>
              <a:ext cx="18627725" cy="2620010"/>
            </a:xfrm>
            <a:custGeom>
              <a:avLst/>
              <a:gdLst/>
              <a:ahLst/>
              <a:cxnLst/>
              <a:rect l="l" t="t" r="r" b="b"/>
              <a:pathLst>
                <a:path w="18627725" h="2620010">
                  <a:moveTo>
                    <a:pt x="18627244" y="0"/>
                  </a:moveTo>
                  <a:lnTo>
                    <a:pt x="0" y="0"/>
                  </a:lnTo>
                  <a:lnTo>
                    <a:pt x="0" y="2619456"/>
                  </a:lnTo>
                  <a:lnTo>
                    <a:pt x="18627244" y="2619456"/>
                  </a:lnTo>
                  <a:lnTo>
                    <a:pt x="18627244" y="0"/>
                  </a:lnTo>
                  <a:close/>
                </a:path>
              </a:pathLst>
            </a:custGeom>
            <a:solidFill>
              <a:srgbClr val="EDF1EB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" name="object 4" descr=""/>
            <p:cNvSpPr/>
            <p:nvPr/>
          </p:nvSpPr>
          <p:spPr>
            <a:xfrm>
              <a:off x="1466052" y="2208624"/>
              <a:ext cx="582295" cy="58419"/>
            </a:xfrm>
            <a:custGeom>
              <a:avLst/>
              <a:gdLst/>
              <a:ahLst/>
              <a:cxnLst/>
              <a:rect l="l" t="t" r="r" b="b"/>
              <a:pathLst>
                <a:path w="582294" h="58419">
                  <a:moveTo>
                    <a:pt x="582101" y="0"/>
                  </a:moveTo>
                  <a:lnTo>
                    <a:pt x="0" y="0"/>
                  </a:lnTo>
                  <a:lnTo>
                    <a:pt x="0" y="58210"/>
                  </a:lnTo>
                  <a:lnTo>
                    <a:pt x="582101" y="58210"/>
                  </a:lnTo>
                  <a:lnTo>
                    <a:pt x="582101" y="0"/>
                  </a:lnTo>
                  <a:close/>
                </a:path>
              </a:pathLst>
            </a:custGeom>
            <a:solidFill>
              <a:srgbClr val="C31919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5" name="object 5" descr=""/>
          <p:cNvSpPr txBox="1"/>
          <p:nvPr/>
        </p:nvSpPr>
        <p:spPr>
          <a:xfrm>
            <a:off x="734826" y="0"/>
            <a:ext cx="18634710" cy="2620010"/>
          </a:xfrm>
          <a:prstGeom prst="rect">
            <a:avLst/>
          </a:prstGeom>
        </p:spPr>
        <p:txBody>
          <a:bodyPr wrap="square" lIns="0" tIns="381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30"/>
              </a:spcBef>
            </a:pPr>
            <a:endParaRPr sz="2550">
              <a:latin typeface="Times New Roman"/>
              <a:cs typeface="Times New Roman"/>
            </a:endParaRPr>
          </a:p>
          <a:p>
            <a:pPr marL="730885">
              <a:lnSpc>
                <a:spcPct val="100000"/>
              </a:lnSpc>
              <a:spcBef>
                <a:spcPts val="5"/>
              </a:spcBef>
            </a:pPr>
            <a:r>
              <a:rPr dirty="0" sz="2850" spc="45">
                <a:solidFill>
                  <a:srgbClr val="C31919"/>
                </a:solidFill>
                <a:latin typeface="Book Antiqua"/>
                <a:cs typeface="Book Antiqua"/>
              </a:rPr>
              <a:t>Prescripción:</a:t>
            </a:r>
            <a:r>
              <a:rPr dirty="0" sz="2850" spc="40">
                <a:solidFill>
                  <a:srgbClr val="C31919"/>
                </a:solidFill>
                <a:latin typeface="Book Antiqua"/>
                <a:cs typeface="Book Antiqua"/>
              </a:rPr>
              <a:t> </a:t>
            </a:r>
            <a:r>
              <a:rPr dirty="0" sz="2850">
                <a:solidFill>
                  <a:srgbClr val="C31919"/>
                </a:solidFill>
                <a:latin typeface="Book Antiqua"/>
                <a:cs typeface="Book Antiqua"/>
              </a:rPr>
              <a:t>Comienzo</a:t>
            </a:r>
            <a:r>
              <a:rPr dirty="0" sz="2850" spc="40">
                <a:solidFill>
                  <a:srgbClr val="C31919"/>
                </a:solidFill>
                <a:latin typeface="Book Antiqua"/>
                <a:cs typeface="Book Antiqua"/>
              </a:rPr>
              <a:t> </a:t>
            </a:r>
            <a:r>
              <a:rPr dirty="0" sz="2850">
                <a:solidFill>
                  <a:srgbClr val="C31919"/>
                </a:solidFill>
                <a:latin typeface="Book Antiqua"/>
                <a:cs typeface="Book Antiqua"/>
              </a:rPr>
              <a:t>del</a:t>
            </a:r>
            <a:r>
              <a:rPr dirty="0" sz="2850" spc="40">
                <a:solidFill>
                  <a:srgbClr val="C31919"/>
                </a:solidFill>
                <a:latin typeface="Book Antiqua"/>
                <a:cs typeface="Book Antiqua"/>
              </a:rPr>
              <a:t> </a:t>
            </a:r>
            <a:r>
              <a:rPr dirty="0" sz="2850">
                <a:solidFill>
                  <a:srgbClr val="C31919"/>
                </a:solidFill>
                <a:latin typeface="Book Antiqua"/>
                <a:cs typeface="Book Antiqua"/>
              </a:rPr>
              <a:t>Decurso</a:t>
            </a:r>
            <a:r>
              <a:rPr dirty="0" sz="2850" spc="40">
                <a:solidFill>
                  <a:srgbClr val="C31919"/>
                </a:solidFill>
                <a:latin typeface="Book Antiqua"/>
                <a:cs typeface="Book Antiqua"/>
              </a:rPr>
              <a:t> </a:t>
            </a:r>
            <a:r>
              <a:rPr dirty="0" sz="2850" spc="-10">
                <a:solidFill>
                  <a:srgbClr val="C31919"/>
                </a:solidFill>
                <a:latin typeface="Book Antiqua"/>
                <a:cs typeface="Book Antiqua"/>
              </a:rPr>
              <a:t>Prescriptivo</a:t>
            </a:r>
            <a:endParaRPr sz="2850">
              <a:latin typeface="Book Antiqua"/>
              <a:cs typeface="Book Antiqua"/>
            </a:endParaRPr>
          </a:p>
          <a:p>
            <a:pPr marL="730885">
              <a:lnSpc>
                <a:spcPct val="100000"/>
              </a:lnSpc>
              <a:spcBef>
                <a:spcPts val="1270"/>
              </a:spcBef>
            </a:pPr>
            <a:r>
              <a:rPr dirty="0" sz="5150">
                <a:solidFill>
                  <a:srgbClr val="181818"/>
                </a:solidFill>
                <a:latin typeface="Book Antiqua"/>
                <a:cs typeface="Book Antiqua"/>
              </a:rPr>
              <a:t>El</a:t>
            </a:r>
            <a:r>
              <a:rPr dirty="0" sz="5150" spc="-70">
                <a:solidFill>
                  <a:srgbClr val="181818"/>
                </a:solidFill>
                <a:latin typeface="Book Antiqua"/>
                <a:cs typeface="Book Antiqua"/>
              </a:rPr>
              <a:t> </a:t>
            </a:r>
            <a:r>
              <a:rPr dirty="0" sz="5150" spc="-10">
                <a:solidFill>
                  <a:srgbClr val="181818"/>
                </a:solidFill>
                <a:latin typeface="Book Antiqua"/>
                <a:cs typeface="Book Antiqua"/>
              </a:rPr>
              <a:t>Pagaré</a:t>
            </a:r>
            <a:endParaRPr sz="5150">
              <a:latin typeface="Book Antiqua"/>
              <a:cs typeface="Book Antiqua"/>
            </a:endParaRPr>
          </a:p>
        </p:txBody>
      </p:sp>
      <p:sp>
        <p:nvSpPr>
          <p:cNvPr id="6" name="object 6" descr=""/>
          <p:cNvSpPr/>
          <p:nvPr/>
        </p:nvSpPr>
        <p:spPr>
          <a:xfrm>
            <a:off x="2523854" y="4069405"/>
            <a:ext cx="879475" cy="707390"/>
          </a:xfrm>
          <a:custGeom>
            <a:avLst/>
            <a:gdLst/>
            <a:ahLst/>
            <a:cxnLst/>
            <a:rect l="l" t="t" r="r" b="b"/>
            <a:pathLst>
              <a:path w="879475" h="707389">
                <a:moveTo>
                  <a:pt x="340818" y="68580"/>
                </a:moveTo>
                <a:lnTo>
                  <a:pt x="276085" y="68580"/>
                </a:lnTo>
                <a:lnTo>
                  <a:pt x="287701" y="71120"/>
                </a:lnTo>
                <a:lnTo>
                  <a:pt x="297188" y="77470"/>
                </a:lnTo>
                <a:lnTo>
                  <a:pt x="303584" y="86360"/>
                </a:lnTo>
                <a:lnTo>
                  <a:pt x="305929" y="99060"/>
                </a:lnTo>
                <a:lnTo>
                  <a:pt x="305929" y="184150"/>
                </a:lnTo>
                <a:lnTo>
                  <a:pt x="303584" y="195580"/>
                </a:lnTo>
                <a:lnTo>
                  <a:pt x="297188" y="204470"/>
                </a:lnTo>
                <a:lnTo>
                  <a:pt x="287701" y="210820"/>
                </a:lnTo>
                <a:lnTo>
                  <a:pt x="276085" y="213360"/>
                </a:lnTo>
                <a:lnTo>
                  <a:pt x="514602" y="213360"/>
                </a:lnTo>
                <a:lnTo>
                  <a:pt x="581969" y="236220"/>
                </a:lnTo>
                <a:lnTo>
                  <a:pt x="613254" y="259080"/>
                </a:lnTo>
                <a:lnTo>
                  <a:pt x="625129" y="297180"/>
                </a:lnTo>
                <a:lnTo>
                  <a:pt x="622488" y="326390"/>
                </a:lnTo>
                <a:lnTo>
                  <a:pt x="614751" y="355600"/>
                </a:lnTo>
                <a:lnTo>
                  <a:pt x="602199" y="381000"/>
                </a:lnTo>
                <a:lnTo>
                  <a:pt x="585111" y="405130"/>
                </a:lnTo>
                <a:lnTo>
                  <a:pt x="567437" y="430530"/>
                </a:lnTo>
                <a:lnTo>
                  <a:pt x="554482" y="458470"/>
                </a:lnTo>
                <a:lnTo>
                  <a:pt x="546412" y="488950"/>
                </a:lnTo>
                <a:lnTo>
                  <a:pt x="543392" y="520700"/>
                </a:lnTo>
                <a:lnTo>
                  <a:pt x="540900" y="699770"/>
                </a:lnTo>
                <a:lnTo>
                  <a:pt x="548428" y="707390"/>
                </a:lnTo>
                <a:lnTo>
                  <a:pt x="567264" y="707390"/>
                </a:lnTo>
                <a:lnTo>
                  <a:pt x="575004" y="701040"/>
                </a:lnTo>
                <a:lnTo>
                  <a:pt x="577496" y="520700"/>
                </a:lnTo>
                <a:lnTo>
                  <a:pt x="579943" y="495300"/>
                </a:lnTo>
                <a:lnTo>
                  <a:pt x="586456" y="469900"/>
                </a:lnTo>
                <a:lnTo>
                  <a:pt x="596878" y="448310"/>
                </a:lnTo>
                <a:lnTo>
                  <a:pt x="611049" y="427990"/>
                </a:lnTo>
                <a:lnTo>
                  <a:pt x="628247" y="403860"/>
                </a:lnTo>
                <a:lnTo>
                  <a:pt x="641849" y="378460"/>
                </a:lnTo>
                <a:lnTo>
                  <a:pt x="651668" y="351790"/>
                </a:lnTo>
                <a:lnTo>
                  <a:pt x="657518" y="323850"/>
                </a:lnTo>
                <a:lnTo>
                  <a:pt x="811122" y="323850"/>
                </a:lnTo>
                <a:lnTo>
                  <a:pt x="783496" y="316230"/>
                </a:lnTo>
                <a:lnTo>
                  <a:pt x="742011" y="306070"/>
                </a:lnTo>
                <a:lnTo>
                  <a:pt x="700485" y="297180"/>
                </a:lnTo>
                <a:lnTo>
                  <a:pt x="658919" y="289560"/>
                </a:lnTo>
                <a:lnTo>
                  <a:pt x="655819" y="271780"/>
                </a:lnTo>
                <a:lnTo>
                  <a:pt x="649627" y="254000"/>
                </a:lnTo>
                <a:lnTo>
                  <a:pt x="640599" y="238760"/>
                </a:lnTo>
                <a:lnTo>
                  <a:pt x="628992" y="226060"/>
                </a:lnTo>
                <a:lnTo>
                  <a:pt x="633050" y="218440"/>
                </a:lnTo>
                <a:lnTo>
                  <a:pt x="636024" y="209550"/>
                </a:lnTo>
                <a:lnTo>
                  <a:pt x="636547" y="207010"/>
                </a:lnTo>
                <a:lnTo>
                  <a:pt x="600681" y="207010"/>
                </a:lnTo>
                <a:lnTo>
                  <a:pt x="598310" y="205740"/>
                </a:lnTo>
                <a:lnTo>
                  <a:pt x="340370" y="205740"/>
                </a:lnTo>
                <a:lnTo>
                  <a:pt x="340148" y="203200"/>
                </a:lnTo>
                <a:lnTo>
                  <a:pt x="340037" y="72390"/>
                </a:lnTo>
                <a:lnTo>
                  <a:pt x="340818" y="68580"/>
                </a:lnTo>
                <a:close/>
              </a:path>
              <a:path w="879475" h="707389">
                <a:moveTo>
                  <a:pt x="247875" y="330200"/>
                </a:moveTo>
                <a:lnTo>
                  <a:pt x="212969" y="330200"/>
                </a:lnTo>
                <a:lnTo>
                  <a:pt x="218149" y="354330"/>
                </a:lnTo>
                <a:lnTo>
                  <a:pt x="232803" y="398780"/>
                </a:lnTo>
                <a:lnTo>
                  <a:pt x="248925" y="429260"/>
                </a:lnTo>
                <a:lnTo>
                  <a:pt x="253771" y="448310"/>
                </a:lnTo>
                <a:lnTo>
                  <a:pt x="257187" y="467360"/>
                </a:lnTo>
                <a:lnTo>
                  <a:pt x="259180" y="487680"/>
                </a:lnTo>
                <a:lnTo>
                  <a:pt x="259756" y="508000"/>
                </a:lnTo>
                <a:lnTo>
                  <a:pt x="258596" y="690880"/>
                </a:lnTo>
                <a:lnTo>
                  <a:pt x="266183" y="698500"/>
                </a:lnTo>
                <a:lnTo>
                  <a:pt x="285020" y="698500"/>
                </a:lnTo>
                <a:lnTo>
                  <a:pt x="292703" y="690880"/>
                </a:lnTo>
                <a:lnTo>
                  <a:pt x="293782" y="520700"/>
                </a:lnTo>
                <a:lnTo>
                  <a:pt x="293668" y="495300"/>
                </a:lnTo>
                <a:lnTo>
                  <a:pt x="293363" y="487680"/>
                </a:lnTo>
                <a:lnTo>
                  <a:pt x="292640" y="477520"/>
                </a:lnTo>
                <a:lnTo>
                  <a:pt x="291601" y="467360"/>
                </a:lnTo>
                <a:lnTo>
                  <a:pt x="356580" y="467360"/>
                </a:lnTo>
                <a:lnTo>
                  <a:pt x="355760" y="450850"/>
                </a:lnTo>
                <a:lnTo>
                  <a:pt x="349085" y="444500"/>
                </a:lnTo>
                <a:lnTo>
                  <a:pt x="338344" y="444500"/>
                </a:lnTo>
                <a:lnTo>
                  <a:pt x="321749" y="443230"/>
                </a:lnTo>
                <a:lnTo>
                  <a:pt x="306173" y="436880"/>
                </a:lnTo>
                <a:lnTo>
                  <a:pt x="292086" y="427990"/>
                </a:lnTo>
                <a:lnTo>
                  <a:pt x="279957" y="414020"/>
                </a:lnTo>
                <a:lnTo>
                  <a:pt x="278428" y="408940"/>
                </a:lnTo>
                <a:lnTo>
                  <a:pt x="276365" y="406400"/>
                </a:lnTo>
                <a:lnTo>
                  <a:pt x="273737" y="405130"/>
                </a:lnTo>
                <a:lnTo>
                  <a:pt x="273266" y="403860"/>
                </a:lnTo>
                <a:lnTo>
                  <a:pt x="272354" y="402590"/>
                </a:lnTo>
                <a:lnTo>
                  <a:pt x="264148" y="384810"/>
                </a:lnTo>
                <a:lnTo>
                  <a:pt x="257057" y="365760"/>
                </a:lnTo>
                <a:lnTo>
                  <a:pt x="251153" y="345440"/>
                </a:lnTo>
                <a:lnTo>
                  <a:pt x="247875" y="330200"/>
                </a:lnTo>
                <a:close/>
              </a:path>
              <a:path w="879475" h="707389">
                <a:moveTo>
                  <a:pt x="356580" y="467360"/>
                </a:moveTo>
                <a:lnTo>
                  <a:pt x="291601" y="467360"/>
                </a:lnTo>
                <a:lnTo>
                  <a:pt x="302992" y="472440"/>
                </a:lnTo>
                <a:lnTo>
                  <a:pt x="314923" y="476250"/>
                </a:lnTo>
                <a:lnTo>
                  <a:pt x="340058" y="478790"/>
                </a:lnTo>
                <a:lnTo>
                  <a:pt x="349465" y="477520"/>
                </a:lnTo>
                <a:lnTo>
                  <a:pt x="356707" y="469900"/>
                </a:lnTo>
                <a:lnTo>
                  <a:pt x="356580" y="467360"/>
                </a:lnTo>
                <a:close/>
              </a:path>
              <a:path w="879475" h="707389">
                <a:moveTo>
                  <a:pt x="347750" y="443230"/>
                </a:moveTo>
                <a:lnTo>
                  <a:pt x="338344" y="444500"/>
                </a:lnTo>
                <a:lnTo>
                  <a:pt x="349085" y="444500"/>
                </a:lnTo>
                <a:lnTo>
                  <a:pt x="347750" y="443230"/>
                </a:lnTo>
                <a:close/>
              </a:path>
              <a:path w="879475" h="707389">
                <a:moveTo>
                  <a:pt x="56533" y="93980"/>
                </a:moveTo>
                <a:lnTo>
                  <a:pt x="55007" y="93980"/>
                </a:lnTo>
                <a:lnTo>
                  <a:pt x="30059" y="102870"/>
                </a:lnTo>
                <a:lnTo>
                  <a:pt x="12631" y="128270"/>
                </a:lnTo>
                <a:lnTo>
                  <a:pt x="2624" y="168910"/>
                </a:lnTo>
                <a:lnTo>
                  <a:pt x="0" y="223520"/>
                </a:lnTo>
                <a:lnTo>
                  <a:pt x="33" y="226060"/>
                </a:lnTo>
                <a:lnTo>
                  <a:pt x="4200" y="281940"/>
                </a:lnTo>
                <a:lnTo>
                  <a:pt x="14978" y="327660"/>
                </a:lnTo>
                <a:lnTo>
                  <a:pt x="32150" y="356870"/>
                </a:lnTo>
                <a:lnTo>
                  <a:pt x="55592" y="369570"/>
                </a:lnTo>
                <a:lnTo>
                  <a:pt x="64061" y="369570"/>
                </a:lnTo>
                <a:lnTo>
                  <a:pt x="101282" y="358140"/>
                </a:lnTo>
                <a:lnTo>
                  <a:pt x="138508" y="347980"/>
                </a:lnTo>
                <a:lnTo>
                  <a:pt x="191694" y="335280"/>
                </a:lnTo>
                <a:lnTo>
                  <a:pt x="57893" y="335280"/>
                </a:lnTo>
                <a:lnTo>
                  <a:pt x="55768" y="334010"/>
                </a:lnTo>
                <a:lnTo>
                  <a:pt x="41380" y="295910"/>
                </a:lnTo>
                <a:lnTo>
                  <a:pt x="35174" y="250190"/>
                </a:lnTo>
                <a:lnTo>
                  <a:pt x="34150" y="226060"/>
                </a:lnTo>
                <a:lnTo>
                  <a:pt x="34274" y="204470"/>
                </a:lnTo>
                <a:lnTo>
                  <a:pt x="39058" y="158750"/>
                </a:lnTo>
                <a:lnTo>
                  <a:pt x="54613" y="128270"/>
                </a:lnTo>
                <a:lnTo>
                  <a:pt x="246241" y="128270"/>
                </a:lnTo>
                <a:lnTo>
                  <a:pt x="246241" y="110490"/>
                </a:lnTo>
                <a:lnTo>
                  <a:pt x="212133" y="110490"/>
                </a:lnTo>
                <a:lnTo>
                  <a:pt x="96314" y="99060"/>
                </a:lnTo>
                <a:lnTo>
                  <a:pt x="56533" y="93980"/>
                </a:lnTo>
                <a:close/>
              </a:path>
              <a:path w="879475" h="707389">
                <a:moveTo>
                  <a:pt x="811122" y="323850"/>
                </a:moveTo>
                <a:lnTo>
                  <a:pt x="657518" y="323850"/>
                </a:lnTo>
                <a:lnTo>
                  <a:pt x="698086" y="331470"/>
                </a:lnTo>
                <a:lnTo>
                  <a:pt x="738624" y="340360"/>
                </a:lnTo>
                <a:lnTo>
                  <a:pt x="779130" y="350520"/>
                </a:lnTo>
                <a:lnTo>
                  <a:pt x="819603" y="361950"/>
                </a:lnTo>
                <a:lnTo>
                  <a:pt x="824714" y="361950"/>
                </a:lnTo>
                <a:lnTo>
                  <a:pt x="849377" y="351790"/>
                </a:lnTo>
                <a:lnTo>
                  <a:pt x="863137" y="327660"/>
                </a:lnTo>
                <a:lnTo>
                  <a:pt x="824935" y="327660"/>
                </a:lnTo>
                <a:lnTo>
                  <a:pt x="811122" y="323850"/>
                </a:lnTo>
                <a:close/>
              </a:path>
              <a:path w="879475" h="707389">
                <a:moveTo>
                  <a:pt x="331722" y="246380"/>
                </a:moveTo>
                <a:lnTo>
                  <a:pt x="291241" y="246380"/>
                </a:lnTo>
                <a:lnTo>
                  <a:pt x="289074" y="252730"/>
                </a:lnTo>
                <a:lnTo>
                  <a:pt x="288328" y="259080"/>
                </a:lnTo>
                <a:lnTo>
                  <a:pt x="289931" y="273050"/>
                </a:lnTo>
                <a:lnTo>
                  <a:pt x="291294" y="278130"/>
                </a:lnTo>
                <a:lnTo>
                  <a:pt x="293260" y="283210"/>
                </a:lnTo>
                <a:lnTo>
                  <a:pt x="224075" y="293370"/>
                </a:lnTo>
                <a:lnTo>
                  <a:pt x="140954" y="311150"/>
                </a:lnTo>
                <a:lnTo>
                  <a:pt x="99414" y="322580"/>
                </a:lnTo>
                <a:lnTo>
                  <a:pt x="57893" y="335280"/>
                </a:lnTo>
                <a:lnTo>
                  <a:pt x="191694" y="335280"/>
                </a:lnTo>
                <a:lnTo>
                  <a:pt x="212969" y="330200"/>
                </a:lnTo>
                <a:lnTo>
                  <a:pt x="247875" y="330200"/>
                </a:lnTo>
                <a:lnTo>
                  <a:pt x="246509" y="323850"/>
                </a:lnTo>
                <a:lnTo>
                  <a:pt x="319115" y="313690"/>
                </a:lnTo>
                <a:lnTo>
                  <a:pt x="474403" y="313690"/>
                </a:lnTo>
                <a:lnTo>
                  <a:pt x="474815" y="306070"/>
                </a:lnTo>
                <a:lnTo>
                  <a:pt x="467580" y="297180"/>
                </a:lnTo>
                <a:lnTo>
                  <a:pt x="372769" y="293370"/>
                </a:lnTo>
                <a:lnTo>
                  <a:pt x="352931" y="289560"/>
                </a:lnTo>
                <a:lnTo>
                  <a:pt x="337736" y="284480"/>
                </a:lnTo>
                <a:lnTo>
                  <a:pt x="327638" y="274320"/>
                </a:lnTo>
                <a:lnTo>
                  <a:pt x="323092" y="262890"/>
                </a:lnTo>
                <a:lnTo>
                  <a:pt x="324789" y="254000"/>
                </a:lnTo>
                <a:lnTo>
                  <a:pt x="331722" y="246380"/>
                </a:lnTo>
                <a:close/>
              </a:path>
              <a:path w="879475" h="707389">
                <a:moveTo>
                  <a:pt x="474403" y="313690"/>
                </a:moveTo>
                <a:lnTo>
                  <a:pt x="320747" y="313690"/>
                </a:lnTo>
                <a:lnTo>
                  <a:pt x="331718" y="318770"/>
                </a:lnTo>
                <a:lnTo>
                  <a:pt x="343901" y="322580"/>
                </a:lnTo>
                <a:lnTo>
                  <a:pt x="357144" y="325120"/>
                </a:lnTo>
                <a:lnTo>
                  <a:pt x="371297" y="326390"/>
                </a:lnTo>
                <a:lnTo>
                  <a:pt x="465839" y="331470"/>
                </a:lnTo>
                <a:lnTo>
                  <a:pt x="473854" y="323850"/>
                </a:lnTo>
                <a:lnTo>
                  <a:pt x="474403" y="313690"/>
                </a:lnTo>
                <a:close/>
              </a:path>
              <a:path w="879475" h="707389">
                <a:moveTo>
                  <a:pt x="864302" y="121920"/>
                </a:moveTo>
                <a:lnTo>
                  <a:pt x="825580" y="121920"/>
                </a:lnTo>
                <a:lnTo>
                  <a:pt x="829495" y="125730"/>
                </a:lnTo>
                <a:lnTo>
                  <a:pt x="833728" y="135890"/>
                </a:lnTo>
                <a:lnTo>
                  <a:pt x="844328" y="190500"/>
                </a:lnTo>
                <a:lnTo>
                  <a:pt x="845295" y="226060"/>
                </a:lnTo>
                <a:lnTo>
                  <a:pt x="845098" y="242570"/>
                </a:lnTo>
                <a:lnTo>
                  <a:pt x="840267" y="288290"/>
                </a:lnTo>
                <a:lnTo>
                  <a:pt x="825864" y="326390"/>
                </a:lnTo>
                <a:lnTo>
                  <a:pt x="824935" y="327660"/>
                </a:lnTo>
                <a:lnTo>
                  <a:pt x="863137" y="327660"/>
                </a:lnTo>
                <a:lnTo>
                  <a:pt x="866758" y="321310"/>
                </a:lnTo>
                <a:lnTo>
                  <a:pt x="876819" y="275590"/>
                </a:lnTo>
                <a:lnTo>
                  <a:pt x="879405" y="218440"/>
                </a:lnTo>
                <a:lnTo>
                  <a:pt x="879317" y="213360"/>
                </a:lnTo>
                <a:lnTo>
                  <a:pt x="875163" y="161290"/>
                </a:lnTo>
                <a:lnTo>
                  <a:pt x="864302" y="121920"/>
                </a:lnTo>
                <a:close/>
              </a:path>
              <a:path w="879475" h="707389">
                <a:moveTo>
                  <a:pt x="246241" y="128270"/>
                </a:moveTo>
                <a:lnTo>
                  <a:pt x="54613" y="128270"/>
                </a:lnTo>
                <a:lnTo>
                  <a:pt x="94307" y="133350"/>
                </a:lnTo>
                <a:lnTo>
                  <a:pt x="212133" y="144780"/>
                </a:lnTo>
                <a:lnTo>
                  <a:pt x="212133" y="184150"/>
                </a:lnTo>
                <a:lnTo>
                  <a:pt x="217159" y="208280"/>
                </a:lnTo>
                <a:lnTo>
                  <a:pt x="230864" y="228600"/>
                </a:lnTo>
                <a:lnTo>
                  <a:pt x="251192" y="242570"/>
                </a:lnTo>
                <a:lnTo>
                  <a:pt x="276085" y="247650"/>
                </a:lnTo>
                <a:lnTo>
                  <a:pt x="286382" y="247650"/>
                </a:lnTo>
                <a:lnTo>
                  <a:pt x="291241" y="246380"/>
                </a:lnTo>
                <a:lnTo>
                  <a:pt x="331722" y="246380"/>
                </a:lnTo>
                <a:lnTo>
                  <a:pt x="343567" y="240030"/>
                </a:lnTo>
                <a:lnTo>
                  <a:pt x="360002" y="236220"/>
                </a:lnTo>
                <a:lnTo>
                  <a:pt x="499671" y="214630"/>
                </a:lnTo>
                <a:lnTo>
                  <a:pt x="507136" y="213360"/>
                </a:lnTo>
                <a:lnTo>
                  <a:pt x="276085" y="213360"/>
                </a:lnTo>
                <a:lnTo>
                  <a:pt x="264468" y="210820"/>
                </a:lnTo>
                <a:lnTo>
                  <a:pt x="254982" y="204470"/>
                </a:lnTo>
                <a:lnTo>
                  <a:pt x="248586" y="195580"/>
                </a:lnTo>
                <a:lnTo>
                  <a:pt x="246241" y="184150"/>
                </a:lnTo>
                <a:lnTo>
                  <a:pt x="246241" y="128270"/>
                </a:lnTo>
                <a:close/>
              </a:path>
              <a:path w="879475" h="707389">
                <a:moveTo>
                  <a:pt x="630882" y="52070"/>
                </a:moveTo>
                <a:lnTo>
                  <a:pt x="574526" y="52070"/>
                </a:lnTo>
                <a:lnTo>
                  <a:pt x="586142" y="53340"/>
                </a:lnTo>
                <a:lnTo>
                  <a:pt x="595629" y="59690"/>
                </a:lnTo>
                <a:lnTo>
                  <a:pt x="602024" y="69850"/>
                </a:lnTo>
                <a:lnTo>
                  <a:pt x="604369" y="81280"/>
                </a:lnTo>
                <a:lnTo>
                  <a:pt x="604369" y="123190"/>
                </a:lnTo>
                <a:lnTo>
                  <a:pt x="603860" y="125730"/>
                </a:lnTo>
                <a:lnTo>
                  <a:pt x="603735" y="128270"/>
                </a:lnTo>
                <a:lnTo>
                  <a:pt x="603894" y="130810"/>
                </a:lnTo>
                <a:lnTo>
                  <a:pt x="604084" y="130810"/>
                </a:lnTo>
                <a:lnTo>
                  <a:pt x="604369" y="132080"/>
                </a:lnTo>
                <a:lnTo>
                  <a:pt x="604369" y="196850"/>
                </a:lnTo>
                <a:lnTo>
                  <a:pt x="603067" y="201930"/>
                </a:lnTo>
                <a:lnTo>
                  <a:pt x="600681" y="207010"/>
                </a:lnTo>
                <a:lnTo>
                  <a:pt x="636547" y="207010"/>
                </a:lnTo>
                <a:lnTo>
                  <a:pt x="637854" y="200660"/>
                </a:lnTo>
                <a:lnTo>
                  <a:pt x="638477" y="191770"/>
                </a:lnTo>
                <a:lnTo>
                  <a:pt x="638477" y="143510"/>
                </a:lnTo>
                <a:lnTo>
                  <a:pt x="684956" y="139700"/>
                </a:lnTo>
                <a:lnTo>
                  <a:pt x="731084" y="134620"/>
                </a:lnTo>
                <a:lnTo>
                  <a:pt x="822280" y="121920"/>
                </a:lnTo>
                <a:lnTo>
                  <a:pt x="864302" y="121920"/>
                </a:lnTo>
                <a:lnTo>
                  <a:pt x="863952" y="120650"/>
                </a:lnTo>
                <a:lnTo>
                  <a:pt x="855791" y="109220"/>
                </a:lnTo>
                <a:lnTo>
                  <a:pt x="638477" y="109220"/>
                </a:lnTo>
                <a:lnTo>
                  <a:pt x="638477" y="81280"/>
                </a:lnTo>
                <a:lnTo>
                  <a:pt x="633451" y="55880"/>
                </a:lnTo>
                <a:lnTo>
                  <a:pt x="630882" y="52070"/>
                </a:lnTo>
                <a:close/>
              </a:path>
              <a:path w="879475" h="707389">
                <a:moveTo>
                  <a:pt x="451100" y="43180"/>
                </a:moveTo>
                <a:lnTo>
                  <a:pt x="369881" y="43180"/>
                </a:lnTo>
                <a:lnTo>
                  <a:pt x="381497" y="45720"/>
                </a:lnTo>
                <a:lnTo>
                  <a:pt x="390984" y="52070"/>
                </a:lnTo>
                <a:lnTo>
                  <a:pt x="397380" y="60960"/>
                </a:lnTo>
                <a:lnTo>
                  <a:pt x="399725" y="72390"/>
                </a:lnTo>
                <a:lnTo>
                  <a:pt x="399725" y="195580"/>
                </a:lnTo>
                <a:lnTo>
                  <a:pt x="349781" y="203200"/>
                </a:lnTo>
                <a:lnTo>
                  <a:pt x="344966" y="204470"/>
                </a:lnTo>
                <a:lnTo>
                  <a:pt x="340370" y="205740"/>
                </a:lnTo>
                <a:lnTo>
                  <a:pt x="598310" y="205740"/>
                </a:lnTo>
                <a:lnTo>
                  <a:pt x="595883" y="204470"/>
                </a:lnTo>
                <a:lnTo>
                  <a:pt x="548339" y="187960"/>
                </a:lnTo>
                <a:lnTo>
                  <a:pt x="442359" y="187960"/>
                </a:lnTo>
                <a:lnTo>
                  <a:pt x="442359" y="64770"/>
                </a:lnTo>
                <a:lnTo>
                  <a:pt x="444704" y="53340"/>
                </a:lnTo>
                <a:lnTo>
                  <a:pt x="451100" y="43180"/>
                </a:lnTo>
                <a:close/>
              </a:path>
              <a:path w="879475" h="707389">
                <a:moveTo>
                  <a:pt x="528631" y="34290"/>
                </a:moveTo>
                <a:lnTo>
                  <a:pt x="472203" y="34290"/>
                </a:lnTo>
                <a:lnTo>
                  <a:pt x="483820" y="36830"/>
                </a:lnTo>
                <a:lnTo>
                  <a:pt x="493306" y="43180"/>
                </a:lnTo>
                <a:lnTo>
                  <a:pt x="499702" y="53340"/>
                </a:lnTo>
                <a:lnTo>
                  <a:pt x="502048" y="64770"/>
                </a:lnTo>
                <a:lnTo>
                  <a:pt x="502048" y="179070"/>
                </a:lnTo>
                <a:lnTo>
                  <a:pt x="499517" y="180340"/>
                </a:lnTo>
                <a:lnTo>
                  <a:pt x="496990" y="180340"/>
                </a:lnTo>
                <a:lnTo>
                  <a:pt x="442359" y="187960"/>
                </a:lnTo>
                <a:lnTo>
                  <a:pt x="548339" y="187960"/>
                </a:lnTo>
                <a:lnTo>
                  <a:pt x="544682" y="186690"/>
                </a:lnTo>
                <a:lnTo>
                  <a:pt x="544682" y="81280"/>
                </a:lnTo>
                <a:lnTo>
                  <a:pt x="547027" y="69850"/>
                </a:lnTo>
                <a:lnTo>
                  <a:pt x="553423" y="59690"/>
                </a:lnTo>
                <a:lnTo>
                  <a:pt x="562909" y="53340"/>
                </a:lnTo>
                <a:lnTo>
                  <a:pt x="574526" y="52070"/>
                </a:lnTo>
                <a:lnTo>
                  <a:pt x="630882" y="52070"/>
                </a:lnTo>
                <a:lnTo>
                  <a:pt x="619746" y="35560"/>
                </a:lnTo>
                <a:lnTo>
                  <a:pt x="529525" y="35560"/>
                </a:lnTo>
                <a:lnTo>
                  <a:pt x="528631" y="34290"/>
                </a:lnTo>
                <a:close/>
              </a:path>
              <a:path w="879475" h="707389">
                <a:moveTo>
                  <a:pt x="276085" y="34290"/>
                </a:moveTo>
                <a:lnTo>
                  <a:pt x="251192" y="39370"/>
                </a:lnTo>
                <a:lnTo>
                  <a:pt x="230864" y="53340"/>
                </a:lnTo>
                <a:lnTo>
                  <a:pt x="217159" y="73660"/>
                </a:lnTo>
                <a:lnTo>
                  <a:pt x="212133" y="99060"/>
                </a:lnTo>
                <a:lnTo>
                  <a:pt x="212133" y="110490"/>
                </a:lnTo>
                <a:lnTo>
                  <a:pt x="246241" y="110490"/>
                </a:lnTo>
                <a:lnTo>
                  <a:pt x="246241" y="99060"/>
                </a:lnTo>
                <a:lnTo>
                  <a:pt x="248586" y="86360"/>
                </a:lnTo>
                <a:lnTo>
                  <a:pt x="254982" y="77470"/>
                </a:lnTo>
                <a:lnTo>
                  <a:pt x="264468" y="71120"/>
                </a:lnTo>
                <a:lnTo>
                  <a:pt x="276085" y="68580"/>
                </a:lnTo>
                <a:lnTo>
                  <a:pt x="340818" y="68580"/>
                </a:lnTo>
                <a:lnTo>
                  <a:pt x="342382" y="60960"/>
                </a:lnTo>
                <a:lnTo>
                  <a:pt x="348778" y="52070"/>
                </a:lnTo>
                <a:lnTo>
                  <a:pt x="358264" y="45720"/>
                </a:lnTo>
                <a:lnTo>
                  <a:pt x="312039" y="45720"/>
                </a:lnTo>
                <a:lnTo>
                  <a:pt x="303973" y="40640"/>
                </a:lnTo>
                <a:lnTo>
                  <a:pt x="295219" y="36830"/>
                </a:lnTo>
                <a:lnTo>
                  <a:pt x="276085" y="34290"/>
                </a:lnTo>
                <a:close/>
              </a:path>
              <a:path w="879475" h="707389">
                <a:moveTo>
                  <a:pt x="820691" y="87630"/>
                </a:moveTo>
                <a:lnTo>
                  <a:pt x="815858" y="87630"/>
                </a:lnTo>
                <a:lnTo>
                  <a:pt x="727844" y="100330"/>
                </a:lnTo>
                <a:lnTo>
                  <a:pt x="683329" y="105410"/>
                </a:lnTo>
                <a:lnTo>
                  <a:pt x="638477" y="109220"/>
                </a:lnTo>
                <a:lnTo>
                  <a:pt x="855791" y="109220"/>
                </a:lnTo>
                <a:lnTo>
                  <a:pt x="845817" y="95250"/>
                </a:lnTo>
                <a:lnTo>
                  <a:pt x="820691" y="87630"/>
                </a:lnTo>
                <a:close/>
              </a:path>
              <a:path w="879475" h="707389">
                <a:moveTo>
                  <a:pt x="369881" y="8890"/>
                </a:moveTo>
                <a:lnTo>
                  <a:pt x="351506" y="11430"/>
                </a:lnTo>
                <a:lnTo>
                  <a:pt x="335221" y="19050"/>
                </a:lnTo>
                <a:lnTo>
                  <a:pt x="321806" y="30480"/>
                </a:lnTo>
                <a:lnTo>
                  <a:pt x="312039" y="45720"/>
                </a:lnTo>
                <a:lnTo>
                  <a:pt x="358264" y="45720"/>
                </a:lnTo>
                <a:lnTo>
                  <a:pt x="369881" y="43180"/>
                </a:lnTo>
                <a:lnTo>
                  <a:pt x="451100" y="43180"/>
                </a:lnTo>
                <a:lnTo>
                  <a:pt x="460586" y="36830"/>
                </a:lnTo>
                <a:lnTo>
                  <a:pt x="472203" y="34290"/>
                </a:lnTo>
                <a:lnTo>
                  <a:pt x="528631" y="34290"/>
                </a:lnTo>
                <a:lnTo>
                  <a:pt x="525949" y="30480"/>
                </a:lnTo>
                <a:lnTo>
                  <a:pt x="417870" y="30480"/>
                </a:lnTo>
                <a:lnTo>
                  <a:pt x="408115" y="21590"/>
                </a:lnTo>
                <a:lnTo>
                  <a:pt x="396648" y="15240"/>
                </a:lnTo>
                <a:lnTo>
                  <a:pt x="383795" y="10160"/>
                </a:lnTo>
                <a:lnTo>
                  <a:pt x="369881" y="8890"/>
                </a:lnTo>
                <a:close/>
              </a:path>
              <a:path w="879475" h="707389">
                <a:moveTo>
                  <a:pt x="574526" y="17780"/>
                </a:moveTo>
                <a:lnTo>
                  <a:pt x="561716" y="19050"/>
                </a:lnTo>
                <a:lnTo>
                  <a:pt x="549778" y="22860"/>
                </a:lnTo>
                <a:lnTo>
                  <a:pt x="538964" y="27940"/>
                </a:lnTo>
                <a:lnTo>
                  <a:pt x="529525" y="35560"/>
                </a:lnTo>
                <a:lnTo>
                  <a:pt x="619746" y="35560"/>
                </a:lnTo>
                <a:lnTo>
                  <a:pt x="599419" y="22860"/>
                </a:lnTo>
                <a:lnTo>
                  <a:pt x="574526" y="17780"/>
                </a:lnTo>
                <a:close/>
              </a:path>
              <a:path w="879475" h="707389">
                <a:moveTo>
                  <a:pt x="472203" y="0"/>
                </a:moveTo>
                <a:lnTo>
                  <a:pt x="455626" y="2540"/>
                </a:lnTo>
                <a:lnTo>
                  <a:pt x="440669" y="8890"/>
                </a:lnTo>
                <a:lnTo>
                  <a:pt x="427896" y="17780"/>
                </a:lnTo>
                <a:lnTo>
                  <a:pt x="417870" y="30480"/>
                </a:lnTo>
                <a:lnTo>
                  <a:pt x="525949" y="30480"/>
                </a:lnTo>
                <a:lnTo>
                  <a:pt x="519690" y="21590"/>
                </a:lnTo>
                <a:lnTo>
                  <a:pt x="506364" y="10160"/>
                </a:lnTo>
                <a:lnTo>
                  <a:pt x="490288" y="2540"/>
                </a:lnTo>
                <a:lnTo>
                  <a:pt x="472203" y="0"/>
                </a:lnTo>
                <a:close/>
              </a:path>
            </a:pathLst>
          </a:custGeom>
          <a:solidFill>
            <a:srgbClr val="C31919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7" name="object 7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794457" y="4789816"/>
            <a:ext cx="101530" cy="101530"/>
          </a:xfrm>
          <a:prstGeom prst="rect">
            <a:avLst/>
          </a:prstGeom>
        </p:spPr>
      </p:pic>
      <p:sp>
        <p:nvSpPr>
          <p:cNvPr id="8" name="object 8" descr=""/>
          <p:cNvSpPr txBox="1"/>
          <p:nvPr/>
        </p:nvSpPr>
        <p:spPr>
          <a:xfrm>
            <a:off x="3781758" y="3756407"/>
            <a:ext cx="4981575" cy="122936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1950" spc="155" b="1">
                <a:solidFill>
                  <a:srgbClr val="FFFFFF"/>
                </a:solidFill>
                <a:latin typeface="Roboto"/>
                <a:cs typeface="Roboto"/>
              </a:rPr>
              <a:t>PAGARÉ</a:t>
            </a:r>
            <a:r>
              <a:rPr dirty="0" sz="1950" spc="385" b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950" spc="150" b="1">
                <a:solidFill>
                  <a:srgbClr val="FFFFFF"/>
                </a:solidFill>
                <a:latin typeface="Roboto"/>
                <a:cs typeface="Roboto"/>
              </a:rPr>
              <a:t>CIVIL</a:t>
            </a:r>
            <a:r>
              <a:rPr dirty="0" sz="1950" spc="390" b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950" b="1">
                <a:solidFill>
                  <a:srgbClr val="FFFFFF"/>
                </a:solidFill>
                <a:latin typeface="Roboto"/>
                <a:cs typeface="Roboto"/>
              </a:rPr>
              <a:t>(</a:t>
            </a:r>
            <a:r>
              <a:rPr dirty="0" sz="1950" spc="-290" b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950" spc="85" b="1">
                <a:solidFill>
                  <a:srgbClr val="FFFFFF"/>
                </a:solidFill>
                <a:latin typeface="Roboto"/>
                <a:cs typeface="Roboto"/>
              </a:rPr>
              <a:t>NO</a:t>
            </a:r>
            <a:r>
              <a:rPr dirty="0" sz="1950" spc="390" b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950" spc="170" b="1">
                <a:solidFill>
                  <a:srgbClr val="FFFFFF"/>
                </a:solidFill>
                <a:latin typeface="Roboto"/>
                <a:cs typeface="Roboto"/>
              </a:rPr>
              <a:t>NEGOCIABLE)</a:t>
            </a:r>
            <a:endParaRPr sz="1950">
              <a:latin typeface="Roboto"/>
              <a:cs typeface="Roboto"/>
            </a:endParaRPr>
          </a:p>
          <a:p>
            <a:pPr marL="12700">
              <a:lnSpc>
                <a:spcPct val="100000"/>
              </a:lnSpc>
              <a:spcBef>
                <a:spcPts val="1420"/>
              </a:spcBef>
            </a:pPr>
            <a:r>
              <a:rPr dirty="0" sz="1800" spc="50">
                <a:solidFill>
                  <a:srgbClr val="FFFFFF"/>
                </a:solidFill>
                <a:latin typeface="Roboto"/>
                <a:cs typeface="Roboto"/>
              </a:rPr>
              <a:t>Artículo</a:t>
            </a:r>
            <a:r>
              <a:rPr dirty="0" sz="1800" spc="16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800" spc="60">
                <a:solidFill>
                  <a:srgbClr val="FFFFFF"/>
                </a:solidFill>
                <a:latin typeface="Roboto"/>
                <a:cs typeface="Roboto"/>
              </a:rPr>
              <a:t>1191(a)</a:t>
            </a:r>
            <a:r>
              <a:rPr dirty="0" sz="1800" spc="16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800">
                <a:solidFill>
                  <a:srgbClr val="FFFFFF"/>
                </a:solidFill>
                <a:latin typeface="Roboto"/>
                <a:cs typeface="Roboto"/>
              </a:rPr>
              <a:t>del</a:t>
            </a:r>
            <a:r>
              <a:rPr dirty="0" sz="1800" spc="16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800" spc="70">
                <a:solidFill>
                  <a:srgbClr val="FFFFFF"/>
                </a:solidFill>
                <a:latin typeface="Roboto"/>
                <a:cs typeface="Roboto"/>
              </a:rPr>
              <a:t>CC</a:t>
            </a:r>
            <a:r>
              <a:rPr dirty="0" sz="1800" spc="16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800" spc="30">
                <a:solidFill>
                  <a:srgbClr val="FFFFFF"/>
                </a:solidFill>
                <a:latin typeface="Roboto"/>
                <a:cs typeface="Roboto"/>
              </a:rPr>
              <a:t>2020</a:t>
            </a:r>
            <a:endParaRPr sz="1800">
              <a:latin typeface="Roboto"/>
              <a:cs typeface="Roboto"/>
            </a:endParaRPr>
          </a:p>
          <a:p>
            <a:pPr marL="266065">
              <a:lnSpc>
                <a:spcPct val="100000"/>
              </a:lnSpc>
              <a:spcBef>
                <a:spcPts val="1395"/>
              </a:spcBef>
            </a:pPr>
            <a:r>
              <a:rPr dirty="0" sz="1800" spc="50">
                <a:solidFill>
                  <a:srgbClr val="FFFFFF"/>
                </a:solidFill>
                <a:latin typeface="Roboto"/>
                <a:cs typeface="Roboto"/>
              </a:rPr>
              <a:t>Desde</a:t>
            </a:r>
            <a:r>
              <a:rPr dirty="0" sz="1800" spc="24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800">
                <a:solidFill>
                  <a:srgbClr val="FFFFFF"/>
                </a:solidFill>
                <a:latin typeface="Roboto"/>
                <a:cs typeface="Roboto"/>
              </a:rPr>
              <a:t>el</a:t>
            </a:r>
            <a:r>
              <a:rPr dirty="0" sz="1800" spc="24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800">
                <a:solidFill>
                  <a:srgbClr val="FFFFFF"/>
                </a:solidFill>
                <a:latin typeface="Roboto"/>
                <a:cs typeface="Roboto"/>
              </a:rPr>
              <a:t>último</a:t>
            </a:r>
            <a:r>
              <a:rPr dirty="0" sz="1800" spc="24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800">
                <a:solidFill>
                  <a:srgbClr val="FFFFFF"/>
                </a:solidFill>
                <a:latin typeface="Roboto"/>
                <a:cs typeface="Roboto"/>
              </a:rPr>
              <a:t>pago</a:t>
            </a:r>
            <a:r>
              <a:rPr dirty="0" sz="1800" spc="24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800">
                <a:solidFill>
                  <a:srgbClr val="FFFFFF"/>
                </a:solidFill>
                <a:latin typeface="Roboto"/>
                <a:cs typeface="Roboto"/>
              </a:rPr>
              <a:t>del</a:t>
            </a:r>
            <a:r>
              <a:rPr dirty="0" sz="1800" spc="24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800">
                <a:solidFill>
                  <a:srgbClr val="FFFFFF"/>
                </a:solidFill>
                <a:latin typeface="Roboto"/>
                <a:cs typeface="Roboto"/>
              </a:rPr>
              <a:t>interés</a:t>
            </a:r>
            <a:r>
              <a:rPr dirty="0" sz="1800" spc="24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800">
                <a:solidFill>
                  <a:srgbClr val="FFFFFF"/>
                </a:solidFill>
                <a:latin typeface="Roboto"/>
                <a:cs typeface="Roboto"/>
              </a:rPr>
              <a:t>o</a:t>
            </a:r>
            <a:r>
              <a:rPr dirty="0" sz="1800" spc="24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800">
                <a:solidFill>
                  <a:srgbClr val="FFFFFF"/>
                </a:solidFill>
                <a:latin typeface="Roboto"/>
                <a:cs typeface="Roboto"/>
              </a:rPr>
              <a:t>la</a:t>
            </a:r>
            <a:r>
              <a:rPr dirty="0" sz="1800" spc="24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800" spc="-10">
                <a:solidFill>
                  <a:srgbClr val="FFFFFF"/>
                </a:solidFill>
                <a:latin typeface="Roboto"/>
                <a:cs typeface="Roboto"/>
              </a:rPr>
              <a:t>renta.</a:t>
            </a:r>
            <a:endParaRPr sz="1800">
              <a:latin typeface="Roboto"/>
              <a:cs typeface="Roboto"/>
            </a:endParaRPr>
          </a:p>
        </p:txBody>
      </p:sp>
      <p:sp>
        <p:nvSpPr>
          <p:cNvPr id="9" name="object 9" descr=""/>
          <p:cNvSpPr/>
          <p:nvPr/>
        </p:nvSpPr>
        <p:spPr>
          <a:xfrm>
            <a:off x="2582500" y="5907364"/>
            <a:ext cx="762635" cy="616585"/>
          </a:xfrm>
          <a:custGeom>
            <a:avLst/>
            <a:gdLst/>
            <a:ahLst/>
            <a:cxnLst/>
            <a:rect l="l" t="t" r="r" b="b"/>
            <a:pathLst>
              <a:path w="762635" h="616584">
                <a:moveTo>
                  <a:pt x="164854" y="247973"/>
                </a:moveTo>
                <a:lnTo>
                  <a:pt x="91730" y="300073"/>
                </a:lnTo>
                <a:lnTo>
                  <a:pt x="54222" y="343311"/>
                </a:lnTo>
                <a:lnTo>
                  <a:pt x="25264" y="387377"/>
                </a:lnTo>
                <a:lnTo>
                  <a:pt x="6607" y="431751"/>
                </a:lnTo>
                <a:lnTo>
                  <a:pt x="0" y="475916"/>
                </a:lnTo>
                <a:lnTo>
                  <a:pt x="7152" y="520259"/>
                </a:lnTo>
                <a:lnTo>
                  <a:pt x="27068" y="558771"/>
                </a:lnTo>
                <a:lnTo>
                  <a:pt x="57438" y="589141"/>
                </a:lnTo>
                <a:lnTo>
                  <a:pt x="95949" y="609057"/>
                </a:lnTo>
                <a:lnTo>
                  <a:pt x="140292" y="616209"/>
                </a:lnTo>
                <a:lnTo>
                  <a:pt x="322175" y="616209"/>
                </a:lnTo>
                <a:lnTo>
                  <a:pt x="329810" y="608574"/>
                </a:lnTo>
                <a:lnTo>
                  <a:pt x="329810" y="589737"/>
                </a:lnTo>
                <a:lnTo>
                  <a:pt x="322175" y="582102"/>
                </a:lnTo>
                <a:lnTo>
                  <a:pt x="140292" y="582102"/>
                </a:lnTo>
                <a:lnTo>
                  <a:pt x="98961" y="573757"/>
                </a:lnTo>
                <a:lnTo>
                  <a:pt x="65208" y="551000"/>
                </a:lnTo>
                <a:lnTo>
                  <a:pt x="42452" y="517248"/>
                </a:lnTo>
                <a:lnTo>
                  <a:pt x="34107" y="475916"/>
                </a:lnTo>
                <a:lnTo>
                  <a:pt x="40200" y="439011"/>
                </a:lnTo>
                <a:lnTo>
                  <a:pt x="57360" y="400440"/>
                </a:lnTo>
                <a:lnTo>
                  <a:pt x="83906" y="361120"/>
                </a:lnTo>
                <a:lnTo>
                  <a:pt x="118160" y="321968"/>
                </a:lnTo>
                <a:lnTo>
                  <a:pt x="158441" y="283901"/>
                </a:lnTo>
                <a:lnTo>
                  <a:pt x="161432" y="281297"/>
                </a:lnTo>
                <a:lnTo>
                  <a:pt x="203992" y="281297"/>
                </a:lnTo>
                <a:lnTo>
                  <a:pt x="203577" y="278464"/>
                </a:lnTo>
                <a:lnTo>
                  <a:pt x="199456" y="268707"/>
                </a:lnTo>
                <a:lnTo>
                  <a:pt x="192888" y="260184"/>
                </a:lnTo>
                <a:lnTo>
                  <a:pt x="179794" y="251310"/>
                </a:lnTo>
                <a:lnTo>
                  <a:pt x="164854" y="247973"/>
                </a:lnTo>
                <a:close/>
              </a:path>
              <a:path w="762635" h="616584">
                <a:moveTo>
                  <a:pt x="368579" y="520486"/>
                </a:moveTo>
                <a:lnTo>
                  <a:pt x="206286" y="520486"/>
                </a:lnTo>
                <a:lnTo>
                  <a:pt x="198651" y="528121"/>
                </a:lnTo>
                <a:lnTo>
                  <a:pt x="198651" y="546958"/>
                </a:lnTo>
                <a:lnTo>
                  <a:pt x="206286" y="554594"/>
                </a:lnTo>
                <a:lnTo>
                  <a:pt x="368579" y="554594"/>
                </a:lnTo>
                <a:lnTo>
                  <a:pt x="376215" y="546958"/>
                </a:lnTo>
                <a:lnTo>
                  <a:pt x="376215" y="528121"/>
                </a:lnTo>
                <a:lnTo>
                  <a:pt x="368579" y="520486"/>
                </a:lnTo>
                <a:close/>
              </a:path>
              <a:path w="762635" h="616584">
                <a:moveTo>
                  <a:pt x="334276" y="238479"/>
                </a:moveTo>
                <a:lnTo>
                  <a:pt x="264342" y="238479"/>
                </a:lnTo>
                <a:lnTo>
                  <a:pt x="250704" y="241232"/>
                </a:lnTo>
                <a:lnTo>
                  <a:pt x="239567" y="248740"/>
                </a:lnTo>
                <a:lnTo>
                  <a:pt x="232059" y="259877"/>
                </a:lnTo>
                <a:lnTo>
                  <a:pt x="229493" y="272586"/>
                </a:lnTo>
                <a:lnTo>
                  <a:pt x="229410" y="460582"/>
                </a:lnTo>
                <a:lnTo>
                  <a:pt x="232059" y="473705"/>
                </a:lnTo>
                <a:lnTo>
                  <a:pt x="239567" y="484842"/>
                </a:lnTo>
                <a:lnTo>
                  <a:pt x="250704" y="492350"/>
                </a:lnTo>
                <a:lnTo>
                  <a:pt x="264342" y="495103"/>
                </a:lnTo>
                <a:lnTo>
                  <a:pt x="623315" y="495103"/>
                </a:lnTo>
                <a:lnTo>
                  <a:pt x="636954" y="492350"/>
                </a:lnTo>
                <a:lnTo>
                  <a:pt x="648091" y="484842"/>
                </a:lnTo>
                <a:lnTo>
                  <a:pt x="655599" y="473705"/>
                </a:lnTo>
                <a:lnTo>
                  <a:pt x="658165" y="460996"/>
                </a:lnTo>
                <a:lnTo>
                  <a:pt x="263827" y="460996"/>
                </a:lnTo>
                <a:lnTo>
                  <a:pt x="263413" y="460582"/>
                </a:lnTo>
                <a:lnTo>
                  <a:pt x="263505" y="272909"/>
                </a:lnTo>
                <a:lnTo>
                  <a:pt x="263827" y="272586"/>
                </a:lnTo>
                <a:lnTo>
                  <a:pt x="334276" y="272586"/>
                </a:lnTo>
                <a:lnTo>
                  <a:pt x="341912" y="264951"/>
                </a:lnTo>
                <a:lnTo>
                  <a:pt x="341912" y="246114"/>
                </a:lnTo>
                <a:lnTo>
                  <a:pt x="334276" y="238479"/>
                </a:lnTo>
                <a:close/>
              </a:path>
              <a:path w="762635" h="616584">
                <a:moveTo>
                  <a:pt x="650717" y="310982"/>
                </a:moveTo>
                <a:lnTo>
                  <a:pt x="631880" y="310982"/>
                </a:lnTo>
                <a:lnTo>
                  <a:pt x="624245" y="318618"/>
                </a:lnTo>
                <a:lnTo>
                  <a:pt x="624245" y="460582"/>
                </a:lnTo>
                <a:lnTo>
                  <a:pt x="623831" y="460996"/>
                </a:lnTo>
                <a:lnTo>
                  <a:pt x="658165" y="460996"/>
                </a:lnTo>
                <a:lnTo>
                  <a:pt x="658248" y="460582"/>
                </a:lnTo>
                <a:lnTo>
                  <a:pt x="658352" y="318618"/>
                </a:lnTo>
                <a:lnTo>
                  <a:pt x="650717" y="310982"/>
                </a:lnTo>
                <a:close/>
              </a:path>
              <a:path w="762635" h="616584">
                <a:moveTo>
                  <a:pt x="381296" y="311807"/>
                </a:moveTo>
                <a:lnTo>
                  <a:pt x="374898" y="313150"/>
                </a:lnTo>
                <a:lnTo>
                  <a:pt x="369462" y="316808"/>
                </a:lnTo>
                <a:lnTo>
                  <a:pt x="365728" y="322439"/>
                </a:lnTo>
                <a:lnTo>
                  <a:pt x="360006" y="352682"/>
                </a:lnTo>
                <a:lnTo>
                  <a:pt x="366115" y="381764"/>
                </a:lnTo>
                <a:lnTo>
                  <a:pt x="382683" y="406434"/>
                </a:lnTo>
                <a:lnTo>
                  <a:pt x="408340" y="423441"/>
                </a:lnTo>
                <a:lnTo>
                  <a:pt x="430730" y="428864"/>
                </a:lnTo>
                <a:lnTo>
                  <a:pt x="453167" y="427566"/>
                </a:lnTo>
                <a:lnTo>
                  <a:pt x="492504" y="406316"/>
                </a:lnTo>
                <a:lnTo>
                  <a:pt x="497352" y="394884"/>
                </a:lnTo>
                <a:lnTo>
                  <a:pt x="433731" y="394884"/>
                </a:lnTo>
                <a:lnTo>
                  <a:pt x="421191" y="391848"/>
                </a:lnTo>
                <a:lnTo>
                  <a:pt x="406821" y="382323"/>
                </a:lnTo>
                <a:lnTo>
                  <a:pt x="397541" y="368507"/>
                </a:lnTo>
                <a:lnTo>
                  <a:pt x="394119" y="352222"/>
                </a:lnTo>
                <a:lnTo>
                  <a:pt x="398522" y="328950"/>
                </a:lnTo>
                <a:lnTo>
                  <a:pt x="398457" y="328037"/>
                </a:lnTo>
                <a:lnTo>
                  <a:pt x="397239" y="322236"/>
                </a:lnTo>
                <a:lnTo>
                  <a:pt x="393575" y="316795"/>
                </a:lnTo>
                <a:lnTo>
                  <a:pt x="387950" y="313066"/>
                </a:lnTo>
                <a:lnTo>
                  <a:pt x="381296" y="311807"/>
                </a:lnTo>
                <a:close/>
              </a:path>
              <a:path w="762635" h="616584">
                <a:moveTo>
                  <a:pt x="203992" y="281297"/>
                </a:moveTo>
                <a:lnTo>
                  <a:pt x="161432" y="281297"/>
                </a:lnTo>
                <a:lnTo>
                  <a:pt x="165929" y="281461"/>
                </a:lnTo>
                <a:lnTo>
                  <a:pt x="170663" y="286193"/>
                </a:lnTo>
                <a:lnTo>
                  <a:pt x="171419" y="288947"/>
                </a:lnTo>
                <a:lnTo>
                  <a:pt x="148346" y="383003"/>
                </a:lnTo>
                <a:lnTo>
                  <a:pt x="148165" y="387377"/>
                </a:lnTo>
                <a:lnTo>
                  <a:pt x="167612" y="403909"/>
                </a:lnTo>
                <a:lnTo>
                  <a:pt x="173747" y="401651"/>
                </a:lnTo>
                <a:lnTo>
                  <a:pt x="178588" y="397257"/>
                </a:lnTo>
                <a:lnTo>
                  <a:pt x="181471" y="391129"/>
                </a:lnTo>
                <a:lnTo>
                  <a:pt x="203914" y="299645"/>
                </a:lnTo>
                <a:lnTo>
                  <a:pt x="205107" y="288924"/>
                </a:lnTo>
                <a:lnTo>
                  <a:pt x="203992" y="281297"/>
                </a:lnTo>
                <a:close/>
              </a:path>
              <a:path w="762635" h="616584">
                <a:moveTo>
                  <a:pt x="480385" y="377228"/>
                </a:moveTo>
                <a:lnTo>
                  <a:pt x="473971" y="378490"/>
                </a:lnTo>
                <a:lnTo>
                  <a:pt x="468236" y="382323"/>
                </a:lnTo>
                <a:lnTo>
                  <a:pt x="458099" y="389875"/>
                </a:lnTo>
                <a:lnTo>
                  <a:pt x="446298" y="394157"/>
                </a:lnTo>
                <a:lnTo>
                  <a:pt x="433731" y="394884"/>
                </a:lnTo>
                <a:lnTo>
                  <a:pt x="497352" y="394884"/>
                </a:lnTo>
                <a:lnTo>
                  <a:pt x="497457" y="394157"/>
                </a:lnTo>
                <a:lnTo>
                  <a:pt x="496212" y="387832"/>
                </a:lnTo>
                <a:lnTo>
                  <a:pt x="492455" y="382198"/>
                </a:lnTo>
                <a:lnTo>
                  <a:pt x="486805" y="378464"/>
                </a:lnTo>
                <a:lnTo>
                  <a:pt x="480385" y="377228"/>
                </a:lnTo>
                <a:close/>
              </a:path>
              <a:path w="762635" h="616584">
                <a:moveTo>
                  <a:pt x="649383" y="216403"/>
                </a:moveTo>
                <a:lnTo>
                  <a:pt x="511971" y="331865"/>
                </a:lnTo>
                <a:lnTo>
                  <a:pt x="506976" y="343924"/>
                </a:lnTo>
                <a:lnTo>
                  <a:pt x="508224" y="350341"/>
                </a:lnTo>
                <a:lnTo>
                  <a:pt x="511971" y="355984"/>
                </a:lnTo>
                <a:lnTo>
                  <a:pt x="517615" y="359730"/>
                </a:lnTo>
                <a:lnTo>
                  <a:pt x="524029" y="360979"/>
                </a:lnTo>
                <a:lnTo>
                  <a:pt x="530447" y="359730"/>
                </a:lnTo>
                <a:lnTo>
                  <a:pt x="536088" y="355983"/>
                </a:lnTo>
                <a:lnTo>
                  <a:pt x="642923" y="249155"/>
                </a:lnTo>
                <a:lnTo>
                  <a:pt x="687373" y="249155"/>
                </a:lnTo>
                <a:lnTo>
                  <a:pt x="679179" y="235636"/>
                </a:lnTo>
                <a:lnTo>
                  <a:pt x="666155" y="222337"/>
                </a:lnTo>
                <a:lnTo>
                  <a:pt x="649383" y="216403"/>
                </a:lnTo>
                <a:close/>
              </a:path>
              <a:path w="762635" h="616584">
                <a:moveTo>
                  <a:pt x="558638" y="191730"/>
                </a:moveTo>
                <a:lnTo>
                  <a:pt x="432830" y="310473"/>
                </a:lnTo>
                <a:lnTo>
                  <a:pt x="427928" y="323008"/>
                </a:lnTo>
                <a:lnTo>
                  <a:pt x="429084" y="328950"/>
                </a:lnTo>
                <a:lnTo>
                  <a:pt x="432830" y="334592"/>
                </a:lnTo>
                <a:lnTo>
                  <a:pt x="438471" y="338338"/>
                </a:lnTo>
                <a:lnTo>
                  <a:pt x="444889" y="339586"/>
                </a:lnTo>
                <a:lnTo>
                  <a:pt x="451306" y="338338"/>
                </a:lnTo>
                <a:lnTo>
                  <a:pt x="456948" y="334592"/>
                </a:lnTo>
                <a:lnTo>
                  <a:pt x="570697" y="220842"/>
                </a:lnTo>
                <a:lnTo>
                  <a:pt x="574443" y="215201"/>
                </a:lnTo>
                <a:lnTo>
                  <a:pt x="575692" y="208784"/>
                </a:lnTo>
                <a:lnTo>
                  <a:pt x="574443" y="202366"/>
                </a:lnTo>
                <a:lnTo>
                  <a:pt x="570697" y="196725"/>
                </a:lnTo>
                <a:lnTo>
                  <a:pt x="565055" y="192979"/>
                </a:lnTo>
                <a:lnTo>
                  <a:pt x="558638" y="191730"/>
                </a:lnTo>
                <a:close/>
              </a:path>
              <a:path w="762635" h="616584">
                <a:moveTo>
                  <a:pt x="687373" y="249155"/>
                </a:moveTo>
                <a:lnTo>
                  <a:pt x="642923" y="249155"/>
                </a:lnTo>
                <a:lnTo>
                  <a:pt x="647853" y="249750"/>
                </a:lnTo>
                <a:lnTo>
                  <a:pt x="683326" y="308280"/>
                </a:lnTo>
                <a:lnTo>
                  <a:pt x="690037" y="316683"/>
                </a:lnTo>
                <a:lnTo>
                  <a:pt x="698527" y="323008"/>
                </a:lnTo>
                <a:lnTo>
                  <a:pt x="708337" y="326994"/>
                </a:lnTo>
                <a:lnTo>
                  <a:pt x="719005" y="328380"/>
                </a:lnTo>
                <a:lnTo>
                  <a:pt x="734547" y="325396"/>
                </a:lnTo>
                <a:lnTo>
                  <a:pt x="747475" y="317192"/>
                </a:lnTo>
                <a:lnTo>
                  <a:pt x="756575" y="304887"/>
                </a:lnTo>
                <a:lnTo>
                  <a:pt x="759395" y="294272"/>
                </a:lnTo>
                <a:lnTo>
                  <a:pt x="716344" y="294272"/>
                </a:lnTo>
                <a:lnTo>
                  <a:pt x="713876" y="292881"/>
                </a:lnTo>
                <a:lnTo>
                  <a:pt x="687373" y="249155"/>
                </a:lnTo>
                <a:close/>
              </a:path>
              <a:path w="762635" h="616584">
                <a:moveTo>
                  <a:pt x="693199" y="32463"/>
                </a:moveTo>
                <a:lnTo>
                  <a:pt x="603665" y="32463"/>
                </a:lnTo>
                <a:lnTo>
                  <a:pt x="643622" y="40238"/>
                </a:lnTo>
                <a:lnTo>
                  <a:pt x="678748" y="63563"/>
                </a:lnTo>
                <a:lnTo>
                  <a:pt x="715677" y="133376"/>
                </a:lnTo>
                <a:lnTo>
                  <a:pt x="724710" y="179949"/>
                </a:lnTo>
                <a:lnTo>
                  <a:pt x="727960" y="228649"/>
                </a:lnTo>
                <a:lnTo>
                  <a:pt x="728067" y="235636"/>
                </a:lnTo>
                <a:lnTo>
                  <a:pt x="726609" y="287250"/>
                </a:lnTo>
                <a:lnTo>
                  <a:pt x="726335" y="291208"/>
                </a:lnTo>
                <a:lnTo>
                  <a:pt x="723037" y="294272"/>
                </a:lnTo>
                <a:lnTo>
                  <a:pt x="759395" y="294272"/>
                </a:lnTo>
                <a:lnTo>
                  <a:pt x="760635" y="289602"/>
                </a:lnTo>
                <a:lnTo>
                  <a:pt x="762255" y="231853"/>
                </a:lnTo>
                <a:lnTo>
                  <a:pt x="762298" y="227987"/>
                </a:lnTo>
                <a:lnTo>
                  <a:pt x="758277" y="171473"/>
                </a:lnTo>
                <a:lnTo>
                  <a:pt x="747609" y="119918"/>
                </a:lnTo>
                <a:lnTo>
                  <a:pt x="729423" y="75347"/>
                </a:lnTo>
                <a:lnTo>
                  <a:pt x="702864" y="39444"/>
                </a:lnTo>
                <a:lnTo>
                  <a:pt x="693199" y="32463"/>
                </a:lnTo>
                <a:close/>
              </a:path>
              <a:path w="762635" h="616584">
                <a:moveTo>
                  <a:pt x="509265" y="142360"/>
                </a:moveTo>
                <a:lnTo>
                  <a:pt x="395771" y="248791"/>
                </a:lnTo>
                <a:lnTo>
                  <a:pt x="390776" y="260850"/>
                </a:lnTo>
                <a:lnTo>
                  <a:pt x="392025" y="267267"/>
                </a:lnTo>
                <a:lnTo>
                  <a:pt x="395771" y="272909"/>
                </a:lnTo>
                <a:lnTo>
                  <a:pt x="401412" y="276655"/>
                </a:lnTo>
                <a:lnTo>
                  <a:pt x="407829" y="277903"/>
                </a:lnTo>
                <a:lnTo>
                  <a:pt x="414247" y="276655"/>
                </a:lnTo>
                <a:lnTo>
                  <a:pt x="419888" y="272909"/>
                </a:lnTo>
                <a:lnTo>
                  <a:pt x="521324" y="171473"/>
                </a:lnTo>
                <a:lnTo>
                  <a:pt x="525070" y="165831"/>
                </a:lnTo>
                <a:lnTo>
                  <a:pt x="526319" y="159414"/>
                </a:lnTo>
                <a:lnTo>
                  <a:pt x="525070" y="152997"/>
                </a:lnTo>
                <a:lnTo>
                  <a:pt x="521324" y="147355"/>
                </a:lnTo>
                <a:lnTo>
                  <a:pt x="515683" y="143609"/>
                </a:lnTo>
                <a:lnTo>
                  <a:pt x="509265" y="142360"/>
                </a:lnTo>
                <a:close/>
              </a:path>
              <a:path w="762635" h="616584">
                <a:moveTo>
                  <a:pt x="582191" y="0"/>
                </a:moveTo>
                <a:lnTo>
                  <a:pt x="540875" y="13148"/>
                </a:lnTo>
                <a:lnTo>
                  <a:pt x="504459" y="39445"/>
                </a:lnTo>
                <a:lnTo>
                  <a:pt x="382508" y="161387"/>
                </a:lnTo>
                <a:lnTo>
                  <a:pt x="377512" y="173446"/>
                </a:lnTo>
                <a:lnTo>
                  <a:pt x="378761" y="179863"/>
                </a:lnTo>
                <a:lnTo>
                  <a:pt x="382508" y="185506"/>
                </a:lnTo>
                <a:lnTo>
                  <a:pt x="388150" y="189252"/>
                </a:lnTo>
                <a:lnTo>
                  <a:pt x="394565" y="190500"/>
                </a:lnTo>
                <a:lnTo>
                  <a:pt x="400983" y="189251"/>
                </a:lnTo>
                <a:lnTo>
                  <a:pt x="406625" y="185505"/>
                </a:lnTo>
                <a:lnTo>
                  <a:pt x="528575" y="63563"/>
                </a:lnTo>
                <a:lnTo>
                  <a:pt x="563706" y="40238"/>
                </a:lnTo>
                <a:lnTo>
                  <a:pt x="603665" y="32463"/>
                </a:lnTo>
                <a:lnTo>
                  <a:pt x="693199" y="32463"/>
                </a:lnTo>
                <a:lnTo>
                  <a:pt x="666452" y="13148"/>
                </a:lnTo>
                <a:lnTo>
                  <a:pt x="625140" y="0"/>
                </a:lnTo>
                <a:lnTo>
                  <a:pt x="582191" y="0"/>
                </a:lnTo>
                <a:close/>
              </a:path>
            </a:pathLst>
          </a:custGeom>
          <a:solidFill>
            <a:srgbClr val="C31919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10" name="object 10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794457" y="6623436"/>
            <a:ext cx="101530" cy="101530"/>
          </a:xfrm>
          <a:prstGeom prst="rect">
            <a:avLst/>
          </a:prstGeom>
        </p:spPr>
      </p:pic>
      <p:pic>
        <p:nvPicPr>
          <p:cNvPr id="11" name="object 11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794457" y="8151452"/>
            <a:ext cx="101530" cy="101530"/>
          </a:xfrm>
          <a:prstGeom prst="rect">
            <a:avLst/>
          </a:prstGeom>
        </p:spPr>
      </p:pic>
      <p:sp>
        <p:nvSpPr>
          <p:cNvPr id="12" name="object 12" descr=""/>
          <p:cNvSpPr txBox="1"/>
          <p:nvPr/>
        </p:nvSpPr>
        <p:spPr>
          <a:xfrm>
            <a:off x="3781758" y="5590026"/>
            <a:ext cx="5761355" cy="312102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1950" spc="155" b="1">
                <a:solidFill>
                  <a:srgbClr val="FFFFFF"/>
                </a:solidFill>
                <a:latin typeface="Roboto"/>
                <a:cs typeface="Roboto"/>
              </a:rPr>
              <a:t>PAGARÉ</a:t>
            </a:r>
            <a:r>
              <a:rPr dirty="0" sz="1950" spc="380" b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950" spc="170" b="1">
                <a:solidFill>
                  <a:srgbClr val="FFFFFF"/>
                </a:solidFill>
                <a:latin typeface="Roboto"/>
                <a:cs typeface="Roboto"/>
              </a:rPr>
              <a:t>NEGOCIABLE</a:t>
            </a:r>
            <a:endParaRPr sz="1950">
              <a:latin typeface="Roboto"/>
              <a:cs typeface="Roboto"/>
            </a:endParaRPr>
          </a:p>
          <a:p>
            <a:pPr marL="12700">
              <a:lnSpc>
                <a:spcPct val="100000"/>
              </a:lnSpc>
              <a:spcBef>
                <a:spcPts val="1420"/>
              </a:spcBef>
            </a:pPr>
            <a:r>
              <a:rPr dirty="0" sz="1800" spc="45">
                <a:solidFill>
                  <a:srgbClr val="FFFFFF"/>
                </a:solidFill>
                <a:latin typeface="Roboto"/>
                <a:cs typeface="Roboto"/>
              </a:rPr>
              <a:t>Sección</a:t>
            </a:r>
            <a:r>
              <a:rPr dirty="0" sz="1800" spc="10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800" spc="-10">
                <a:solidFill>
                  <a:srgbClr val="FFFFFF"/>
                </a:solidFill>
                <a:latin typeface="Roboto"/>
                <a:cs typeface="Roboto"/>
              </a:rPr>
              <a:t>2-</a:t>
            </a:r>
            <a:r>
              <a:rPr dirty="0" sz="1800">
                <a:solidFill>
                  <a:srgbClr val="FFFFFF"/>
                </a:solidFill>
                <a:latin typeface="Roboto"/>
                <a:cs typeface="Roboto"/>
              </a:rPr>
              <a:t>11A</a:t>
            </a:r>
            <a:r>
              <a:rPr dirty="0" sz="1800" spc="11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800">
                <a:solidFill>
                  <a:srgbClr val="FFFFFF"/>
                </a:solidFill>
                <a:latin typeface="Roboto"/>
                <a:cs typeface="Roboto"/>
              </a:rPr>
              <a:t>de</a:t>
            </a:r>
            <a:r>
              <a:rPr dirty="0" sz="1800" spc="11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800" spc="-25">
                <a:solidFill>
                  <a:srgbClr val="FFFFFF"/>
                </a:solidFill>
                <a:latin typeface="Roboto"/>
                <a:cs typeface="Roboto"/>
              </a:rPr>
              <a:t>LTC</a:t>
            </a:r>
            <a:endParaRPr sz="1800">
              <a:latin typeface="Roboto"/>
              <a:cs typeface="Roboto"/>
            </a:endParaRPr>
          </a:p>
          <a:p>
            <a:pPr marL="266065" marR="5080">
              <a:lnSpc>
                <a:spcPct val="132600"/>
              </a:lnSpc>
              <a:spcBef>
                <a:spcPts val="690"/>
              </a:spcBef>
            </a:pPr>
            <a:r>
              <a:rPr dirty="0" sz="1800">
                <a:solidFill>
                  <a:srgbClr val="FFFFFF"/>
                </a:solidFill>
                <a:latin typeface="Roboto"/>
                <a:cs typeface="Roboto"/>
              </a:rPr>
              <a:t>Fecha</a:t>
            </a:r>
            <a:r>
              <a:rPr dirty="0" sz="1800" spc="16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800" spc="55">
                <a:solidFill>
                  <a:srgbClr val="FFFFFF"/>
                </a:solidFill>
                <a:latin typeface="Roboto"/>
                <a:cs typeface="Roboto"/>
              </a:rPr>
              <a:t>Específica:</a:t>
            </a:r>
            <a:r>
              <a:rPr dirty="0" sz="1800" spc="16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800" spc="55">
                <a:solidFill>
                  <a:srgbClr val="FFFFFF"/>
                </a:solidFill>
                <a:latin typeface="Roboto"/>
                <a:cs typeface="Roboto"/>
              </a:rPr>
              <a:t>desde</a:t>
            </a:r>
            <a:r>
              <a:rPr dirty="0" sz="1800" spc="16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800">
                <a:solidFill>
                  <a:srgbClr val="FFFFFF"/>
                </a:solidFill>
                <a:latin typeface="Roboto"/>
                <a:cs typeface="Roboto"/>
              </a:rPr>
              <a:t>la</a:t>
            </a:r>
            <a:r>
              <a:rPr dirty="0" sz="1800" spc="17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800" spc="50">
                <a:solidFill>
                  <a:srgbClr val="FFFFFF"/>
                </a:solidFill>
                <a:latin typeface="Roboto"/>
                <a:cs typeface="Roboto"/>
              </a:rPr>
              <a:t>fecha</a:t>
            </a:r>
            <a:r>
              <a:rPr dirty="0" sz="1800" spc="16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800">
                <a:solidFill>
                  <a:srgbClr val="FFFFFF"/>
                </a:solidFill>
                <a:latin typeface="Roboto"/>
                <a:cs typeface="Roboto"/>
              </a:rPr>
              <a:t>o</a:t>
            </a:r>
            <a:r>
              <a:rPr dirty="0" sz="1800" spc="16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800" spc="50">
                <a:solidFill>
                  <a:srgbClr val="FFFFFF"/>
                </a:solidFill>
                <a:latin typeface="Roboto"/>
                <a:cs typeface="Roboto"/>
              </a:rPr>
              <a:t>fechas</a:t>
            </a:r>
            <a:r>
              <a:rPr dirty="0" sz="1800" spc="16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800" spc="-25">
                <a:solidFill>
                  <a:srgbClr val="FFFFFF"/>
                </a:solidFill>
                <a:latin typeface="Roboto"/>
                <a:cs typeface="Roboto"/>
              </a:rPr>
              <a:t>de </a:t>
            </a:r>
            <a:r>
              <a:rPr dirty="0" sz="1800" spc="45">
                <a:solidFill>
                  <a:srgbClr val="FFFFFF"/>
                </a:solidFill>
                <a:latin typeface="Roboto"/>
                <a:cs typeface="Roboto"/>
              </a:rPr>
              <a:t>vencimiento</a:t>
            </a:r>
            <a:r>
              <a:rPr dirty="0" sz="1800" spc="18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800" spc="45">
                <a:solidFill>
                  <a:srgbClr val="FFFFFF"/>
                </a:solidFill>
                <a:latin typeface="Roboto"/>
                <a:cs typeface="Roboto"/>
              </a:rPr>
              <a:t>estipuladas</a:t>
            </a:r>
            <a:r>
              <a:rPr dirty="0" sz="1800" spc="19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800">
                <a:solidFill>
                  <a:srgbClr val="FFFFFF"/>
                </a:solidFill>
                <a:latin typeface="Roboto"/>
                <a:cs typeface="Roboto"/>
              </a:rPr>
              <a:t>o</a:t>
            </a:r>
            <a:r>
              <a:rPr dirty="0" sz="1800" spc="19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800">
                <a:solidFill>
                  <a:srgbClr val="FFFFFF"/>
                </a:solidFill>
                <a:latin typeface="Roboto"/>
                <a:cs typeface="Roboto"/>
              </a:rPr>
              <a:t>si</a:t>
            </a:r>
            <a:r>
              <a:rPr dirty="0" sz="1800" spc="19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800">
                <a:solidFill>
                  <a:srgbClr val="FFFFFF"/>
                </a:solidFill>
                <a:latin typeface="Roboto"/>
                <a:cs typeface="Roboto"/>
              </a:rPr>
              <a:t>se</a:t>
            </a:r>
            <a:r>
              <a:rPr dirty="0" sz="1800" spc="18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800" spc="45">
                <a:solidFill>
                  <a:srgbClr val="FFFFFF"/>
                </a:solidFill>
                <a:latin typeface="Roboto"/>
                <a:cs typeface="Roboto"/>
              </a:rPr>
              <a:t>acelera,</a:t>
            </a:r>
            <a:r>
              <a:rPr dirty="0" sz="1800" spc="19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800">
                <a:solidFill>
                  <a:srgbClr val="FFFFFF"/>
                </a:solidFill>
                <a:latin typeface="Roboto"/>
                <a:cs typeface="Roboto"/>
              </a:rPr>
              <a:t>dentro</a:t>
            </a:r>
            <a:r>
              <a:rPr dirty="0" sz="1800" spc="19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800" spc="-25">
                <a:solidFill>
                  <a:srgbClr val="FFFFFF"/>
                </a:solidFill>
                <a:latin typeface="Roboto"/>
                <a:cs typeface="Roboto"/>
              </a:rPr>
              <a:t>de </a:t>
            </a:r>
            <a:r>
              <a:rPr dirty="0" sz="1800">
                <a:solidFill>
                  <a:srgbClr val="FFFFFF"/>
                </a:solidFill>
                <a:latin typeface="Roboto"/>
                <a:cs typeface="Roboto"/>
              </a:rPr>
              <a:t>los</a:t>
            </a:r>
            <a:r>
              <a:rPr dirty="0" sz="1800" spc="229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800">
                <a:solidFill>
                  <a:srgbClr val="FFFFFF"/>
                </a:solidFill>
                <a:latin typeface="Roboto"/>
                <a:cs typeface="Roboto"/>
              </a:rPr>
              <a:t>tres</a:t>
            </a:r>
            <a:r>
              <a:rPr dirty="0" sz="1800" spc="229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800" spc="55">
                <a:solidFill>
                  <a:srgbClr val="FFFFFF"/>
                </a:solidFill>
                <a:latin typeface="Roboto"/>
                <a:cs typeface="Roboto"/>
              </a:rPr>
              <a:t>(3)</a:t>
            </a:r>
            <a:r>
              <a:rPr dirty="0" sz="1800" spc="229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800">
                <a:solidFill>
                  <a:srgbClr val="FFFFFF"/>
                </a:solidFill>
                <a:latin typeface="Roboto"/>
                <a:cs typeface="Roboto"/>
              </a:rPr>
              <a:t>años</a:t>
            </a:r>
            <a:r>
              <a:rPr dirty="0" sz="1800" spc="23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800">
                <a:solidFill>
                  <a:srgbClr val="FFFFFF"/>
                </a:solidFill>
                <a:latin typeface="Roboto"/>
                <a:cs typeface="Roboto"/>
              </a:rPr>
              <a:t>siguientes</a:t>
            </a:r>
            <a:r>
              <a:rPr dirty="0" sz="1800" spc="229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800">
                <a:solidFill>
                  <a:srgbClr val="FFFFFF"/>
                </a:solidFill>
                <a:latin typeface="Roboto"/>
                <a:cs typeface="Roboto"/>
              </a:rPr>
              <a:t>a</a:t>
            </a:r>
            <a:r>
              <a:rPr dirty="0" sz="1800" spc="229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800">
                <a:solidFill>
                  <a:srgbClr val="FFFFFF"/>
                </a:solidFill>
                <a:latin typeface="Roboto"/>
                <a:cs typeface="Roboto"/>
              </a:rPr>
              <a:t>la</a:t>
            </a:r>
            <a:r>
              <a:rPr dirty="0" sz="1800" spc="229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800" spc="50">
                <a:solidFill>
                  <a:srgbClr val="FFFFFF"/>
                </a:solidFill>
                <a:latin typeface="Roboto"/>
                <a:cs typeface="Roboto"/>
              </a:rPr>
              <a:t>fecha</a:t>
            </a:r>
            <a:r>
              <a:rPr dirty="0" sz="1800" spc="23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800" spc="45">
                <a:solidFill>
                  <a:srgbClr val="FFFFFF"/>
                </a:solidFill>
                <a:latin typeface="Roboto"/>
                <a:cs typeface="Roboto"/>
              </a:rPr>
              <a:t>de vencimiento</a:t>
            </a:r>
            <a:r>
              <a:rPr dirty="0" sz="1800" spc="13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800" spc="40">
                <a:solidFill>
                  <a:srgbClr val="FFFFFF"/>
                </a:solidFill>
                <a:latin typeface="Roboto"/>
                <a:cs typeface="Roboto"/>
              </a:rPr>
              <a:t>acelerado.</a:t>
            </a:r>
            <a:endParaRPr sz="1800">
              <a:latin typeface="Roboto"/>
              <a:cs typeface="Roboto"/>
            </a:endParaRPr>
          </a:p>
          <a:p>
            <a:pPr marL="266065" marR="365760">
              <a:lnSpc>
                <a:spcPct val="132600"/>
              </a:lnSpc>
              <a:spcBef>
                <a:spcPts val="570"/>
              </a:spcBef>
            </a:pPr>
            <a:r>
              <a:rPr dirty="0" sz="1800" spc="55">
                <a:solidFill>
                  <a:srgbClr val="FFFFFF"/>
                </a:solidFill>
                <a:latin typeface="Roboto"/>
                <a:cs typeface="Roboto"/>
              </a:rPr>
              <a:t>A</a:t>
            </a:r>
            <a:r>
              <a:rPr dirty="0" sz="1800" spc="16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800">
                <a:solidFill>
                  <a:srgbClr val="FFFFFF"/>
                </a:solidFill>
                <a:latin typeface="Roboto"/>
                <a:cs typeface="Roboto"/>
              </a:rPr>
              <a:t>la</a:t>
            </a:r>
            <a:r>
              <a:rPr dirty="0" sz="1800" spc="17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800" spc="45">
                <a:solidFill>
                  <a:srgbClr val="FFFFFF"/>
                </a:solidFill>
                <a:latin typeface="Roboto"/>
                <a:cs typeface="Roboto"/>
              </a:rPr>
              <a:t>Presentación:</a:t>
            </a:r>
            <a:r>
              <a:rPr dirty="0" sz="1800" spc="17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800">
                <a:solidFill>
                  <a:srgbClr val="FFFFFF"/>
                </a:solidFill>
                <a:latin typeface="Roboto"/>
                <a:cs typeface="Roboto"/>
              </a:rPr>
              <a:t>3</a:t>
            </a:r>
            <a:r>
              <a:rPr dirty="0" sz="1800" spc="17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800">
                <a:solidFill>
                  <a:srgbClr val="FFFFFF"/>
                </a:solidFill>
                <a:latin typeface="Roboto"/>
                <a:cs typeface="Roboto"/>
              </a:rPr>
              <a:t>años</a:t>
            </a:r>
            <a:r>
              <a:rPr dirty="0" sz="1800" spc="16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800">
                <a:solidFill>
                  <a:srgbClr val="FFFFFF"/>
                </a:solidFill>
                <a:latin typeface="Roboto"/>
                <a:cs typeface="Roboto"/>
              </a:rPr>
              <a:t>del</a:t>
            </a:r>
            <a:r>
              <a:rPr dirty="0" sz="1800" spc="17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800" spc="50">
                <a:solidFill>
                  <a:srgbClr val="FFFFFF"/>
                </a:solidFill>
                <a:latin typeface="Roboto"/>
                <a:cs typeface="Roboto"/>
              </a:rPr>
              <a:t>requerimiento</a:t>
            </a:r>
            <a:r>
              <a:rPr dirty="0" sz="1800" spc="17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800" spc="45">
                <a:solidFill>
                  <a:srgbClr val="FFFFFF"/>
                </a:solidFill>
                <a:latin typeface="Roboto"/>
                <a:cs typeface="Roboto"/>
              </a:rPr>
              <a:t>de </a:t>
            </a:r>
            <a:r>
              <a:rPr dirty="0" sz="1800" spc="50">
                <a:solidFill>
                  <a:srgbClr val="FFFFFF"/>
                </a:solidFill>
                <a:latin typeface="Roboto"/>
                <a:cs typeface="Roboto"/>
              </a:rPr>
              <a:t>pago</a:t>
            </a:r>
            <a:r>
              <a:rPr dirty="0" sz="1800" spc="17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800">
                <a:solidFill>
                  <a:srgbClr val="FFFFFF"/>
                </a:solidFill>
                <a:latin typeface="Roboto"/>
                <a:cs typeface="Roboto"/>
              </a:rPr>
              <a:t>o</a:t>
            </a:r>
            <a:r>
              <a:rPr dirty="0" sz="1800" spc="17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800">
                <a:solidFill>
                  <a:srgbClr val="FFFFFF"/>
                </a:solidFill>
                <a:latin typeface="Roboto"/>
                <a:cs typeface="Roboto"/>
              </a:rPr>
              <a:t>5</a:t>
            </a:r>
            <a:r>
              <a:rPr dirty="0" sz="1800" spc="17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800">
                <a:solidFill>
                  <a:srgbClr val="FFFFFF"/>
                </a:solidFill>
                <a:latin typeface="Roboto"/>
                <a:cs typeface="Roboto"/>
              </a:rPr>
              <a:t>años</a:t>
            </a:r>
            <a:r>
              <a:rPr dirty="0" sz="1800" spc="17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800">
                <a:solidFill>
                  <a:srgbClr val="FFFFFF"/>
                </a:solidFill>
                <a:latin typeface="Roboto"/>
                <a:cs typeface="Roboto"/>
              </a:rPr>
              <a:t>sin</a:t>
            </a:r>
            <a:r>
              <a:rPr dirty="0" sz="1800" spc="17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800" spc="45">
                <a:solidFill>
                  <a:srgbClr val="FFFFFF"/>
                </a:solidFill>
                <a:latin typeface="Roboto"/>
                <a:cs typeface="Roboto"/>
              </a:rPr>
              <a:t>requerimiento</a:t>
            </a:r>
            <a:r>
              <a:rPr dirty="0" sz="1800" spc="17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800">
                <a:solidFill>
                  <a:srgbClr val="FFFFFF"/>
                </a:solidFill>
                <a:latin typeface="Roboto"/>
                <a:cs typeface="Roboto"/>
              </a:rPr>
              <a:t>de</a:t>
            </a:r>
            <a:r>
              <a:rPr dirty="0" sz="1800" spc="17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800" spc="45">
                <a:solidFill>
                  <a:srgbClr val="FFFFFF"/>
                </a:solidFill>
                <a:latin typeface="Roboto"/>
                <a:cs typeface="Roboto"/>
              </a:rPr>
              <a:t>pago.</a:t>
            </a:r>
            <a:endParaRPr sz="1800">
              <a:latin typeface="Roboto"/>
              <a:cs typeface="Roboto"/>
            </a:endParaRPr>
          </a:p>
        </p:txBody>
      </p:sp>
      <p:sp>
        <p:nvSpPr>
          <p:cNvPr id="13" name="object 13" descr=""/>
          <p:cNvSpPr/>
          <p:nvPr/>
        </p:nvSpPr>
        <p:spPr>
          <a:xfrm>
            <a:off x="10722834" y="4046511"/>
            <a:ext cx="485775" cy="695960"/>
          </a:xfrm>
          <a:custGeom>
            <a:avLst/>
            <a:gdLst/>
            <a:ahLst/>
            <a:cxnLst/>
            <a:rect l="l" t="t" r="r" b="b"/>
            <a:pathLst>
              <a:path w="485775" h="695960">
                <a:moveTo>
                  <a:pt x="387410" y="667154"/>
                </a:moveTo>
                <a:lnTo>
                  <a:pt x="305560" y="667154"/>
                </a:lnTo>
                <a:lnTo>
                  <a:pt x="342852" y="691102"/>
                </a:lnTo>
                <a:lnTo>
                  <a:pt x="357912" y="695725"/>
                </a:lnTo>
                <a:lnTo>
                  <a:pt x="372319" y="692176"/>
                </a:lnTo>
                <a:lnTo>
                  <a:pt x="383151" y="682037"/>
                </a:lnTo>
                <a:lnTo>
                  <a:pt x="387410" y="667154"/>
                </a:lnTo>
                <a:close/>
              </a:path>
              <a:path w="485775" h="695960">
                <a:moveTo>
                  <a:pt x="292707" y="346944"/>
                </a:moveTo>
                <a:lnTo>
                  <a:pt x="248404" y="361268"/>
                </a:lnTo>
                <a:lnTo>
                  <a:pt x="213123" y="391660"/>
                </a:lnTo>
                <a:lnTo>
                  <a:pt x="192937" y="431829"/>
                </a:lnTo>
                <a:lnTo>
                  <a:pt x="189286" y="476637"/>
                </a:lnTo>
                <a:lnTo>
                  <a:pt x="203614" y="520946"/>
                </a:lnTo>
                <a:lnTo>
                  <a:pt x="208064" y="528240"/>
                </a:lnTo>
                <a:lnTo>
                  <a:pt x="212954" y="535098"/>
                </a:lnTo>
                <a:lnTo>
                  <a:pt x="218256" y="541509"/>
                </a:lnTo>
                <a:lnTo>
                  <a:pt x="223940" y="547467"/>
                </a:lnTo>
                <a:lnTo>
                  <a:pt x="223366" y="665490"/>
                </a:lnTo>
                <a:lnTo>
                  <a:pt x="227491" y="680612"/>
                </a:lnTo>
                <a:lnTo>
                  <a:pt x="238117" y="690876"/>
                </a:lnTo>
                <a:lnTo>
                  <a:pt x="252388" y="694666"/>
                </a:lnTo>
                <a:lnTo>
                  <a:pt x="267453" y="690371"/>
                </a:lnTo>
                <a:lnTo>
                  <a:pt x="305560" y="667154"/>
                </a:lnTo>
                <a:lnTo>
                  <a:pt x="387410" y="667154"/>
                </a:lnTo>
                <a:lnTo>
                  <a:pt x="387533" y="657354"/>
                </a:lnTo>
                <a:lnTo>
                  <a:pt x="353423" y="657354"/>
                </a:lnTo>
                <a:lnTo>
                  <a:pt x="352071" y="656485"/>
                </a:lnTo>
                <a:lnTo>
                  <a:pt x="257521" y="656485"/>
                </a:lnTo>
                <a:lnTo>
                  <a:pt x="257937" y="570539"/>
                </a:lnTo>
                <a:lnTo>
                  <a:pt x="353691" y="570539"/>
                </a:lnTo>
                <a:lnTo>
                  <a:pt x="353867" y="570482"/>
                </a:lnTo>
                <a:lnTo>
                  <a:pt x="387976" y="570482"/>
                </a:lnTo>
                <a:lnTo>
                  <a:pt x="388096" y="547112"/>
                </a:lnTo>
                <a:lnTo>
                  <a:pt x="388732" y="546240"/>
                </a:lnTo>
                <a:lnTo>
                  <a:pt x="297479" y="546240"/>
                </a:lnTo>
                <a:lnTo>
                  <a:pt x="273569" y="540142"/>
                </a:lnTo>
                <a:lnTo>
                  <a:pt x="241688" y="516432"/>
                </a:lnTo>
                <a:lnTo>
                  <a:pt x="223184" y="472816"/>
                </a:lnTo>
                <a:lnTo>
                  <a:pt x="225774" y="441041"/>
                </a:lnTo>
                <a:lnTo>
                  <a:pt x="240090" y="412556"/>
                </a:lnTo>
                <a:lnTo>
                  <a:pt x="265111" y="391003"/>
                </a:lnTo>
                <a:lnTo>
                  <a:pt x="296527" y="380845"/>
                </a:lnTo>
                <a:lnTo>
                  <a:pt x="386356" y="380845"/>
                </a:lnTo>
                <a:lnTo>
                  <a:pt x="377683" y="370779"/>
                </a:lnTo>
                <a:lnTo>
                  <a:pt x="337513" y="350594"/>
                </a:lnTo>
                <a:lnTo>
                  <a:pt x="292707" y="346944"/>
                </a:lnTo>
                <a:close/>
              </a:path>
              <a:path w="485775" h="695960">
                <a:moveTo>
                  <a:pt x="387976" y="570482"/>
                </a:moveTo>
                <a:lnTo>
                  <a:pt x="353867" y="570482"/>
                </a:lnTo>
                <a:lnTo>
                  <a:pt x="353423" y="657354"/>
                </a:lnTo>
                <a:lnTo>
                  <a:pt x="387533" y="657354"/>
                </a:lnTo>
                <a:lnTo>
                  <a:pt x="387976" y="570482"/>
                </a:lnTo>
                <a:close/>
              </a:path>
              <a:path w="485775" h="695960">
                <a:moveTo>
                  <a:pt x="305991" y="632137"/>
                </a:moveTo>
                <a:lnTo>
                  <a:pt x="298084" y="633134"/>
                </a:lnTo>
                <a:lnTo>
                  <a:pt x="290602" y="636326"/>
                </a:lnTo>
                <a:lnTo>
                  <a:pt x="257521" y="656485"/>
                </a:lnTo>
                <a:lnTo>
                  <a:pt x="352071" y="656485"/>
                </a:lnTo>
                <a:lnTo>
                  <a:pt x="321304" y="636727"/>
                </a:lnTo>
                <a:lnTo>
                  <a:pt x="313879" y="633334"/>
                </a:lnTo>
                <a:lnTo>
                  <a:pt x="305991" y="632137"/>
                </a:lnTo>
                <a:close/>
              </a:path>
              <a:path w="485775" h="695960">
                <a:moveTo>
                  <a:pt x="439069" y="0"/>
                </a:moveTo>
                <a:lnTo>
                  <a:pt x="46520" y="0"/>
                </a:lnTo>
                <a:lnTo>
                  <a:pt x="28411" y="3656"/>
                </a:lnTo>
                <a:lnTo>
                  <a:pt x="13624" y="13627"/>
                </a:lnTo>
                <a:lnTo>
                  <a:pt x="3655" y="28415"/>
                </a:lnTo>
                <a:lnTo>
                  <a:pt x="0" y="46522"/>
                </a:lnTo>
                <a:lnTo>
                  <a:pt x="0" y="582940"/>
                </a:lnTo>
                <a:lnTo>
                  <a:pt x="3655" y="601049"/>
                </a:lnTo>
                <a:lnTo>
                  <a:pt x="13624" y="615836"/>
                </a:lnTo>
                <a:lnTo>
                  <a:pt x="28411" y="625806"/>
                </a:lnTo>
                <a:lnTo>
                  <a:pt x="46520" y="629461"/>
                </a:lnTo>
                <a:lnTo>
                  <a:pt x="178252" y="629461"/>
                </a:lnTo>
                <a:lnTo>
                  <a:pt x="185879" y="621827"/>
                </a:lnTo>
                <a:lnTo>
                  <a:pt x="185879" y="602989"/>
                </a:lnTo>
                <a:lnTo>
                  <a:pt x="178252" y="595355"/>
                </a:lnTo>
                <a:lnTo>
                  <a:pt x="39662" y="595355"/>
                </a:lnTo>
                <a:lnTo>
                  <a:pt x="34108" y="589798"/>
                </a:lnTo>
                <a:lnTo>
                  <a:pt x="34108" y="39667"/>
                </a:lnTo>
                <a:lnTo>
                  <a:pt x="39662" y="34107"/>
                </a:lnTo>
                <a:lnTo>
                  <a:pt x="483091" y="34107"/>
                </a:lnTo>
                <a:lnTo>
                  <a:pt x="481942" y="28415"/>
                </a:lnTo>
                <a:lnTo>
                  <a:pt x="471969" y="13627"/>
                </a:lnTo>
                <a:lnTo>
                  <a:pt x="457179" y="3656"/>
                </a:lnTo>
                <a:lnTo>
                  <a:pt x="439069" y="0"/>
                </a:lnTo>
                <a:close/>
              </a:path>
              <a:path w="485775" h="695960">
                <a:moveTo>
                  <a:pt x="483091" y="34107"/>
                </a:moveTo>
                <a:lnTo>
                  <a:pt x="445927" y="34107"/>
                </a:lnTo>
                <a:lnTo>
                  <a:pt x="451490" y="39667"/>
                </a:lnTo>
                <a:lnTo>
                  <a:pt x="451490" y="589798"/>
                </a:lnTo>
                <a:lnTo>
                  <a:pt x="445927" y="595355"/>
                </a:lnTo>
                <a:lnTo>
                  <a:pt x="429655" y="595355"/>
                </a:lnTo>
                <a:lnTo>
                  <a:pt x="422019" y="602989"/>
                </a:lnTo>
                <a:lnTo>
                  <a:pt x="422019" y="621827"/>
                </a:lnTo>
                <a:lnTo>
                  <a:pt x="429655" y="629461"/>
                </a:lnTo>
                <a:lnTo>
                  <a:pt x="439069" y="629461"/>
                </a:lnTo>
                <a:lnTo>
                  <a:pt x="457183" y="625806"/>
                </a:lnTo>
                <a:lnTo>
                  <a:pt x="471973" y="615836"/>
                </a:lnTo>
                <a:lnTo>
                  <a:pt x="481943" y="601049"/>
                </a:lnTo>
                <a:lnTo>
                  <a:pt x="485599" y="582940"/>
                </a:lnTo>
                <a:lnTo>
                  <a:pt x="485599" y="46522"/>
                </a:lnTo>
                <a:lnTo>
                  <a:pt x="483091" y="34107"/>
                </a:lnTo>
                <a:close/>
              </a:path>
              <a:path w="485775" h="695960">
                <a:moveTo>
                  <a:pt x="353691" y="570539"/>
                </a:moveTo>
                <a:lnTo>
                  <a:pt x="257937" y="570539"/>
                </a:lnTo>
                <a:lnTo>
                  <a:pt x="281052" y="578114"/>
                </a:lnTo>
                <a:lnTo>
                  <a:pt x="305288" y="580781"/>
                </a:lnTo>
                <a:lnTo>
                  <a:pt x="329830" y="578314"/>
                </a:lnTo>
                <a:lnTo>
                  <a:pt x="353691" y="570539"/>
                </a:lnTo>
                <a:close/>
              </a:path>
              <a:path w="485775" h="695960">
                <a:moveTo>
                  <a:pt x="386356" y="380845"/>
                </a:moveTo>
                <a:lnTo>
                  <a:pt x="296527" y="380845"/>
                </a:lnTo>
                <a:lnTo>
                  <a:pt x="328299" y="383434"/>
                </a:lnTo>
                <a:lnTo>
                  <a:pt x="356785" y="397748"/>
                </a:lnTo>
                <a:lnTo>
                  <a:pt x="378340" y="422766"/>
                </a:lnTo>
                <a:lnTo>
                  <a:pt x="388496" y="454187"/>
                </a:lnTo>
                <a:lnTo>
                  <a:pt x="385908" y="485959"/>
                </a:lnTo>
                <a:lnTo>
                  <a:pt x="371596" y="514441"/>
                </a:lnTo>
                <a:lnTo>
                  <a:pt x="346582" y="535991"/>
                </a:lnTo>
                <a:lnTo>
                  <a:pt x="322382" y="545015"/>
                </a:lnTo>
                <a:lnTo>
                  <a:pt x="297479" y="546240"/>
                </a:lnTo>
                <a:lnTo>
                  <a:pt x="388732" y="546240"/>
                </a:lnTo>
                <a:lnTo>
                  <a:pt x="410490" y="516432"/>
                </a:lnTo>
                <a:lnTo>
                  <a:pt x="421843" y="480708"/>
                </a:lnTo>
                <a:lnTo>
                  <a:pt x="421321" y="442915"/>
                </a:lnTo>
                <a:lnTo>
                  <a:pt x="408079" y="406058"/>
                </a:lnTo>
                <a:lnTo>
                  <a:pt x="386356" y="380845"/>
                </a:lnTo>
                <a:close/>
              </a:path>
            </a:pathLst>
          </a:custGeom>
          <a:solidFill>
            <a:srgbClr val="C31919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14" name="object 14" descr="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1798357" y="4789816"/>
            <a:ext cx="101529" cy="101530"/>
          </a:xfrm>
          <a:prstGeom prst="rect">
            <a:avLst/>
          </a:prstGeom>
        </p:spPr>
      </p:pic>
      <p:pic>
        <p:nvPicPr>
          <p:cNvPr id="15" name="object 15" descr="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1798357" y="5226393"/>
            <a:ext cx="101529" cy="101529"/>
          </a:xfrm>
          <a:prstGeom prst="rect">
            <a:avLst/>
          </a:prstGeom>
        </p:spPr>
      </p:pic>
      <p:sp>
        <p:nvSpPr>
          <p:cNvPr id="16" name="object 16" descr=""/>
          <p:cNvSpPr txBox="1"/>
          <p:nvPr/>
        </p:nvSpPr>
        <p:spPr>
          <a:xfrm>
            <a:off x="11785652" y="3756407"/>
            <a:ext cx="5256530" cy="202946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1950" spc="155" b="1">
                <a:solidFill>
                  <a:srgbClr val="FFFFFF"/>
                </a:solidFill>
                <a:latin typeface="Roboto"/>
                <a:cs typeface="Roboto"/>
              </a:rPr>
              <a:t>PAGARÉ</a:t>
            </a:r>
            <a:r>
              <a:rPr dirty="0" sz="1950" spc="380" b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950" spc="165" b="1">
                <a:solidFill>
                  <a:srgbClr val="FFFFFF"/>
                </a:solidFill>
                <a:latin typeface="Roboto"/>
                <a:cs typeface="Roboto"/>
              </a:rPr>
              <a:t>MERCANTIL</a:t>
            </a:r>
            <a:endParaRPr sz="1950">
              <a:latin typeface="Roboto"/>
              <a:cs typeface="Roboto"/>
            </a:endParaRPr>
          </a:p>
          <a:p>
            <a:pPr marL="266065" marR="1658620" indent="-254000">
              <a:lnSpc>
                <a:spcPct val="164500"/>
              </a:lnSpc>
              <a:spcBef>
                <a:spcPts val="30"/>
              </a:spcBef>
            </a:pPr>
            <a:r>
              <a:rPr dirty="0" sz="1800" spc="55">
                <a:solidFill>
                  <a:srgbClr val="FFFFFF"/>
                </a:solidFill>
                <a:latin typeface="Roboto"/>
                <a:cs typeface="Roboto"/>
              </a:rPr>
              <a:t>Art.</a:t>
            </a:r>
            <a:r>
              <a:rPr dirty="0" sz="1800" spc="14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800">
                <a:solidFill>
                  <a:srgbClr val="FFFFFF"/>
                </a:solidFill>
                <a:latin typeface="Roboto"/>
                <a:cs typeface="Roboto"/>
              </a:rPr>
              <a:t>24Q</a:t>
            </a:r>
            <a:r>
              <a:rPr dirty="0" sz="1800" spc="14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800">
                <a:solidFill>
                  <a:srgbClr val="FFFFFF"/>
                </a:solidFill>
                <a:latin typeface="Roboto"/>
                <a:cs typeface="Roboto"/>
              </a:rPr>
              <a:t>del</a:t>
            </a:r>
            <a:r>
              <a:rPr dirty="0" sz="1800" spc="14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800" spc="55">
                <a:solidFill>
                  <a:srgbClr val="FFFFFF"/>
                </a:solidFill>
                <a:latin typeface="Roboto"/>
                <a:cs typeface="Roboto"/>
              </a:rPr>
              <a:t>Código</a:t>
            </a:r>
            <a:r>
              <a:rPr dirty="0" sz="1800" spc="14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800">
                <a:solidFill>
                  <a:srgbClr val="FFFFFF"/>
                </a:solidFill>
                <a:latin typeface="Roboto"/>
                <a:cs typeface="Roboto"/>
              </a:rPr>
              <a:t>de</a:t>
            </a:r>
            <a:r>
              <a:rPr dirty="0" sz="1800" spc="15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800" spc="55">
                <a:solidFill>
                  <a:srgbClr val="FFFFFF"/>
                </a:solidFill>
                <a:latin typeface="Roboto"/>
                <a:cs typeface="Roboto"/>
              </a:rPr>
              <a:t>Comercio </a:t>
            </a:r>
            <a:r>
              <a:rPr dirty="0" sz="1800" spc="50">
                <a:solidFill>
                  <a:srgbClr val="FFFFFF"/>
                </a:solidFill>
                <a:latin typeface="Roboto"/>
                <a:cs typeface="Roboto"/>
              </a:rPr>
              <a:t>Desde</a:t>
            </a:r>
            <a:r>
              <a:rPr dirty="0" sz="1800" spc="14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800">
                <a:solidFill>
                  <a:srgbClr val="FFFFFF"/>
                </a:solidFill>
                <a:latin typeface="Roboto"/>
                <a:cs typeface="Roboto"/>
              </a:rPr>
              <a:t>su</a:t>
            </a:r>
            <a:r>
              <a:rPr dirty="0" sz="1800" spc="14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800" spc="40">
                <a:solidFill>
                  <a:srgbClr val="FFFFFF"/>
                </a:solidFill>
                <a:latin typeface="Roboto"/>
                <a:cs typeface="Roboto"/>
              </a:rPr>
              <a:t>Vencimiento.</a:t>
            </a:r>
            <a:endParaRPr sz="1800">
              <a:latin typeface="Roboto"/>
              <a:cs typeface="Roboto"/>
            </a:endParaRPr>
          </a:p>
          <a:p>
            <a:pPr marL="266065" marR="5080">
              <a:lnSpc>
                <a:spcPct val="132600"/>
              </a:lnSpc>
              <a:spcBef>
                <a:spcPts val="570"/>
              </a:spcBef>
            </a:pPr>
            <a:r>
              <a:rPr dirty="0" sz="1800" spc="55">
                <a:solidFill>
                  <a:srgbClr val="FFFFFF"/>
                </a:solidFill>
                <a:latin typeface="Roboto"/>
                <a:cs typeface="Roboto"/>
              </a:rPr>
              <a:t>A</a:t>
            </a:r>
            <a:r>
              <a:rPr dirty="0" sz="1800" spc="13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800">
                <a:solidFill>
                  <a:srgbClr val="FFFFFF"/>
                </a:solidFill>
                <a:latin typeface="Roboto"/>
                <a:cs typeface="Roboto"/>
              </a:rPr>
              <a:t>la</a:t>
            </a:r>
            <a:r>
              <a:rPr dirty="0" sz="1800" spc="13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800" spc="45">
                <a:solidFill>
                  <a:srgbClr val="FFFFFF"/>
                </a:solidFill>
                <a:latin typeface="Roboto"/>
                <a:cs typeface="Roboto"/>
              </a:rPr>
              <a:t>Presentación:</a:t>
            </a:r>
            <a:r>
              <a:rPr dirty="0" sz="1800" spc="13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800" spc="55">
                <a:solidFill>
                  <a:srgbClr val="FFFFFF"/>
                </a:solidFill>
                <a:latin typeface="Roboto"/>
                <a:cs typeface="Roboto"/>
              </a:rPr>
              <a:t>desde</a:t>
            </a:r>
            <a:r>
              <a:rPr dirty="0" sz="1800" spc="13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800">
                <a:solidFill>
                  <a:srgbClr val="FFFFFF"/>
                </a:solidFill>
                <a:latin typeface="Roboto"/>
                <a:cs typeface="Roboto"/>
              </a:rPr>
              <a:t>su</a:t>
            </a:r>
            <a:r>
              <a:rPr dirty="0" sz="1800" spc="13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800" spc="50">
                <a:solidFill>
                  <a:srgbClr val="FFFFFF"/>
                </a:solidFill>
                <a:latin typeface="Roboto"/>
                <a:cs typeface="Roboto"/>
              </a:rPr>
              <a:t>requerimiento</a:t>
            </a:r>
            <a:r>
              <a:rPr dirty="0" sz="1800" spc="14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800" spc="45">
                <a:solidFill>
                  <a:srgbClr val="FFFFFF"/>
                </a:solidFill>
                <a:latin typeface="Roboto"/>
                <a:cs typeface="Roboto"/>
              </a:rPr>
              <a:t>de pago.</a:t>
            </a:r>
            <a:endParaRPr sz="1800">
              <a:latin typeface="Roboto"/>
              <a:cs typeface="Roboto"/>
            </a:endParaRPr>
          </a:p>
        </p:txBody>
      </p:sp>
      <p:pic>
        <p:nvPicPr>
          <p:cNvPr id="17" name="object 17" descr="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956713" y="9531912"/>
            <a:ext cx="756732" cy="727626"/>
          </a:xfrm>
          <a:prstGeom prst="rect">
            <a:avLst/>
          </a:prstGeom>
        </p:spPr>
      </p:pic>
      <p:sp>
        <p:nvSpPr>
          <p:cNvPr id="18" name="object 18" descr="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38100">
              <a:lnSpc>
                <a:spcPts val="2035"/>
              </a:lnSpc>
            </a:pPr>
            <a:fld id="{81D60167-4931-47E6-BA6A-407CBD079E47}" type="slidenum">
              <a:rPr dirty="0" spc="-25"/>
              <a:t>10</a:t>
            </a:fld>
          </a:p>
        </p:txBody>
      </p:sp>
      <p:sp>
        <p:nvSpPr>
          <p:cNvPr id="19" name="object 19" descr="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698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55"/>
              </a:spcBef>
            </a:pPr>
            <a:r>
              <a:rPr dirty="0"/>
              <a:t>©2023</a:t>
            </a:r>
            <a:r>
              <a:rPr dirty="0" spc="290"/>
              <a:t> </a:t>
            </a:r>
            <a:r>
              <a:rPr dirty="0"/>
              <a:t>Proprietary</a:t>
            </a:r>
            <a:r>
              <a:rPr dirty="0" spc="290"/>
              <a:t> </a:t>
            </a:r>
            <a:r>
              <a:rPr dirty="0"/>
              <a:t>and</a:t>
            </a:r>
            <a:r>
              <a:rPr dirty="0" spc="295"/>
              <a:t> </a:t>
            </a:r>
            <a:r>
              <a:rPr dirty="0"/>
              <a:t>Confidential.</a:t>
            </a:r>
            <a:r>
              <a:rPr dirty="0" spc="290"/>
              <a:t> </a:t>
            </a:r>
            <a:r>
              <a:rPr dirty="0"/>
              <a:t>All</a:t>
            </a:r>
            <a:r>
              <a:rPr dirty="0" spc="295"/>
              <a:t> </a:t>
            </a:r>
            <a:r>
              <a:rPr dirty="0"/>
              <a:t>Rights</a:t>
            </a:r>
            <a:r>
              <a:rPr dirty="0" spc="290"/>
              <a:t> </a:t>
            </a:r>
            <a:r>
              <a:rPr dirty="0" spc="-10"/>
              <a:t>Reserved.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738425" y="0"/>
            <a:ext cx="18627725" cy="2620010"/>
            <a:chOff x="738425" y="0"/>
            <a:chExt cx="18627725" cy="2620010"/>
          </a:xfrm>
        </p:grpSpPr>
        <p:sp>
          <p:nvSpPr>
            <p:cNvPr id="3" name="object 3" descr=""/>
            <p:cNvSpPr/>
            <p:nvPr/>
          </p:nvSpPr>
          <p:spPr>
            <a:xfrm>
              <a:off x="738425" y="0"/>
              <a:ext cx="18627725" cy="2620010"/>
            </a:xfrm>
            <a:custGeom>
              <a:avLst/>
              <a:gdLst/>
              <a:ahLst/>
              <a:cxnLst/>
              <a:rect l="l" t="t" r="r" b="b"/>
              <a:pathLst>
                <a:path w="18627725" h="2620010">
                  <a:moveTo>
                    <a:pt x="18627244" y="0"/>
                  </a:moveTo>
                  <a:lnTo>
                    <a:pt x="0" y="0"/>
                  </a:lnTo>
                  <a:lnTo>
                    <a:pt x="0" y="2619456"/>
                  </a:lnTo>
                  <a:lnTo>
                    <a:pt x="18627244" y="2619456"/>
                  </a:lnTo>
                  <a:lnTo>
                    <a:pt x="18627244" y="0"/>
                  </a:lnTo>
                  <a:close/>
                </a:path>
              </a:pathLst>
            </a:custGeom>
            <a:solidFill>
              <a:srgbClr val="EDF1EB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" name="object 4" descr=""/>
            <p:cNvSpPr/>
            <p:nvPr/>
          </p:nvSpPr>
          <p:spPr>
            <a:xfrm>
              <a:off x="1466052" y="2208624"/>
              <a:ext cx="582295" cy="58419"/>
            </a:xfrm>
            <a:custGeom>
              <a:avLst/>
              <a:gdLst/>
              <a:ahLst/>
              <a:cxnLst/>
              <a:rect l="l" t="t" r="r" b="b"/>
              <a:pathLst>
                <a:path w="582294" h="58419">
                  <a:moveTo>
                    <a:pt x="582101" y="0"/>
                  </a:moveTo>
                  <a:lnTo>
                    <a:pt x="0" y="0"/>
                  </a:lnTo>
                  <a:lnTo>
                    <a:pt x="0" y="58210"/>
                  </a:lnTo>
                  <a:lnTo>
                    <a:pt x="582101" y="58210"/>
                  </a:lnTo>
                  <a:lnTo>
                    <a:pt x="582101" y="0"/>
                  </a:lnTo>
                  <a:close/>
                </a:path>
              </a:pathLst>
            </a:custGeom>
            <a:solidFill>
              <a:srgbClr val="C31919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5" name="object 5" descr=""/>
          <p:cNvSpPr txBox="1"/>
          <p:nvPr/>
        </p:nvSpPr>
        <p:spPr>
          <a:xfrm>
            <a:off x="734826" y="0"/>
            <a:ext cx="18634710" cy="2620010"/>
          </a:xfrm>
          <a:prstGeom prst="rect">
            <a:avLst/>
          </a:prstGeom>
        </p:spPr>
        <p:txBody>
          <a:bodyPr wrap="square" lIns="0" tIns="381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30"/>
              </a:spcBef>
            </a:pPr>
            <a:endParaRPr sz="2550">
              <a:latin typeface="Times New Roman"/>
              <a:cs typeface="Times New Roman"/>
            </a:endParaRPr>
          </a:p>
          <a:p>
            <a:pPr marL="730885">
              <a:lnSpc>
                <a:spcPct val="100000"/>
              </a:lnSpc>
              <a:spcBef>
                <a:spcPts val="5"/>
              </a:spcBef>
            </a:pPr>
            <a:r>
              <a:rPr dirty="0" sz="2850" spc="45">
                <a:solidFill>
                  <a:srgbClr val="C31919"/>
                </a:solidFill>
                <a:latin typeface="Book Antiqua"/>
                <a:cs typeface="Book Antiqua"/>
              </a:rPr>
              <a:t>Prescripción:</a:t>
            </a:r>
            <a:r>
              <a:rPr dirty="0" sz="2850" spc="-10">
                <a:solidFill>
                  <a:srgbClr val="C31919"/>
                </a:solidFill>
                <a:latin typeface="Book Antiqua"/>
                <a:cs typeface="Book Antiqua"/>
              </a:rPr>
              <a:t> </a:t>
            </a:r>
            <a:r>
              <a:rPr dirty="0" sz="2850" spc="45">
                <a:solidFill>
                  <a:srgbClr val="C31919"/>
                </a:solidFill>
                <a:latin typeface="Book Antiqua"/>
                <a:cs typeface="Book Antiqua"/>
              </a:rPr>
              <a:t>Interrupción</a:t>
            </a:r>
            <a:r>
              <a:rPr dirty="0" sz="2850" spc="-5">
                <a:solidFill>
                  <a:srgbClr val="C31919"/>
                </a:solidFill>
                <a:latin typeface="Book Antiqua"/>
                <a:cs typeface="Book Antiqua"/>
              </a:rPr>
              <a:t> </a:t>
            </a:r>
            <a:r>
              <a:rPr dirty="0" sz="2850">
                <a:solidFill>
                  <a:srgbClr val="C31919"/>
                </a:solidFill>
                <a:latin typeface="Book Antiqua"/>
                <a:cs typeface="Book Antiqua"/>
              </a:rPr>
              <a:t>del</a:t>
            </a:r>
            <a:r>
              <a:rPr dirty="0" sz="2850" spc="-10">
                <a:solidFill>
                  <a:srgbClr val="C31919"/>
                </a:solidFill>
                <a:latin typeface="Book Antiqua"/>
                <a:cs typeface="Book Antiqua"/>
              </a:rPr>
              <a:t> Término</a:t>
            </a:r>
            <a:endParaRPr sz="2850">
              <a:latin typeface="Book Antiqua"/>
              <a:cs typeface="Book Antiqua"/>
            </a:endParaRPr>
          </a:p>
          <a:p>
            <a:pPr marL="730885">
              <a:lnSpc>
                <a:spcPct val="100000"/>
              </a:lnSpc>
              <a:spcBef>
                <a:spcPts val="1270"/>
              </a:spcBef>
            </a:pPr>
            <a:r>
              <a:rPr dirty="0" sz="5150">
                <a:solidFill>
                  <a:srgbClr val="181818"/>
                </a:solidFill>
                <a:latin typeface="Book Antiqua"/>
                <a:cs typeface="Book Antiqua"/>
              </a:rPr>
              <a:t>El</a:t>
            </a:r>
            <a:r>
              <a:rPr dirty="0" sz="5150" spc="-75">
                <a:solidFill>
                  <a:srgbClr val="181818"/>
                </a:solidFill>
                <a:latin typeface="Book Antiqua"/>
                <a:cs typeface="Book Antiqua"/>
              </a:rPr>
              <a:t> </a:t>
            </a:r>
            <a:r>
              <a:rPr dirty="0" sz="5150" spc="-10">
                <a:solidFill>
                  <a:srgbClr val="181818"/>
                </a:solidFill>
                <a:latin typeface="Book Antiqua"/>
                <a:cs typeface="Book Antiqua"/>
              </a:rPr>
              <a:t>Pagaré</a:t>
            </a:r>
            <a:endParaRPr sz="5150">
              <a:latin typeface="Book Antiqua"/>
              <a:cs typeface="Book Antiqua"/>
            </a:endParaRPr>
          </a:p>
        </p:txBody>
      </p:sp>
      <p:sp>
        <p:nvSpPr>
          <p:cNvPr id="6" name="object 6" descr=""/>
          <p:cNvSpPr/>
          <p:nvPr/>
        </p:nvSpPr>
        <p:spPr>
          <a:xfrm>
            <a:off x="1577940" y="3836565"/>
            <a:ext cx="879475" cy="707390"/>
          </a:xfrm>
          <a:custGeom>
            <a:avLst/>
            <a:gdLst/>
            <a:ahLst/>
            <a:cxnLst/>
            <a:rect l="l" t="t" r="r" b="b"/>
            <a:pathLst>
              <a:path w="879475" h="707389">
                <a:moveTo>
                  <a:pt x="340818" y="68580"/>
                </a:moveTo>
                <a:lnTo>
                  <a:pt x="276085" y="68580"/>
                </a:lnTo>
                <a:lnTo>
                  <a:pt x="287701" y="71120"/>
                </a:lnTo>
                <a:lnTo>
                  <a:pt x="297188" y="77470"/>
                </a:lnTo>
                <a:lnTo>
                  <a:pt x="303584" y="86360"/>
                </a:lnTo>
                <a:lnTo>
                  <a:pt x="305929" y="99060"/>
                </a:lnTo>
                <a:lnTo>
                  <a:pt x="305929" y="184150"/>
                </a:lnTo>
                <a:lnTo>
                  <a:pt x="303584" y="195580"/>
                </a:lnTo>
                <a:lnTo>
                  <a:pt x="297188" y="204470"/>
                </a:lnTo>
                <a:lnTo>
                  <a:pt x="287701" y="210820"/>
                </a:lnTo>
                <a:lnTo>
                  <a:pt x="276085" y="213360"/>
                </a:lnTo>
                <a:lnTo>
                  <a:pt x="514602" y="213360"/>
                </a:lnTo>
                <a:lnTo>
                  <a:pt x="581968" y="236220"/>
                </a:lnTo>
                <a:lnTo>
                  <a:pt x="613253" y="259080"/>
                </a:lnTo>
                <a:lnTo>
                  <a:pt x="625129" y="297180"/>
                </a:lnTo>
                <a:lnTo>
                  <a:pt x="622488" y="326390"/>
                </a:lnTo>
                <a:lnTo>
                  <a:pt x="614751" y="355600"/>
                </a:lnTo>
                <a:lnTo>
                  <a:pt x="602198" y="381000"/>
                </a:lnTo>
                <a:lnTo>
                  <a:pt x="585110" y="405130"/>
                </a:lnTo>
                <a:lnTo>
                  <a:pt x="567436" y="430530"/>
                </a:lnTo>
                <a:lnTo>
                  <a:pt x="554482" y="458470"/>
                </a:lnTo>
                <a:lnTo>
                  <a:pt x="546412" y="488950"/>
                </a:lnTo>
                <a:lnTo>
                  <a:pt x="543392" y="520700"/>
                </a:lnTo>
                <a:lnTo>
                  <a:pt x="540899" y="699770"/>
                </a:lnTo>
                <a:lnTo>
                  <a:pt x="548428" y="707390"/>
                </a:lnTo>
                <a:lnTo>
                  <a:pt x="567263" y="707390"/>
                </a:lnTo>
                <a:lnTo>
                  <a:pt x="575004" y="701040"/>
                </a:lnTo>
                <a:lnTo>
                  <a:pt x="577495" y="520700"/>
                </a:lnTo>
                <a:lnTo>
                  <a:pt x="579943" y="495300"/>
                </a:lnTo>
                <a:lnTo>
                  <a:pt x="586456" y="469900"/>
                </a:lnTo>
                <a:lnTo>
                  <a:pt x="596878" y="448310"/>
                </a:lnTo>
                <a:lnTo>
                  <a:pt x="611048" y="427990"/>
                </a:lnTo>
                <a:lnTo>
                  <a:pt x="628246" y="403860"/>
                </a:lnTo>
                <a:lnTo>
                  <a:pt x="641848" y="378460"/>
                </a:lnTo>
                <a:lnTo>
                  <a:pt x="651668" y="351790"/>
                </a:lnTo>
                <a:lnTo>
                  <a:pt x="657518" y="323850"/>
                </a:lnTo>
                <a:lnTo>
                  <a:pt x="811121" y="323850"/>
                </a:lnTo>
                <a:lnTo>
                  <a:pt x="783495" y="316230"/>
                </a:lnTo>
                <a:lnTo>
                  <a:pt x="742011" y="306070"/>
                </a:lnTo>
                <a:lnTo>
                  <a:pt x="700484" y="297180"/>
                </a:lnTo>
                <a:lnTo>
                  <a:pt x="658918" y="289560"/>
                </a:lnTo>
                <a:lnTo>
                  <a:pt x="655819" y="271780"/>
                </a:lnTo>
                <a:lnTo>
                  <a:pt x="649626" y="254000"/>
                </a:lnTo>
                <a:lnTo>
                  <a:pt x="640598" y="238760"/>
                </a:lnTo>
                <a:lnTo>
                  <a:pt x="628991" y="226060"/>
                </a:lnTo>
                <a:lnTo>
                  <a:pt x="633049" y="218440"/>
                </a:lnTo>
                <a:lnTo>
                  <a:pt x="636024" y="209550"/>
                </a:lnTo>
                <a:lnTo>
                  <a:pt x="636547" y="207010"/>
                </a:lnTo>
                <a:lnTo>
                  <a:pt x="600681" y="207010"/>
                </a:lnTo>
                <a:lnTo>
                  <a:pt x="598309" y="205740"/>
                </a:lnTo>
                <a:lnTo>
                  <a:pt x="340370" y="205740"/>
                </a:lnTo>
                <a:lnTo>
                  <a:pt x="340148" y="203200"/>
                </a:lnTo>
                <a:lnTo>
                  <a:pt x="340037" y="72390"/>
                </a:lnTo>
                <a:lnTo>
                  <a:pt x="340818" y="68580"/>
                </a:lnTo>
                <a:close/>
              </a:path>
              <a:path w="879475" h="707389">
                <a:moveTo>
                  <a:pt x="247874" y="330200"/>
                </a:moveTo>
                <a:lnTo>
                  <a:pt x="212969" y="330200"/>
                </a:lnTo>
                <a:lnTo>
                  <a:pt x="218149" y="354330"/>
                </a:lnTo>
                <a:lnTo>
                  <a:pt x="232803" y="397510"/>
                </a:lnTo>
                <a:lnTo>
                  <a:pt x="248924" y="429260"/>
                </a:lnTo>
                <a:lnTo>
                  <a:pt x="253770" y="448310"/>
                </a:lnTo>
                <a:lnTo>
                  <a:pt x="257187" y="467360"/>
                </a:lnTo>
                <a:lnTo>
                  <a:pt x="259180" y="487680"/>
                </a:lnTo>
                <a:lnTo>
                  <a:pt x="259756" y="508000"/>
                </a:lnTo>
                <a:lnTo>
                  <a:pt x="258596" y="690880"/>
                </a:lnTo>
                <a:lnTo>
                  <a:pt x="266183" y="698500"/>
                </a:lnTo>
                <a:lnTo>
                  <a:pt x="285019" y="698500"/>
                </a:lnTo>
                <a:lnTo>
                  <a:pt x="292703" y="690880"/>
                </a:lnTo>
                <a:lnTo>
                  <a:pt x="293782" y="520700"/>
                </a:lnTo>
                <a:lnTo>
                  <a:pt x="293668" y="495300"/>
                </a:lnTo>
                <a:lnTo>
                  <a:pt x="293363" y="487680"/>
                </a:lnTo>
                <a:lnTo>
                  <a:pt x="292640" y="477520"/>
                </a:lnTo>
                <a:lnTo>
                  <a:pt x="291601" y="467360"/>
                </a:lnTo>
                <a:lnTo>
                  <a:pt x="356580" y="467360"/>
                </a:lnTo>
                <a:lnTo>
                  <a:pt x="355760" y="450850"/>
                </a:lnTo>
                <a:lnTo>
                  <a:pt x="349085" y="444500"/>
                </a:lnTo>
                <a:lnTo>
                  <a:pt x="338344" y="444500"/>
                </a:lnTo>
                <a:lnTo>
                  <a:pt x="321749" y="443230"/>
                </a:lnTo>
                <a:lnTo>
                  <a:pt x="306173" y="436880"/>
                </a:lnTo>
                <a:lnTo>
                  <a:pt x="292086" y="427990"/>
                </a:lnTo>
                <a:lnTo>
                  <a:pt x="279957" y="414020"/>
                </a:lnTo>
                <a:lnTo>
                  <a:pt x="278428" y="408940"/>
                </a:lnTo>
                <a:lnTo>
                  <a:pt x="276365" y="406400"/>
                </a:lnTo>
                <a:lnTo>
                  <a:pt x="273737" y="405130"/>
                </a:lnTo>
                <a:lnTo>
                  <a:pt x="273265" y="403860"/>
                </a:lnTo>
                <a:lnTo>
                  <a:pt x="272353" y="402590"/>
                </a:lnTo>
                <a:lnTo>
                  <a:pt x="264147" y="384810"/>
                </a:lnTo>
                <a:lnTo>
                  <a:pt x="257057" y="365760"/>
                </a:lnTo>
                <a:lnTo>
                  <a:pt x="251153" y="345440"/>
                </a:lnTo>
                <a:lnTo>
                  <a:pt x="247874" y="330200"/>
                </a:lnTo>
                <a:close/>
              </a:path>
              <a:path w="879475" h="707389">
                <a:moveTo>
                  <a:pt x="356580" y="467360"/>
                </a:moveTo>
                <a:lnTo>
                  <a:pt x="291601" y="467360"/>
                </a:lnTo>
                <a:lnTo>
                  <a:pt x="302992" y="472440"/>
                </a:lnTo>
                <a:lnTo>
                  <a:pt x="314922" y="476250"/>
                </a:lnTo>
                <a:lnTo>
                  <a:pt x="340058" y="478790"/>
                </a:lnTo>
                <a:lnTo>
                  <a:pt x="349464" y="477520"/>
                </a:lnTo>
                <a:lnTo>
                  <a:pt x="356706" y="469900"/>
                </a:lnTo>
                <a:lnTo>
                  <a:pt x="356580" y="467360"/>
                </a:lnTo>
                <a:close/>
              </a:path>
              <a:path w="879475" h="707389">
                <a:moveTo>
                  <a:pt x="347750" y="443230"/>
                </a:moveTo>
                <a:lnTo>
                  <a:pt x="338344" y="444500"/>
                </a:lnTo>
                <a:lnTo>
                  <a:pt x="349085" y="444500"/>
                </a:lnTo>
                <a:lnTo>
                  <a:pt x="347750" y="443230"/>
                </a:lnTo>
                <a:close/>
              </a:path>
              <a:path w="879475" h="707389">
                <a:moveTo>
                  <a:pt x="56533" y="93980"/>
                </a:moveTo>
                <a:lnTo>
                  <a:pt x="55007" y="93980"/>
                </a:lnTo>
                <a:lnTo>
                  <a:pt x="30059" y="102870"/>
                </a:lnTo>
                <a:lnTo>
                  <a:pt x="12631" y="128270"/>
                </a:lnTo>
                <a:lnTo>
                  <a:pt x="2624" y="168910"/>
                </a:lnTo>
                <a:lnTo>
                  <a:pt x="0" y="223520"/>
                </a:lnTo>
                <a:lnTo>
                  <a:pt x="33" y="226060"/>
                </a:lnTo>
                <a:lnTo>
                  <a:pt x="4200" y="281940"/>
                </a:lnTo>
                <a:lnTo>
                  <a:pt x="14978" y="327660"/>
                </a:lnTo>
                <a:lnTo>
                  <a:pt x="32150" y="356870"/>
                </a:lnTo>
                <a:lnTo>
                  <a:pt x="55592" y="369570"/>
                </a:lnTo>
                <a:lnTo>
                  <a:pt x="64060" y="369570"/>
                </a:lnTo>
                <a:lnTo>
                  <a:pt x="101281" y="358140"/>
                </a:lnTo>
                <a:lnTo>
                  <a:pt x="138508" y="347980"/>
                </a:lnTo>
                <a:lnTo>
                  <a:pt x="191694" y="335280"/>
                </a:lnTo>
                <a:lnTo>
                  <a:pt x="57893" y="335280"/>
                </a:lnTo>
                <a:lnTo>
                  <a:pt x="55767" y="334010"/>
                </a:lnTo>
                <a:lnTo>
                  <a:pt x="41379" y="295910"/>
                </a:lnTo>
                <a:lnTo>
                  <a:pt x="35173" y="250190"/>
                </a:lnTo>
                <a:lnTo>
                  <a:pt x="34149" y="226060"/>
                </a:lnTo>
                <a:lnTo>
                  <a:pt x="34274" y="204470"/>
                </a:lnTo>
                <a:lnTo>
                  <a:pt x="39058" y="158750"/>
                </a:lnTo>
                <a:lnTo>
                  <a:pt x="54612" y="128270"/>
                </a:lnTo>
                <a:lnTo>
                  <a:pt x="246241" y="128270"/>
                </a:lnTo>
                <a:lnTo>
                  <a:pt x="246241" y="110490"/>
                </a:lnTo>
                <a:lnTo>
                  <a:pt x="212133" y="110490"/>
                </a:lnTo>
                <a:lnTo>
                  <a:pt x="96313" y="99060"/>
                </a:lnTo>
                <a:lnTo>
                  <a:pt x="56533" y="93980"/>
                </a:lnTo>
                <a:close/>
              </a:path>
              <a:path w="879475" h="707389">
                <a:moveTo>
                  <a:pt x="811121" y="323850"/>
                </a:moveTo>
                <a:lnTo>
                  <a:pt x="657518" y="323850"/>
                </a:lnTo>
                <a:lnTo>
                  <a:pt x="698086" y="331470"/>
                </a:lnTo>
                <a:lnTo>
                  <a:pt x="738624" y="340360"/>
                </a:lnTo>
                <a:lnTo>
                  <a:pt x="779129" y="350520"/>
                </a:lnTo>
                <a:lnTo>
                  <a:pt x="819602" y="361950"/>
                </a:lnTo>
                <a:lnTo>
                  <a:pt x="824713" y="361950"/>
                </a:lnTo>
                <a:lnTo>
                  <a:pt x="849376" y="351790"/>
                </a:lnTo>
                <a:lnTo>
                  <a:pt x="863136" y="327660"/>
                </a:lnTo>
                <a:lnTo>
                  <a:pt x="824934" y="327660"/>
                </a:lnTo>
                <a:lnTo>
                  <a:pt x="811121" y="323850"/>
                </a:lnTo>
                <a:close/>
              </a:path>
              <a:path w="879475" h="707389">
                <a:moveTo>
                  <a:pt x="331721" y="246380"/>
                </a:moveTo>
                <a:lnTo>
                  <a:pt x="291241" y="246380"/>
                </a:lnTo>
                <a:lnTo>
                  <a:pt x="289074" y="252730"/>
                </a:lnTo>
                <a:lnTo>
                  <a:pt x="288327" y="259080"/>
                </a:lnTo>
                <a:lnTo>
                  <a:pt x="289931" y="273050"/>
                </a:lnTo>
                <a:lnTo>
                  <a:pt x="291294" y="278130"/>
                </a:lnTo>
                <a:lnTo>
                  <a:pt x="293260" y="283210"/>
                </a:lnTo>
                <a:lnTo>
                  <a:pt x="224075" y="293370"/>
                </a:lnTo>
                <a:lnTo>
                  <a:pt x="140953" y="311150"/>
                </a:lnTo>
                <a:lnTo>
                  <a:pt x="99414" y="322580"/>
                </a:lnTo>
                <a:lnTo>
                  <a:pt x="57893" y="335280"/>
                </a:lnTo>
                <a:lnTo>
                  <a:pt x="191694" y="335280"/>
                </a:lnTo>
                <a:lnTo>
                  <a:pt x="212969" y="330200"/>
                </a:lnTo>
                <a:lnTo>
                  <a:pt x="247874" y="330200"/>
                </a:lnTo>
                <a:lnTo>
                  <a:pt x="246508" y="323850"/>
                </a:lnTo>
                <a:lnTo>
                  <a:pt x="319114" y="313690"/>
                </a:lnTo>
                <a:lnTo>
                  <a:pt x="474402" y="313690"/>
                </a:lnTo>
                <a:lnTo>
                  <a:pt x="474815" y="306070"/>
                </a:lnTo>
                <a:lnTo>
                  <a:pt x="467579" y="297180"/>
                </a:lnTo>
                <a:lnTo>
                  <a:pt x="372768" y="293370"/>
                </a:lnTo>
                <a:lnTo>
                  <a:pt x="352931" y="289560"/>
                </a:lnTo>
                <a:lnTo>
                  <a:pt x="337736" y="284480"/>
                </a:lnTo>
                <a:lnTo>
                  <a:pt x="327637" y="274320"/>
                </a:lnTo>
                <a:lnTo>
                  <a:pt x="323091" y="262890"/>
                </a:lnTo>
                <a:lnTo>
                  <a:pt x="324788" y="254000"/>
                </a:lnTo>
                <a:lnTo>
                  <a:pt x="331721" y="246380"/>
                </a:lnTo>
                <a:close/>
              </a:path>
              <a:path w="879475" h="707389">
                <a:moveTo>
                  <a:pt x="474402" y="313690"/>
                </a:moveTo>
                <a:lnTo>
                  <a:pt x="320746" y="313690"/>
                </a:lnTo>
                <a:lnTo>
                  <a:pt x="331718" y="318770"/>
                </a:lnTo>
                <a:lnTo>
                  <a:pt x="343901" y="322580"/>
                </a:lnTo>
                <a:lnTo>
                  <a:pt x="357143" y="325120"/>
                </a:lnTo>
                <a:lnTo>
                  <a:pt x="371296" y="326390"/>
                </a:lnTo>
                <a:lnTo>
                  <a:pt x="465838" y="331470"/>
                </a:lnTo>
                <a:lnTo>
                  <a:pt x="473853" y="323850"/>
                </a:lnTo>
                <a:lnTo>
                  <a:pt x="474402" y="313690"/>
                </a:lnTo>
                <a:close/>
              </a:path>
              <a:path w="879475" h="707389">
                <a:moveTo>
                  <a:pt x="864302" y="121920"/>
                </a:moveTo>
                <a:lnTo>
                  <a:pt x="825579" y="121920"/>
                </a:lnTo>
                <a:lnTo>
                  <a:pt x="829495" y="125730"/>
                </a:lnTo>
                <a:lnTo>
                  <a:pt x="833727" y="135890"/>
                </a:lnTo>
                <a:lnTo>
                  <a:pt x="844327" y="190500"/>
                </a:lnTo>
                <a:lnTo>
                  <a:pt x="845294" y="226060"/>
                </a:lnTo>
                <a:lnTo>
                  <a:pt x="845097" y="242570"/>
                </a:lnTo>
                <a:lnTo>
                  <a:pt x="840266" y="288290"/>
                </a:lnTo>
                <a:lnTo>
                  <a:pt x="825864" y="326390"/>
                </a:lnTo>
                <a:lnTo>
                  <a:pt x="824934" y="327660"/>
                </a:lnTo>
                <a:lnTo>
                  <a:pt x="863136" y="327660"/>
                </a:lnTo>
                <a:lnTo>
                  <a:pt x="866758" y="321310"/>
                </a:lnTo>
                <a:lnTo>
                  <a:pt x="876819" y="275590"/>
                </a:lnTo>
                <a:lnTo>
                  <a:pt x="879405" y="218440"/>
                </a:lnTo>
                <a:lnTo>
                  <a:pt x="879317" y="213360"/>
                </a:lnTo>
                <a:lnTo>
                  <a:pt x="875163" y="161290"/>
                </a:lnTo>
                <a:lnTo>
                  <a:pt x="864302" y="121920"/>
                </a:lnTo>
                <a:close/>
              </a:path>
              <a:path w="879475" h="707389">
                <a:moveTo>
                  <a:pt x="246241" y="128270"/>
                </a:moveTo>
                <a:lnTo>
                  <a:pt x="54612" y="128270"/>
                </a:lnTo>
                <a:lnTo>
                  <a:pt x="94307" y="133350"/>
                </a:lnTo>
                <a:lnTo>
                  <a:pt x="212133" y="144780"/>
                </a:lnTo>
                <a:lnTo>
                  <a:pt x="212133" y="184150"/>
                </a:lnTo>
                <a:lnTo>
                  <a:pt x="217159" y="208280"/>
                </a:lnTo>
                <a:lnTo>
                  <a:pt x="230864" y="228600"/>
                </a:lnTo>
                <a:lnTo>
                  <a:pt x="251192" y="242570"/>
                </a:lnTo>
                <a:lnTo>
                  <a:pt x="276085" y="247650"/>
                </a:lnTo>
                <a:lnTo>
                  <a:pt x="286382" y="247650"/>
                </a:lnTo>
                <a:lnTo>
                  <a:pt x="291241" y="246380"/>
                </a:lnTo>
                <a:lnTo>
                  <a:pt x="331721" y="246380"/>
                </a:lnTo>
                <a:lnTo>
                  <a:pt x="343567" y="240030"/>
                </a:lnTo>
                <a:lnTo>
                  <a:pt x="360001" y="236220"/>
                </a:lnTo>
                <a:lnTo>
                  <a:pt x="499671" y="214630"/>
                </a:lnTo>
                <a:lnTo>
                  <a:pt x="507135" y="213360"/>
                </a:lnTo>
                <a:lnTo>
                  <a:pt x="276085" y="213360"/>
                </a:lnTo>
                <a:lnTo>
                  <a:pt x="264468" y="210820"/>
                </a:lnTo>
                <a:lnTo>
                  <a:pt x="254982" y="204470"/>
                </a:lnTo>
                <a:lnTo>
                  <a:pt x="248586" y="195580"/>
                </a:lnTo>
                <a:lnTo>
                  <a:pt x="246241" y="184150"/>
                </a:lnTo>
                <a:lnTo>
                  <a:pt x="246241" y="128270"/>
                </a:lnTo>
                <a:close/>
              </a:path>
              <a:path w="879475" h="707389">
                <a:moveTo>
                  <a:pt x="630882" y="52070"/>
                </a:moveTo>
                <a:lnTo>
                  <a:pt x="574525" y="52070"/>
                </a:lnTo>
                <a:lnTo>
                  <a:pt x="586142" y="53340"/>
                </a:lnTo>
                <a:lnTo>
                  <a:pt x="595628" y="59690"/>
                </a:lnTo>
                <a:lnTo>
                  <a:pt x="602024" y="69850"/>
                </a:lnTo>
                <a:lnTo>
                  <a:pt x="604369" y="81280"/>
                </a:lnTo>
                <a:lnTo>
                  <a:pt x="604369" y="123190"/>
                </a:lnTo>
                <a:lnTo>
                  <a:pt x="603860" y="125730"/>
                </a:lnTo>
                <a:lnTo>
                  <a:pt x="603735" y="128270"/>
                </a:lnTo>
                <a:lnTo>
                  <a:pt x="603894" y="130810"/>
                </a:lnTo>
                <a:lnTo>
                  <a:pt x="604084" y="130810"/>
                </a:lnTo>
                <a:lnTo>
                  <a:pt x="604369" y="132080"/>
                </a:lnTo>
                <a:lnTo>
                  <a:pt x="604369" y="196850"/>
                </a:lnTo>
                <a:lnTo>
                  <a:pt x="603067" y="201930"/>
                </a:lnTo>
                <a:lnTo>
                  <a:pt x="600681" y="207010"/>
                </a:lnTo>
                <a:lnTo>
                  <a:pt x="636547" y="207010"/>
                </a:lnTo>
                <a:lnTo>
                  <a:pt x="637853" y="200660"/>
                </a:lnTo>
                <a:lnTo>
                  <a:pt x="638477" y="191770"/>
                </a:lnTo>
                <a:lnTo>
                  <a:pt x="638477" y="143510"/>
                </a:lnTo>
                <a:lnTo>
                  <a:pt x="684956" y="139700"/>
                </a:lnTo>
                <a:lnTo>
                  <a:pt x="731084" y="134620"/>
                </a:lnTo>
                <a:lnTo>
                  <a:pt x="822279" y="121920"/>
                </a:lnTo>
                <a:lnTo>
                  <a:pt x="864302" y="121920"/>
                </a:lnTo>
                <a:lnTo>
                  <a:pt x="863951" y="120650"/>
                </a:lnTo>
                <a:lnTo>
                  <a:pt x="855791" y="109220"/>
                </a:lnTo>
                <a:lnTo>
                  <a:pt x="638477" y="109220"/>
                </a:lnTo>
                <a:lnTo>
                  <a:pt x="638477" y="81280"/>
                </a:lnTo>
                <a:lnTo>
                  <a:pt x="633451" y="55880"/>
                </a:lnTo>
                <a:lnTo>
                  <a:pt x="630882" y="52070"/>
                </a:lnTo>
                <a:close/>
              </a:path>
              <a:path w="879475" h="707389">
                <a:moveTo>
                  <a:pt x="451100" y="43180"/>
                </a:moveTo>
                <a:lnTo>
                  <a:pt x="369880" y="43180"/>
                </a:lnTo>
                <a:lnTo>
                  <a:pt x="381497" y="45720"/>
                </a:lnTo>
                <a:lnTo>
                  <a:pt x="390983" y="52070"/>
                </a:lnTo>
                <a:lnTo>
                  <a:pt x="397379" y="60960"/>
                </a:lnTo>
                <a:lnTo>
                  <a:pt x="399724" y="72390"/>
                </a:lnTo>
                <a:lnTo>
                  <a:pt x="399724" y="195580"/>
                </a:lnTo>
                <a:lnTo>
                  <a:pt x="349780" y="203200"/>
                </a:lnTo>
                <a:lnTo>
                  <a:pt x="344965" y="204470"/>
                </a:lnTo>
                <a:lnTo>
                  <a:pt x="340370" y="205740"/>
                </a:lnTo>
                <a:lnTo>
                  <a:pt x="598309" y="205740"/>
                </a:lnTo>
                <a:lnTo>
                  <a:pt x="595883" y="204470"/>
                </a:lnTo>
                <a:lnTo>
                  <a:pt x="548338" y="187960"/>
                </a:lnTo>
                <a:lnTo>
                  <a:pt x="442358" y="187960"/>
                </a:lnTo>
                <a:lnTo>
                  <a:pt x="442358" y="64770"/>
                </a:lnTo>
                <a:lnTo>
                  <a:pt x="444704" y="53340"/>
                </a:lnTo>
                <a:lnTo>
                  <a:pt x="451100" y="43180"/>
                </a:lnTo>
                <a:close/>
              </a:path>
              <a:path w="879475" h="707389">
                <a:moveTo>
                  <a:pt x="528631" y="34290"/>
                </a:moveTo>
                <a:lnTo>
                  <a:pt x="472202" y="34290"/>
                </a:lnTo>
                <a:lnTo>
                  <a:pt x="483819" y="36830"/>
                </a:lnTo>
                <a:lnTo>
                  <a:pt x="493306" y="43180"/>
                </a:lnTo>
                <a:lnTo>
                  <a:pt x="499701" y="53340"/>
                </a:lnTo>
                <a:lnTo>
                  <a:pt x="502047" y="64770"/>
                </a:lnTo>
                <a:lnTo>
                  <a:pt x="502047" y="179070"/>
                </a:lnTo>
                <a:lnTo>
                  <a:pt x="499516" y="180340"/>
                </a:lnTo>
                <a:lnTo>
                  <a:pt x="496989" y="180340"/>
                </a:lnTo>
                <a:lnTo>
                  <a:pt x="442358" y="187960"/>
                </a:lnTo>
                <a:lnTo>
                  <a:pt x="548338" y="187960"/>
                </a:lnTo>
                <a:lnTo>
                  <a:pt x="544681" y="186690"/>
                </a:lnTo>
                <a:lnTo>
                  <a:pt x="544681" y="81280"/>
                </a:lnTo>
                <a:lnTo>
                  <a:pt x="547026" y="69850"/>
                </a:lnTo>
                <a:lnTo>
                  <a:pt x="553422" y="59690"/>
                </a:lnTo>
                <a:lnTo>
                  <a:pt x="562909" y="53340"/>
                </a:lnTo>
                <a:lnTo>
                  <a:pt x="574525" y="52070"/>
                </a:lnTo>
                <a:lnTo>
                  <a:pt x="630882" y="52070"/>
                </a:lnTo>
                <a:lnTo>
                  <a:pt x="619746" y="35560"/>
                </a:lnTo>
                <a:lnTo>
                  <a:pt x="529525" y="35560"/>
                </a:lnTo>
                <a:lnTo>
                  <a:pt x="528631" y="34290"/>
                </a:lnTo>
                <a:close/>
              </a:path>
              <a:path w="879475" h="707389">
                <a:moveTo>
                  <a:pt x="276085" y="34290"/>
                </a:moveTo>
                <a:lnTo>
                  <a:pt x="251192" y="39370"/>
                </a:lnTo>
                <a:lnTo>
                  <a:pt x="230864" y="53340"/>
                </a:lnTo>
                <a:lnTo>
                  <a:pt x="217159" y="73660"/>
                </a:lnTo>
                <a:lnTo>
                  <a:pt x="212133" y="99060"/>
                </a:lnTo>
                <a:lnTo>
                  <a:pt x="212133" y="110490"/>
                </a:lnTo>
                <a:lnTo>
                  <a:pt x="246241" y="110490"/>
                </a:lnTo>
                <a:lnTo>
                  <a:pt x="246241" y="99060"/>
                </a:lnTo>
                <a:lnTo>
                  <a:pt x="248586" y="86360"/>
                </a:lnTo>
                <a:lnTo>
                  <a:pt x="254982" y="77470"/>
                </a:lnTo>
                <a:lnTo>
                  <a:pt x="264468" y="71120"/>
                </a:lnTo>
                <a:lnTo>
                  <a:pt x="276085" y="68580"/>
                </a:lnTo>
                <a:lnTo>
                  <a:pt x="340818" y="68580"/>
                </a:lnTo>
                <a:lnTo>
                  <a:pt x="342382" y="60960"/>
                </a:lnTo>
                <a:lnTo>
                  <a:pt x="348777" y="52070"/>
                </a:lnTo>
                <a:lnTo>
                  <a:pt x="358263" y="45720"/>
                </a:lnTo>
                <a:lnTo>
                  <a:pt x="312039" y="45720"/>
                </a:lnTo>
                <a:lnTo>
                  <a:pt x="303973" y="40640"/>
                </a:lnTo>
                <a:lnTo>
                  <a:pt x="295219" y="36830"/>
                </a:lnTo>
                <a:lnTo>
                  <a:pt x="276085" y="34290"/>
                </a:lnTo>
                <a:close/>
              </a:path>
              <a:path w="879475" h="707389">
                <a:moveTo>
                  <a:pt x="820691" y="87630"/>
                </a:moveTo>
                <a:lnTo>
                  <a:pt x="815858" y="87630"/>
                </a:lnTo>
                <a:lnTo>
                  <a:pt x="727844" y="100330"/>
                </a:lnTo>
                <a:lnTo>
                  <a:pt x="683329" y="105410"/>
                </a:lnTo>
                <a:lnTo>
                  <a:pt x="638477" y="109220"/>
                </a:lnTo>
                <a:lnTo>
                  <a:pt x="855791" y="109220"/>
                </a:lnTo>
                <a:lnTo>
                  <a:pt x="845817" y="95250"/>
                </a:lnTo>
                <a:lnTo>
                  <a:pt x="820691" y="87630"/>
                </a:lnTo>
                <a:close/>
              </a:path>
              <a:path w="879475" h="707389">
                <a:moveTo>
                  <a:pt x="369880" y="8890"/>
                </a:moveTo>
                <a:lnTo>
                  <a:pt x="351505" y="11430"/>
                </a:lnTo>
                <a:lnTo>
                  <a:pt x="335221" y="19050"/>
                </a:lnTo>
                <a:lnTo>
                  <a:pt x="321806" y="30480"/>
                </a:lnTo>
                <a:lnTo>
                  <a:pt x="312039" y="45720"/>
                </a:lnTo>
                <a:lnTo>
                  <a:pt x="358263" y="45720"/>
                </a:lnTo>
                <a:lnTo>
                  <a:pt x="369880" y="43180"/>
                </a:lnTo>
                <a:lnTo>
                  <a:pt x="451100" y="43180"/>
                </a:lnTo>
                <a:lnTo>
                  <a:pt x="460586" y="36830"/>
                </a:lnTo>
                <a:lnTo>
                  <a:pt x="472202" y="34290"/>
                </a:lnTo>
                <a:lnTo>
                  <a:pt x="528631" y="34290"/>
                </a:lnTo>
                <a:lnTo>
                  <a:pt x="525949" y="30480"/>
                </a:lnTo>
                <a:lnTo>
                  <a:pt x="417870" y="30480"/>
                </a:lnTo>
                <a:lnTo>
                  <a:pt x="408115" y="21590"/>
                </a:lnTo>
                <a:lnTo>
                  <a:pt x="396648" y="15240"/>
                </a:lnTo>
                <a:lnTo>
                  <a:pt x="383794" y="10160"/>
                </a:lnTo>
                <a:lnTo>
                  <a:pt x="369880" y="8890"/>
                </a:lnTo>
                <a:close/>
              </a:path>
              <a:path w="879475" h="707389">
                <a:moveTo>
                  <a:pt x="574525" y="17780"/>
                </a:moveTo>
                <a:lnTo>
                  <a:pt x="561716" y="19050"/>
                </a:lnTo>
                <a:lnTo>
                  <a:pt x="549778" y="22860"/>
                </a:lnTo>
                <a:lnTo>
                  <a:pt x="538964" y="27940"/>
                </a:lnTo>
                <a:lnTo>
                  <a:pt x="529525" y="35560"/>
                </a:lnTo>
                <a:lnTo>
                  <a:pt x="619746" y="35560"/>
                </a:lnTo>
                <a:lnTo>
                  <a:pt x="599418" y="22860"/>
                </a:lnTo>
                <a:lnTo>
                  <a:pt x="574525" y="17780"/>
                </a:lnTo>
                <a:close/>
              </a:path>
              <a:path w="879475" h="707389">
                <a:moveTo>
                  <a:pt x="472202" y="0"/>
                </a:moveTo>
                <a:lnTo>
                  <a:pt x="455625" y="2540"/>
                </a:lnTo>
                <a:lnTo>
                  <a:pt x="440669" y="8890"/>
                </a:lnTo>
                <a:lnTo>
                  <a:pt x="427896" y="17780"/>
                </a:lnTo>
                <a:lnTo>
                  <a:pt x="417870" y="30480"/>
                </a:lnTo>
                <a:lnTo>
                  <a:pt x="525949" y="30480"/>
                </a:lnTo>
                <a:lnTo>
                  <a:pt x="519690" y="21590"/>
                </a:lnTo>
                <a:lnTo>
                  <a:pt x="506364" y="10160"/>
                </a:lnTo>
                <a:lnTo>
                  <a:pt x="490288" y="2540"/>
                </a:lnTo>
                <a:lnTo>
                  <a:pt x="472202" y="0"/>
                </a:lnTo>
                <a:close/>
              </a:path>
            </a:pathLst>
          </a:custGeom>
          <a:solidFill>
            <a:srgbClr val="C31919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7" name="object 7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848543" y="4891685"/>
            <a:ext cx="101530" cy="101529"/>
          </a:xfrm>
          <a:prstGeom prst="rect">
            <a:avLst/>
          </a:prstGeom>
        </p:spPr>
      </p:pic>
      <p:pic>
        <p:nvPicPr>
          <p:cNvPr id="8" name="object 8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848543" y="5692074"/>
            <a:ext cx="101530" cy="101530"/>
          </a:xfrm>
          <a:prstGeom prst="rect">
            <a:avLst/>
          </a:prstGeom>
        </p:spPr>
      </p:pic>
      <p:pic>
        <p:nvPicPr>
          <p:cNvPr id="9" name="object 9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848543" y="6856277"/>
            <a:ext cx="101530" cy="101529"/>
          </a:xfrm>
          <a:prstGeom prst="rect">
            <a:avLst/>
          </a:prstGeom>
        </p:spPr>
      </p:pic>
      <p:pic>
        <p:nvPicPr>
          <p:cNvPr id="10" name="object 10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848543" y="7656666"/>
            <a:ext cx="101530" cy="101530"/>
          </a:xfrm>
          <a:prstGeom prst="rect">
            <a:avLst/>
          </a:prstGeom>
        </p:spPr>
      </p:pic>
      <p:sp>
        <p:nvSpPr>
          <p:cNvPr id="11" name="object 11" descr=""/>
          <p:cNvSpPr txBox="1"/>
          <p:nvPr/>
        </p:nvSpPr>
        <p:spPr>
          <a:xfrm>
            <a:off x="2835843" y="3485730"/>
            <a:ext cx="3772535" cy="545846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 marR="1294130">
              <a:lnSpc>
                <a:spcPct val="112599"/>
              </a:lnSpc>
              <a:spcBef>
                <a:spcPts val="100"/>
              </a:spcBef>
            </a:pPr>
            <a:r>
              <a:rPr dirty="0" sz="1950" spc="155" b="1">
                <a:solidFill>
                  <a:srgbClr val="FFFFFF"/>
                </a:solidFill>
                <a:latin typeface="Roboto"/>
                <a:cs typeface="Roboto"/>
              </a:rPr>
              <a:t>PAGARÉ</a:t>
            </a:r>
            <a:r>
              <a:rPr dirty="0" sz="1950" spc="390" b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950" spc="150" b="1">
                <a:solidFill>
                  <a:srgbClr val="FFFFFF"/>
                </a:solidFill>
                <a:latin typeface="Roboto"/>
                <a:cs typeface="Roboto"/>
              </a:rPr>
              <a:t>CIVIL</a:t>
            </a:r>
            <a:r>
              <a:rPr dirty="0" sz="1950" spc="390" b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950" b="1">
                <a:solidFill>
                  <a:srgbClr val="FFFFFF"/>
                </a:solidFill>
                <a:latin typeface="Roboto"/>
                <a:cs typeface="Roboto"/>
              </a:rPr>
              <a:t>(</a:t>
            </a:r>
            <a:r>
              <a:rPr dirty="0" sz="1950" spc="-290" b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950" spc="60" b="1">
                <a:solidFill>
                  <a:srgbClr val="FFFFFF"/>
                </a:solidFill>
                <a:latin typeface="Roboto"/>
                <a:cs typeface="Roboto"/>
              </a:rPr>
              <a:t>NO </a:t>
            </a:r>
            <a:r>
              <a:rPr dirty="0" sz="1950" spc="170" b="1">
                <a:solidFill>
                  <a:srgbClr val="FFFFFF"/>
                </a:solidFill>
                <a:latin typeface="Roboto"/>
                <a:cs typeface="Roboto"/>
              </a:rPr>
              <a:t>NEGOCIABLE)</a:t>
            </a:r>
            <a:endParaRPr sz="1950">
              <a:latin typeface="Roboto"/>
              <a:cs typeface="Roboto"/>
            </a:endParaRPr>
          </a:p>
          <a:p>
            <a:pPr marL="12700">
              <a:lnSpc>
                <a:spcPct val="100000"/>
              </a:lnSpc>
              <a:spcBef>
                <a:spcPts val="1420"/>
              </a:spcBef>
            </a:pPr>
            <a:r>
              <a:rPr dirty="0" sz="1800" spc="50">
                <a:solidFill>
                  <a:srgbClr val="FFFFFF"/>
                </a:solidFill>
                <a:latin typeface="Roboto"/>
                <a:cs typeface="Roboto"/>
              </a:rPr>
              <a:t>Artículo</a:t>
            </a:r>
            <a:r>
              <a:rPr dirty="0" sz="1800" spc="16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800" spc="50">
                <a:solidFill>
                  <a:srgbClr val="FFFFFF"/>
                </a:solidFill>
                <a:latin typeface="Roboto"/>
                <a:cs typeface="Roboto"/>
              </a:rPr>
              <a:t>1197</a:t>
            </a:r>
            <a:r>
              <a:rPr dirty="0" sz="1800" spc="16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800">
                <a:solidFill>
                  <a:srgbClr val="FFFFFF"/>
                </a:solidFill>
                <a:latin typeface="Roboto"/>
                <a:cs typeface="Roboto"/>
              </a:rPr>
              <a:t>del</a:t>
            </a:r>
            <a:r>
              <a:rPr dirty="0" sz="1800" spc="16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800" spc="70">
                <a:solidFill>
                  <a:srgbClr val="FFFFFF"/>
                </a:solidFill>
                <a:latin typeface="Roboto"/>
                <a:cs typeface="Roboto"/>
              </a:rPr>
              <a:t>CC</a:t>
            </a:r>
            <a:r>
              <a:rPr dirty="0" sz="1800" spc="16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800" spc="30">
                <a:solidFill>
                  <a:srgbClr val="FFFFFF"/>
                </a:solidFill>
                <a:latin typeface="Roboto"/>
                <a:cs typeface="Roboto"/>
              </a:rPr>
              <a:t>2020</a:t>
            </a:r>
            <a:endParaRPr sz="1800">
              <a:latin typeface="Roboto"/>
              <a:cs typeface="Roboto"/>
            </a:endParaRPr>
          </a:p>
          <a:p>
            <a:pPr marL="266065" marR="478790">
              <a:lnSpc>
                <a:spcPct val="132600"/>
              </a:lnSpc>
              <a:spcBef>
                <a:spcPts val="685"/>
              </a:spcBef>
            </a:pPr>
            <a:r>
              <a:rPr dirty="0" sz="1800" spc="55">
                <a:solidFill>
                  <a:srgbClr val="FFFFFF"/>
                </a:solidFill>
                <a:latin typeface="Roboto"/>
                <a:cs typeface="Roboto"/>
              </a:rPr>
              <a:t>Mediante</a:t>
            </a:r>
            <a:r>
              <a:rPr dirty="0" sz="1800" spc="13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800" spc="55">
                <a:solidFill>
                  <a:srgbClr val="FFFFFF"/>
                </a:solidFill>
                <a:latin typeface="Roboto"/>
                <a:cs typeface="Roboto"/>
              </a:rPr>
              <a:t>demanda</a:t>
            </a:r>
            <a:r>
              <a:rPr dirty="0" sz="1800" spc="13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800" spc="-10">
                <a:solidFill>
                  <a:srgbClr val="FFFFFF"/>
                </a:solidFill>
                <a:latin typeface="Roboto"/>
                <a:cs typeface="Roboto"/>
              </a:rPr>
              <a:t>judicial, </a:t>
            </a:r>
            <a:r>
              <a:rPr dirty="0" sz="1800">
                <a:solidFill>
                  <a:srgbClr val="FFFFFF"/>
                </a:solidFill>
                <a:latin typeface="Roboto"/>
                <a:cs typeface="Roboto"/>
              </a:rPr>
              <a:t>administrativa</a:t>
            </a:r>
            <a:r>
              <a:rPr dirty="0" sz="1800" spc="41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800">
                <a:solidFill>
                  <a:srgbClr val="FFFFFF"/>
                </a:solidFill>
                <a:latin typeface="Roboto"/>
                <a:cs typeface="Roboto"/>
              </a:rPr>
              <a:t>o</a:t>
            </a:r>
            <a:r>
              <a:rPr dirty="0" sz="1800" spc="42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800" spc="-10">
                <a:solidFill>
                  <a:srgbClr val="FFFFFF"/>
                </a:solidFill>
                <a:latin typeface="Roboto"/>
                <a:cs typeface="Roboto"/>
              </a:rPr>
              <a:t>arbitral.</a:t>
            </a:r>
            <a:endParaRPr sz="1800">
              <a:latin typeface="Roboto"/>
              <a:cs typeface="Roboto"/>
            </a:endParaRPr>
          </a:p>
          <a:p>
            <a:pPr marL="266065" marR="455295">
              <a:lnSpc>
                <a:spcPct val="132600"/>
              </a:lnSpc>
              <a:spcBef>
                <a:spcPts val="575"/>
              </a:spcBef>
            </a:pPr>
            <a:r>
              <a:rPr dirty="0" sz="1800">
                <a:solidFill>
                  <a:srgbClr val="FFFFFF"/>
                </a:solidFill>
                <a:latin typeface="Roboto"/>
                <a:cs typeface="Roboto"/>
              </a:rPr>
              <a:t>Por</a:t>
            </a:r>
            <a:r>
              <a:rPr dirty="0" sz="1800" spc="20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800">
                <a:solidFill>
                  <a:srgbClr val="FFFFFF"/>
                </a:solidFill>
                <a:latin typeface="Roboto"/>
                <a:cs typeface="Roboto"/>
              </a:rPr>
              <a:t>una</a:t>
            </a:r>
            <a:r>
              <a:rPr dirty="0" sz="1800" spc="20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800" spc="40">
                <a:solidFill>
                  <a:srgbClr val="FFFFFF"/>
                </a:solidFill>
                <a:latin typeface="Roboto"/>
                <a:cs typeface="Roboto"/>
              </a:rPr>
              <a:t>reclamación </a:t>
            </a:r>
            <a:r>
              <a:rPr dirty="0" sz="1800">
                <a:solidFill>
                  <a:srgbClr val="FFFFFF"/>
                </a:solidFill>
                <a:latin typeface="Roboto"/>
                <a:cs typeface="Roboto"/>
              </a:rPr>
              <a:t>extrajudicial</a:t>
            </a:r>
            <a:r>
              <a:rPr dirty="0" sz="1800" spc="41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800">
                <a:solidFill>
                  <a:srgbClr val="FFFFFF"/>
                </a:solidFill>
                <a:latin typeface="Roboto"/>
                <a:cs typeface="Roboto"/>
              </a:rPr>
              <a:t>hecha</a:t>
            </a:r>
            <a:r>
              <a:rPr dirty="0" sz="1800" spc="41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800">
                <a:solidFill>
                  <a:srgbClr val="FFFFFF"/>
                </a:solidFill>
                <a:latin typeface="Roboto"/>
                <a:cs typeface="Roboto"/>
              </a:rPr>
              <a:t>por</a:t>
            </a:r>
            <a:r>
              <a:rPr dirty="0" sz="1800" spc="41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800" spc="35">
                <a:solidFill>
                  <a:srgbClr val="FFFFFF"/>
                </a:solidFill>
                <a:latin typeface="Roboto"/>
                <a:cs typeface="Roboto"/>
              </a:rPr>
              <a:t>el </a:t>
            </a:r>
            <a:r>
              <a:rPr dirty="0" sz="1800">
                <a:solidFill>
                  <a:srgbClr val="FFFFFF"/>
                </a:solidFill>
                <a:latin typeface="Roboto"/>
                <a:cs typeface="Roboto"/>
              </a:rPr>
              <a:t>acreedor,</a:t>
            </a:r>
            <a:r>
              <a:rPr dirty="0" sz="1800" spc="254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800" spc="45">
                <a:solidFill>
                  <a:srgbClr val="FFFFFF"/>
                </a:solidFill>
                <a:latin typeface="Roboto"/>
                <a:cs typeface="Roboto"/>
              </a:rPr>
              <a:t>dirigida</a:t>
            </a:r>
            <a:r>
              <a:rPr dirty="0" sz="1800" spc="26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800">
                <a:solidFill>
                  <a:srgbClr val="FFFFFF"/>
                </a:solidFill>
                <a:latin typeface="Roboto"/>
                <a:cs typeface="Roboto"/>
              </a:rPr>
              <a:t>al</a:t>
            </a:r>
            <a:r>
              <a:rPr dirty="0" sz="1800" spc="26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800" spc="-10">
                <a:solidFill>
                  <a:srgbClr val="FFFFFF"/>
                </a:solidFill>
                <a:latin typeface="Roboto"/>
                <a:cs typeface="Roboto"/>
              </a:rPr>
              <a:t>deudor.</a:t>
            </a:r>
            <a:endParaRPr sz="1800">
              <a:latin typeface="Roboto"/>
              <a:cs typeface="Roboto"/>
            </a:endParaRPr>
          </a:p>
          <a:p>
            <a:pPr marL="266065" marR="496570">
              <a:lnSpc>
                <a:spcPct val="132600"/>
              </a:lnSpc>
              <a:spcBef>
                <a:spcPts val="575"/>
              </a:spcBef>
            </a:pPr>
            <a:r>
              <a:rPr dirty="0" sz="1800">
                <a:solidFill>
                  <a:srgbClr val="FFFFFF"/>
                </a:solidFill>
                <a:latin typeface="Roboto"/>
                <a:cs typeface="Roboto"/>
              </a:rPr>
              <a:t>Por</a:t>
            </a:r>
            <a:r>
              <a:rPr dirty="0" sz="1800" spc="19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800">
                <a:solidFill>
                  <a:srgbClr val="FFFFFF"/>
                </a:solidFill>
                <a:latin typeface="Roboto"/>
                <a:cs typeface="Roboto"/>
              </a:rPr>
              <a:t>el</a:t>
            </a:r>
            <a:r>
              <a:rPr dirty="0" sz="1800" spc="19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800" spc="50">
                <a:solidFill>
                  <a:srgbClr val="FFFFFF"/>
                </a:solidFill>
                <a:latin typeface="Roboto"/>
                <a:cs typeface="Roboto"/>
              </a:rPr>
              <a:t>reconocimiento</a:t>
            </a:r>
            <a:r>
              <a:rPr dirty="0" sz="1800" spc="19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800">
                <a:solidFill>
                  <a:srgbClr val="FFFFFF"/>
                </a:solidFill>
                <a:latin typeface="Roboto"/>
                <a:cs typeface="Roboto"/>
              </a:rPr>
              <a:t>de</a:t>
            </a:r>
            <a:r>
              <a:rPr dirty="0" sz="1800" spc="20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800" spc="-25">
                <a:solidFill>
                  <a:srgbClr val="FFFFFF"/>
                </a:solidFill>
                <a:latin typeface="Roboto"/>
                <a:cs typeface="Roboto"/>
              </a:rPr>
              <a:t>la </a:t>
            </a:r>
            <a:r>
              <a:rPr dirty="0" sz="1800" spc="45">
                <a:solidFill>
                  <a:srgbClr val="FFFFFF"/>
                </a:solidFill>
                <a:latin typeface="Roboto"/>
                <a:cs typeface="Roboto"/>
              </a:rPr>
              <a:t>obligación</a:t>
            </a:r>
            <a:r>
              <a:rPr dirty="0" sz="1800" spc="18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800">
                <a:solidFill>
                  <a:srgbClr val="FFFFFF"/>
                </a:solidFill>
                <a:latin typeface="Roboto"/>
                <a:cs typeface="Roboto"/>
              </a:rPr>
              <a:t>por</a:t>
            </a:r>
            <a:r>
              <a:rPr dirty="0" sz="1800" spc="18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800">
                <a:solidFill>
                  <a:srgbClr val="FFFFFF"/>
                </a:solidFill>
                <a:latin typeface="Roboto"/>
                <a:cs typeface="Roboto"/>
              </a:rPr>
              <a:t>el</a:t>
            </a:r>
            <a:r>
              <a:rPr dirty="0" sz="1800" spc="18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800" spc="-10">
                <a:solidFill>
                  <a:srgbClr val="FFFFFF"/>
                </a:solidFill>
                <a:latin typeface="Roboto"/>
                <a:cs typeface="Roboto"/>
              </a:rPr>
              <a:t>deudor.</a:t>
            </a:r>
            <a:endParaRPr sz="1800">
              <a:latin typeface="Roboto"/>
              <a:cs typeface="Roboto"/>
            </a:endParaRPr>
          </a:p>
          <a:p>
            <a:pPr marL="266065" marR="5080">
              <a:lnSpc>
                <a:spcPct val="132600"/>
              </a:lnSpc>
              <a:spcBef>
                <a:spcPts val="570"/>
              </a:spcBef>
            </a:pPr>
            <a:r>
              <a:rPr dirty="0" sz="1800">
                <a:solidFill>
                  <a:srgbClr val="C31919"/>
                </a:solidFill>
                <a:latin typeface="Roboto"/>
                <a:cs typeface="Roboto"/>
              </a:rPr>
              <a:t>Producida</a:t>
            </a:r>
            <a:r>
              <a:rPr dirty="0" sz="1800" spc="340">
                <a:solidFill>
                  <a:srgbClr val="C31919"/>
                </a:solidFill>
                <a:latin typeface="Roboto"/>
                <a:cs typeface="Roboto"/>
              </a:rPr>
              <a:t> </a:t>
            </a:r>
            <a:r>
              <a:rPr dirty="0" sz="1800">
                <a:solidFill>
                  <a:srgbClr val="C31919"/>
                </a:solidFill>
                <a:latin typeface="Roboto"/>
                <a:cs typeface="Roboto"/>
              </a:rPr>
              <a:t>la</a:t>
            </a:r>
            <a:r>
              <a:rPr dirty="0" sz="1800" spc="350">
                <a:solidFill>
                  <a:srgbClr val="C31919"/>
                </a:solidFill>
                <a:latin typeface="Roboto"/>
                <a:cs typeface="Roboto"/>
              </a:rPr>
              <a:t> </a:t>
            </a:r>
            <a:r>
              <a:rPr dirty="0" sz="1800" spc="40">
                <a:solidFill>
                  <a:srgbClr val="C31919"/>
                </a:solidFill>
                <a:latin typeface="Roboto"/>
                <a:cs typeface="Roboto"/>
              </a:rPr>
              <a:t>interrupción, </a:t>
            </a:r>
            <a:r>
              <a:rPr dirty="0" sz="1800" spc="50">
                <a:solidFill>
                  <a:srgbClr val="C31919"/>
                </a:solidFill>
                <a:latin typeface="Roboto"/>
                <a:cs typeface="Roboto"/>
              </a:rPr>
              <a:t>comienza</a:t>
            </a:r>
            <a:r>
              <a:rPr dirty="0" sz="1800" spc="125">
                <a:solidFill>
                  <a:srgbClr val="C31919"/>
                </a:solidFill>
                <a:latin typeface="Roboto"/>
                <a:cs typeface="Roboto"/>
              </a:rPr>
              <a:t> </a:t>
            </a:r>
            <a:r>
              <a:rPr dirty="0" sz="1800" spc="45">
                <a:solidFill>
                  <a:srgbClr val="C31919"/>
                </a:solidFill>
                <a:latin typeface="Roboto"/>
                <a:cs typeface="Roboto"/>
              </a:rPr>
              <a:t>nuevamente</a:t>
            </a:r>
            <a:r>
              <a:rPr dirty="0" sz="1800" spc="125">
                <a:solidFill>
                  <a:srgbClr val="C31919"/>
                </a:solidFill>
                <a:latin typeface="Roboto"/>
                <a:cs typeface="Roboto"/>
              </a:rPr>
              <a:t> </a:t>
            </a:r>
            <a:r>
              <a:rPr dirty="0" sz="1800" spc="-50">
                <a:solidFill>
                  <a:srgbClr val="C31919"/>
                </a:solidFill>
                <a:latin typeface="Roboto"/>
                <a:cs typeface="Roboto"/>
              </a:rPr>
              <a:t>a </a:t>
            </a:r>
            <a:r>
              <a:rPr dirty="0" sz="1800">
                <a:solidFill>
                  <a:srgbClr val="C31919"/>
                </a:solidFill>
                <a:latin typeface="Roboto"/>
                <a:cs typeface="Roboto"/>
              </a:rPr>
              <a:t>transcurrir</a:t>
            </a:r>
            <a:r>
              <a:rPr dirty="0" sz="1800" spc="265">
                <a:solidFill>
                  <a:srgbClr val="C31919"/>
                </a:solidFill>
                <a:latin typeface="Roboto"/>
                <a:cs typeface="Roboto"/>
              </a:rPr>
              <a:t> </a:t>
            </a:r>
            <a:r>
              <a:rPr dirty="0" sz="1800">
                <a:solidFill>
                  <a:srgbClr val="C31919"/>
                </a:solidFill>
                <a:latin typeface="Roboto"/>
                <a:cs typeface="Roboto"/>
              </a:rPr>
              <a:t>el</a:t>
            </a:r>
            <a:r>
              <a:rPr dirty="0" sz="1800" spc="265">
                <a:solidFill>
                  <a:srgbClr val="C31919"/>
                </a:solidFill>
                <a:latin typeface="Roboto"/>
                <a:cs typeface="Roboto"/>
              </a:rPr>
              <a:t> </a:t>
            </a:r>
            <a:r>
              <a:rPr dirty="0" sz="1800" spc="50">
                <a:solidFill>
                  <a:srgbClr val="C31919"/>
                </a:solidFill>
                <a:latin typeface="Roboto"/>
                <a:cs typeface="Roboto"/>
              </a:rPr>
              <a:t>cómputo</a:t>
            </a:r>
            <a:r>
              <a:rPr dirty="0" sz="1800" spc="265">
                <a:solidFill>
                  <a:srgbClr val="C31919"/>
                </a:solidFill>
                <a:latin typeface="Roboto"/>
                <a:cs typeface="Roboto"/>
              </a:rPr>
              <a:t> </a:t>
            </a:r>
            <a:r>
              <a:rPr dirty="0" sz="1800">
                <a:solidFill>
                  <a:srgbClr val="C31919"/>
                </a:solidFill>
                <a:latin typeface="Roboto"/>
                <a:cs typeface="Roboto"/>
              </a:rPr>
              <a:t>del</a:t>
            </a:r>
            <a:r>
              <a:rPr dirty="0" sz="1800" spc="270">
                <a:solidFill>
                  <a:srgbClr val="C31919"/>
                </a:solidFill>
                <a:latin typeface="Roboto"/>
                <a:cs typeface="Roboto"/>
              </a:rPr>
              <a:t> </a:t>
            </a:r>
            <a:r>
              <a:rPr dirty="0" sz="1800" spc="-10">
                <a:solidFill>
                  <a:srgbClr val="C31919"/>
                </a:solidFill>
                <a:latin typeface="Roboto"/>
                <a:cs typeface="Roboto"/>
              </a:rPr>
              <a:t>plazo </a:t>
            </a:r>
            <a:r>
              <a:rPr dirty="0" sz="1800" spc="40">
                <a:solidFill>
                  <a:srgbClr val="C31919"/>
                </a:solidFill>
                <a:latin typeface="Roboto"/>
                <a:cs typeface="Roboto"/>
              </a:rPr>
              <a:t>prescriptivo.</a:t>
            </a:r>
            <a:endParaRPr sz="1800">
              <a:latin typeface="Roboto"/>
              <a:cs typeface="Roboto"/>
            </a:endParaRPr>
          </a:p>
        </p:txBody>
      </p:sp>
      <p:sp>
        <p:nvSpPr>
          <p:cNvPr id="12" name="object 12" descr=""/>
          <p:cNvSpPr/>
          <p:nvPr/>
        </p:nvSpPr>
        <p:spPr>
          <a:xfrm>
            <a:off x="7603125" y="3840903"/>
            <a:ext cx="762635" cy="616585"/>
          </a:xfrm>
          <a:custGeom>
            <a:avLst/>
            <a:gdLst/>
            <a:ahLst/>
            <a:cxnLst/>
            <a:rect l="l" t="t" r="r" b="b"/>
            <a:pathLst>
              <a:path w="762634" h="616585">
                <a:moveTo>
                  <a:pt x="164855" y="247974"/>
                </a:moveTo>
                <a:lnTo>
                  <a:pt x="91731" y="300073"/>
                </a:lnTo>
                <a:lnTo>
                  <a:pt x="54222" y="343311"/>
                </a:lnTo>
                <a:lnTo>
                  <a:pt x="25264" y="387376"/>
                </a:lnTo>
                <a:lnTo>
                  <a:pt x="6607" y="431751"/>
                </a:lnTo>
                <a:lnTo>
                  <a:pt x="0" y="475916"/>
                </a:lnTo>
                <a:lnTo>
                  <a:pt x="7152" y="520259"/>
                </a:lnTo>
                <a:lnTo>
                  <a:pt x="27068" y="558771"/>
                </a:lnTo>
                <a:lnTo>
                  <a:pt x="57438" y="589140"/>
                </a:lnTo>
                <a:lnTo>
                  <a:pt x="95950" y="609057"/>
                </a:lnTo>
                <a:lnTo>
                  <a:pt x="140292" y="616209"/>
                </a:lnTo>
                <a:lnTo>
                  <a:pt x="322176" y="616209"/>
                </a:lnTo>
                <a:lnTo>
                  <a:pt x="329810" y="608574"/>
                </a:lnTo>
                <a:lnTo>
                  <a:pt x="329810" y="589737"/>
                </a:lnTo>
                <a:lnTo>
                  <a:pt x="322176" y="582101"/>
                </a:lnTo>
                <a:lnTo>
                  <a:pt x="140292" y="582101"/>
                </a:lnTo>
                <a:lnTo>
                  <a:pt x="98961" y="573757"/>
                </a:lnTo>
                <a:lnTo>
                  <a:pt x="65209" y="551000"/>
                </a:lnTo>
                <a:lnTo>
                  <a:pt x="42452" y="517248"/>
                </a:lnTo>
                <a:lnTo>
                  <a:pt x="34107" y="475916"/>
                </a:lnTo>
                <a:lnTo>
                  <a:pt x="40200" y="439011"/>
                </a:lnTo>
                <a:lnTo>
                  <a:pt x="57360" y="400440"/>
                </a:lnTo>
                <a:lnTo>
                  <a:pt x="83907" y="361121"/>
                </a:lnTo>
                <a:lnTo>
                  <a:pt x="118161" y="321969"/>
                </a:lnTo>
                <a:lnTo>
                  <a:pt x="158442" y="283902"/>
                </a:lnTo>
                <a:lnTo>
                  <a:pt x="161433" y="281297"/>
                </a:lnTo>
                <a:lnTo>
                  <a:pt x="203992" y="281297"/>
                </a:lnTo>
                <a:lnTo>
                  <a:pt x="203578" y="278465"/>
                </a:lnTo>
                <a:lnTo>
                  <a:pt x="199457" y="268707"/>
                </a:lnTo>
                <a:lnTo>
                  <a:pt x="192888" y="260185"/>
                </a:lnTo>
                <a:lnTo>
                  <a:pt x="179794" y="251311"/>
                </a:lnTo>
                <a:lnTo>
                  <a:pt x="164855" y="247974"/>
                </a:lnTo>
                <a:close/>
              </a:path>
              <a:path w="762634" h="616585">
                <a:moveTo>
                  <a:pt x="368580" y="520487"/>
                </a:moveTo>
                <a:lnTo>
                  <a:pt x="206287" y="520487"/>
                </a:lnTo>
                <a:lnTo>
                  <a:pt x="198652" y="528122"/>
                </a:lnTo>
                <a:lnTo>
                  <a:pt x="198652" y="546959"/>
                </a:lnTo>
                <a:lnTo>
                  <a:pt x="206287" y="554594"/>
                </a:lnTo>
                <a:lnTo>
                  <a:pt x="368580" y="554594"/>
                </a:lnTo>
                <a:lnTo>
                  <a:pt x="376215" y="546959"/>
                </a:lnTo>
                <a:lnTo>
                  <a:pt x="376215" y="528122"/>
                </a:lnTo>
                <a:lnTo>
                  <a:pt x="368580" y="520487"/>
                </a:lnTo>
                <a:close/>
              </a:path>
              <a:path w="762634" h="616585">
                <a:moveTo>
                  <a:pt x="334277" y="238479"/>
                </a:moveTo>
                <a:lnTo>
                  <a:pt x="264343" y="238479"/>
                </a:lnTo>
                <a:lnTo>
                  <a:pt x="250705" y="241232"/>
                </a:lnTo>
                <a:lnTo>
                  <a:pt x="239568" y="248740"/>
                </a:lnTo>
                <a:lnTo>
                  <a:pt x="232060" y="259877"/>
                </a:lnTo>
                <a:lnTo>
                  <a:pt x="229494" y="272586"/>
                </a:lnTo>
                <a:lnTo>
                  <a:pt x="229410" y="460582"/>
                </a:lnTo>
                <a:lnTo>
                  <a:pt x="232060" y="473706"/>
                </a:lnTo>
                <a:lnTo>
                  <a:pt x="239568" y="484843"/>
                </a:lnTo>
                <a:lnTo>
                  <a:pt x="250705" y="492351"/>
                </a:lnTo>
                <a:lnTo>
                  <a:pt x="264343" y="495104"/>
                </a:lnTo>
                <a:lnTo>
                  <a:pt x="623316" y="495104"/>
                </a:lnTo>
                <a:lnTo>
                  <a:pt x="636955" y="492351"/>
                </a:lnTo>
                <a:lnTo>
                  <a:pt x="648092" y="484843"/>
                </a:lnTo>
                <a:lnTo>
                  <a:pt x="655600" y="473706"/>
                </a:lnTo>
                <a:lnTo>
                  <a:pt x="658166" y="460996"/>
                </a:lnTo>
                <a:lnTo>
                  <a:pt x="263828" y="460996"/>
                </a:lnTo>
                <a:lnTo>
                  <a:pt x="263414" y="460582"/>
                </a:lnTo>
                <a:lnTo>
                  <a:pt x="263506" y="272909"/>
                </a:lnTo>
                <a:lnTo>
                  <a:pt x="263828" y="272586"/>
                </a:lnTo>
                <a:lnTo>
                  <a:pt x="334277" y="272586"/>
                </a:lnTo>
                <a:lnTo>
                  <a:pt x="341912" y="264951"/>
                </a:lnTo>
                <a:lnTo>
                  <a:pt x="341912" y="246114"/>
                </a:lnTo>
                <a:lnTo>
                  <a:pt x="334277" y="238479"/>
                </a:lnTo>
                <a:close/>
              </a:path>
              <a:path w="762634" h="616585">
                <a:moveTo>
                  <a:pt x="650718" y="310983"/>
                </a:moveTo>
                <a:lnTo>
                  <a:pt x="631881" y="310983"/>
                </a:lnTo>
                <a:lnTo>
                  <a:pt x="624246" y="318618"/>
                </a:lnTo>
                <a:lnTo>
                  <a:pt x="624246" y="460582"/>
                </a:lnTo>
                <a:lnTo>
                  <a:pt x="623832" y="460996"/>
                </a:lnTo>
                <a:lnTo>
                  <a:pt x="658166" y="460996"/>
                </a:lnTo>
                <a:lnTo>
                  <a:pt x="658249" y="460582"/>
                </a:lnTo>
                <a:lnTo>
                  <a:pt x="658353" y="318618"/>
                </a:lnTo>
                <a:lnTo>
                  <a:pt x="650718" y="310983"/>
                </a:lnTo>
                <a:close/>
              </a:path>
              <a:path w="762634" h="616585">
                <a:moveTo>
                  <a:pt x="381297" y="311807"/>
                </a:moveTo>
                <a:lnTo>
                  <a:pt x="374899" y="313151"/>
                </a:lnTo>
                <a:lnTo>
                  <a:pt x="369462" y="316809"/>
                </a:lnTo>
                <a:lnTo>
                  <a:pt x="365729" y="322439"/>
                </a:lnTo>
                <a:lnTo>
                  <a:pt x="360007" y="352682"/>
                </a:lnTo>
                <a:lnTo>
                  <a:pt x="366116" y="381764"/>
                </a:lnTo>
                <a:lnTo>
                  <a:pt x="382684" y="406434"/>
                </a:lnTo>
                <a:lnTo>
                  <a:pt x="408341" y="423442"/>
                </a:lnTo>
                <a:lnTo>
                  <a:pt x="430731" y="428864"/>
                </a:lnTo>
                <a:lnTo>
                  <a:pt x="453168" y="427567"/>
                </a:lnTo>
                <a:lnTo>
                  <a:pt x="492505" y="406316"/>
                </a:lnTo>
                <a:lnTo>
                  <a:pt x="497352" y="394885"/>
                </a:lnTo>
                <a:lnTo>
                  <a:pt x="433731" y="394885"/>
                </a:lnTo>
                <a:lnTo>
                  <a:pt x="421191" y="391847"/>
                </a:lnTo>
                <a:lnTo>
                  <a:pt x="406821" y="382322"/>
                </a:lnTo>
                <a:lnTo>
                  <a:pt x="397542" y="368507"/>
                </a:lnTo>
                <a:lnTo>
                  <a:pt x="394120" y="352222"/>
                </a:lnTo>
                <a:lnTo>
                  <a:pt x="398523" y="328950"/>
                </a:lnTo>
                <a:lnTo>
                  <a:pt x="398457" y="328036"/>
                </a:lnTo>
                <a:lnTo>
                  <a:pt x="397239" y="322236"/>
                </a:lnTo>
                <a:lnTo>
                  <a:pt x="393574" y="316795"/>
                </a:lnTo>
                <a:lnTo>
                  <a:pt x="387950" y="313067"/>
                </a:lnTo>
                <a:lnTo>
                  <a:pt x="381297" y="311807"/>
                </a:lnTo>
                <a:close/>
              </a:path>
              <a:path w="762634" h="616585">
                <a:moveTo>
                  <a:pt x="203992" y="281297"/>
                </a:moveTo>
                <a:lnTo>
                  <a:pt x="161433" y="281297"/>
                </a:lnTo>
                <a:lnTo>
                  <a:pt x="165930" y="281462"/>
                </a:lnTo>
                <a:lnTo>
                  <a:pt x="170663" y="286193"/>
                </a:lnTo>
                <a:lnTo>
                  <a:pt x="171420" y="288947"/>
                </a:lnTo>
                <a:lnTo>
                  <a:pt x="148347" y="383003"/>
                </a:lnTo>
                <a:lnTo>
                  <a:pt x="148166" y="387376"/>
                </a:lnTo>
                <a:lnTo>
                  <a:pt x="167613" y="403909"/>
                </a:lnTo>
                <a:lnTo>
                  <a:pt x="173748" y="401651"/>
                </a:lnTo>
                <a:lnTo>
                  <a:pt x="178589" y="397257"/>
                </a:lnTo>
                <a:lnTo>
                  <a:pt x="181472" y="391130"/>
                </a:lnTo>
                <a:lnTo>
                  <a:pt x="203915" y="299644"/>
                </a:lnTo>
                <a:lnTo>
                  <a:pt x="205108" y="288925"/>
                </a:lnTo>
                <a:lnTo>
                  <a:pt x="203992" y="281297"/>
                </a:lnTo>
                <a:close/>
              </a:path>
              <a:path w="762634" h="616585">
                <a:moveTo>
                  <a:pt x="480386" y="377228"/>
                </a:moveTo>
                <a:lnTo>
                  <a:pt x="473972" y="378490"/>
                </a:lnTo>
                <a:lnTo>
                  <a:pt x="468238" y="382322"/>
                </a:lnTo>
                <a:lnTo>
                  <a:pt x="458099" y="389875"/>
                </a:lnTo>
                <a:lnTo>
                  <a:pt x="446299" y="394157"/>
                </a:lnTo>
                <a:lnTo>
                  <a:pt x="433731" y="394885"/>
                </a:lnTo>
                <a:lnTo>
                  <a:pt x="497352" y="394885"/>
                </a:lnTo>
                <a:lnTo>
                  <a:pt x="497457" y="394157"/>
                </a:lnTo>
                <a:lnTo>
                  <a:pt x="496213" y="387832"/>
                </a:lnTo>
                <a:lnTo>
                  <a:pt x="492456" y="382199"/>
                </a:lnTo>
                <a:lnTo>
                  <a:pt x="486806" y="378464"/>
                </a:lnTo>
                <a:lnTo>
                  <a:pt x="480386" y="377228"/>
                </a:lnTo>
                <a:close/>
              </a:path>
              <a:path w="762634" h="616585">
                <a:moveTo>
                  <a:pt x="649383" y="216403"/>
                </a:moveTo>
                <a:lnTo>
                  <a:pt x="511972" y="331866"/>
                </a:lnTo>
                <a:lnTo>
                  <a:pt x="506976" y="343924"/>
                </a:lnTo>
                <a:lnTo>
                  <a:pt x="508225" y="350342"/>
                </a:lnTo>
                <a:lnTo>
                  <a:pt x="511972" y="355984"/>
                </a:lnTo>
                <a:lnTo>
                  <a:pt x="517614" y="359730"/>
                </a:lnTo>
                <a:lnTo>
                  <a:pt x="524029" y="360979"/>
                </a:lnTo>
                <a:lnTo>
                  <a:pt x="530447" y="359730"/>
                </a:lnTo>
                <a:lnTo>
                  <a:pt x="536089" y="355983"/>
                </a:lnTo>
                <a:lnTo>
                  <a:pt x="642923" y="249155"/>
                </a:lnTo>
                <a:lnTo>
                  <a:pt x="687373" y="249155"/>
                </a:lnTo>
                <a:lnTo>
                  <a:pt x="679179" y="235636"/>
                </a:lnTo>
                <a:lnTo>
                  <a:pt x="666156" y="222338"/>
                </a:lnTo>
                <a:lnTo>
                  <a:pt x="649383" y="216403"/>
                </a:lnTo>
                <a:close/>
              </a:path>
              <a:path w="762634" h="616585">
                <a:moveTo>
                  <a:pt x="558638" y="191730"/>
                </a:moveTo>
                <a:lnTo>
                  <a:pt x="432831" y="310474"/>
                </a:lnTo>
                <a:lnTo>
                  <a:pt x="427929" y="323008"/>
                </a:lnTo>
                <a:lnTo>
                  <a:pt x="429085" y="328950"/>
                </a:lnTo>
                <a:lnTo>
                  <a:pt x="432831" y="334591"/>
                </a:lnTo>
                <a:lnTo>
                  <a:pt x="438472" y="338338"/>
                </a:lnTo>
                <a:lnTo>
                  <a:pt x="444890" y="339586"/>
                </a:lnTo>
                <a:lnTo>
                  <a:pt x="451307" y="338338"/>
                </a:lnTo>
                <a:lnTo>
                  <a:pt x="456948" y="334591"/>
                </a:lnTo>
                <a:lnTo>
                  <a:pt x="570697" y="220843"/>
                </a:lnTo>
                <a:lnTo>
                  <a:pt x="574443" y="215201"/>
                </a:lnTo>
                <a:lnTo>
                  <a:pt x="575692" y="208784"/>
                </a:lnTo>
                <a:lnTo>
                  <a:pt x="574443" y="202367"/>
                </a:lnTo>
                <a:lnTo>
                  <a:pt x="570697" y="196726"/>
                </a:lnTo>
                <a:lnTo>
                  <a:pt x="565055" y="192979"/>
                </a:lnTo>
                <a:lnTo>
                  <a:pt x="558638" y="191730"/>
                </a:lnTo>
                <a:close/>
              </a:path>
              <a:path w="762634" h="616585">
                <a:moveTo>
                  <a:pt x="687373" y="249155"/>
                </a:moveTo>
                <a:lnTo>
                  <a:pt x="642923" y="249155"/>
                </a:lnTo>
                <a:lnTo>
                  <a:pt x="647854" y="249751"/>
                </a:lnTo>
                <a:lnTo>
                  <a:pt x="683326" y="308279"/>
                </a:lnTo>
                <a:lnTo>
                  <a:pt x="690037" y="316683"/>
                </a:lnTo>
                <a:lnTo>
                  <a:pt x="698528" y="323008"/>
                </a:lnTo>
                <a:lnTo>
                  <a:pt x="708337" y="326994"/>
                </a:lnTo>
                <a:lnTo>
                  <a:pt x="719006" y="328381"/>
                </a:lnTo>
                <a:lnTo>
                  <a:pt x="734548" y="325397"/>
                </a:lnTo>
                <a:lnTo>
                  <a:pt x="747475" y="317192"/>
                </a:lnTo>
                <a:lnTo>
                  <a:pt x="756576" y="304887"/>
                </a:lnTo>
                <a:lnTo>
                  <a:pt x="759395" y="294273"/>
                </a:lnTo>
                <a:lnTo>
                  <a:pt x="716345" y="294273"/>
                </a:lnTo>
                <a:lnTo>
                  <a:pt x="713876" y="292881"/>
                </a:lnTo>
                <a:lnTo>
                  <a:pt x="687373" y="249155"/>
                </a:lnTo>
                <a:close/>
              </a:path>
              <a:path w="762634" h="616585">
                <a:moveTo>
                  <a:pt x="693199" y="32463"/>
                </a:moveTo>
                <a:lnTo>
                  <a:pt x="603665" y="32463"/>
                </a:lnTo>
                <a:lnTo>
                  <a:pt x="643624" y="40239"/>
                </a:lnTo>
                <a:lnTo>
                  <a:pt x="678750" y="63564"/>
                </a:lnTo>
                <a:lnTo>
                  <a:pt x="715678" y="133376"/>
                </a:lnTo>
                <a:lnTo>
                  <a:pt x="724711" y="179949"/>
                </a:lnTo>
                <a:lnTo>
                  <a:pt x="727961" y="228649"/>
                </a:lnTo>
                <a:lnTo>
                  <a:pt x="728068" y="235636"/>
                </a:lnTo>
                <a:lnTo>
                  <a:pt x="726609" y="287250"/>
                </a:lnTo>
                <a:lnTo>
                  <a:pt x="726335" y="291207"/>
                </a:lnTo>
                <a:lnTo>
                  <a:pt x="723038" y="294273"/>
                </a:lnTo>
                <a:lnTo>
                  <a:pt x="759395" y="294273"/>
                </a:lnTo>
                <a:lnTo>
                  <a:pt x="760636" y="289602"/>
                </a:lnTo>
                <a:lnTo>
                  <a:pt x="762256" y="231852"/>
                </a:lnTo>
                <a:lnTo>
                  <a:pt x="762299" y="227988"/>
                </a:lnTo>
                <a:lnTo>
                  <a:pt x="758278" y="171473"/>
                </a:lnTo>
                <a:lnTo>
                  <a:pt x="747610" y="119918"/>
                </a:lnTo>
                <a:lnTo>
                  <a:pt x="729424" y="75348"/>
                </a:lnTo>
                <a:lnTo>
                  <a:pt x="702865" y="39444"/>
                </a:lnTo>
                <a:lnTo>
                  <a:pt x="693199" y="32463"/>
                </a:lnTo>
                <a:close/>
              </a:path>
              <a:path w="762634" h="616585">
                <a:moveTo>
                  <a:pt x="509266" y="142360"/>
                </a:moveTo>
                <a:lnTo>
                  <a:pt x="395772" y="248791"/>
                </a:lnTo>
                <a:lnTo>
                  <a:pt x="390776" y="260850"/>
                </a:lnTo>
                <a:lnTo>
                  <a:pt x="392025" y="267267"/>
                </a:lnTo>
                <a:lnTo>
                  <a:pt x="395772" y="272909"/>
                </a:lnTo>
                <a:lnTo>
                  <a:pt x="401413" y="276655"/>
                </a:lnTo>
                <a:lnTo>
                  <a:pt x="407830" y="277904"/>
                </a:lnTo>
                <a:lnTo>
                  <a:pt x="414247" y="276655"/>
                </a:lnTo>
                <a:lnTo>
                  <a:pt x="419889" y="272909"/>
                </a:lnTo>
                <a:lnTo>
                  <a:pt x="521324" y="171473"/>
                </a:lnTo>
                <a:lnTo>
                  <a:pt x="525071" y="165832"/>
                </a:lnTo>
                <a:lnTo>
                  <a:pt x="526320" y="159415"/>
                </a:lnTo>
                <a:lnTo>
                  <a:pt x="525071" y="152997"/>
                </a:lnTo>
                <a:lnTo>
                  <a:pt x="521324" y="147356"/>
                </a:lnTo>
                <a:lnTo>
                  <a:pt x="515683" y="143609"/>
                </a:lnTo>
                <a:lnTo>
                  <a:pt x="509266" y="142360"/>
                </a:lnTo>
                <a:close/>
              </a:path>
              <a:path w="762634" h="616585">
                <a:moveTo>
                  <a:pt x="582192" y="0"/>
                </a:moveTo>
                <a:lnTo>
                  <a:pt x="540876" y="13148"/>
                </a:lnTo>
                <a:lnTo>
                  <a:pt x="504460" y="39445"/>
                </a:lnTo>
                <a:lnTo>
                  <a:pt x="382508" y="161388"/>
                </a:lnTo>
                <a:lnTo>
                  <a:pt x="377513" y="173446"/>
                </a:lnTo>
                <a:lnTo>
                  <a:pt x="378761" y="179864"/>
                </a:lnTo>
                <a:lnTo>
                  <a:pt x="382508" y="185506"/>
                </a:lnTo>
                <a:lnTo>
                  <a:pt x="388152" y="189252"/>
                </a:lnTo>
                <a:lnTo>
                  <a:pt x="394566" y="190501"/>
                </a:lnTo>
                <a:lnTo>
                  <a:pt x="400984" y="189252"/>
                </a:lnTo>
                <a:lnTo>
                  <a:pt x="406626" y="185505"/>
                </a:lnTo>
                <a:lnTo>
                  <a:pt x="528578" y="63563"/>
                </a:lnTo>
                <a:lnTo>
                  <a:pt x="563708" y="40238"/>
                </a:lnTo>
                <a:lnTo>
                  <a:pt x="603665" y="32463"/>
                </a:lnTo>
                <a:lnTo>
                  <a:pt x="693199" y="32463"/>
                </a:lnTo>
                <a:lnTo>
                  <a:pt x="666453" y="13148"/>
                </a:lnTo>
                <a:lnTo>
                  <a:pt x="625141" y="0"/>
                </a:lnTo>
                <a:lnTo>
                  <a:pt x="582192" y="0"/>
                </a:lnTo>
                <a:close/>
              </a:path>
            </a:pathLst>
          </a:custGeom>
          <a:solidFill>
            <a:srgbClr val="C31919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13" name="object 13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815083" y="4556975"/>
            <a:ext cx="101530" cy="101530"/>
          </a:xfrm>
          <a:prstGeom prst="rect">
            <a:avLst/>
          </a:prstGeom>
        </p:spPr>
      </p:pic>
      <p:pic>
        <p:nvPicPr>
          <p:cNvPr id="14" name="object 14" descr="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815083" y="5721179"/>
            <a:ext cx="101530" cy="101530"/>
          </a:xfrm>
          <a:prstGeom prst="rect">
            <a:avLst/>
          </a:prstGeom>
        </p:spPr>
      </p:pic>
      <p:pic>
        <p:nvPicPr>
          <p:cNvPr id="15" name="object 15" descr="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815083" y="6521568"/>
            <a:ext cx="101530" cy="101530"/>
          </a:xfrm>
          <a:prstGeom prst="rect">
            <a:avLst/>
          </a:prstGeom>
        </p:spPr>
      </p:pic>
      <p:sp>
        <p:nvSpPr>
          <p:cNvPr id="16" name="object 16" descr=""/>
          <p:cNvSpPr txBox="1"/>
          <p:nvPr/>
        </p:nvSpPr>
        <p:spPr>
          <a:xfrm>
            <a:off x="8802384" y="3523567"/>
            <a:ext cx="3864610" cy="392112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1950" spc="155" b="1">
                <a:solidFill>
                  <a:srgbClr val="FFFFFF"/>
                </a:solidFill>
                <a:latin typeface="Roboto"/>
                <a:cs typeface="Roboto"/>
              </a:rPr>
              <a:t>PAGARÉ</a:t>
            </a:r>
            <a:r>
              <a:rPr dirty="0" sz="1950" spc="380" b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950" spc="170" b="1">
                <a:solidFill>
                  <a:srgbClr val="FFFFFF"/>
                </a:solidFill>
                <a:latin typeface="Roboto"/>
                <a:cs typeface="Roboto"/>
              </a:rPr>
              <a:t>NEGOCIABLE</a:t>
            </a:r>
            <a:endParaRPr sz="1950">
              <a:latin typeface="Roboto"/>
              <a:cs typeface="Roboto"/>
            </a:endParaRPr>
          </a:p>
          <a:p>
            <a:pPr marL="12700">
              <a:lnSpc>
                <a:spcPct val="100000"/>
              </a:lnSpc>
              <a:spcBef>
                <a:spcPts val="1420"/>
              </a:spcBef>
            </a:pPr>
            <a:r>
              <a:rPr dirty="0" sz="1800" spc="45">
                <a:solidFill>
                  <a:srgbClr val="FFFFFF"/>
                </a:solidFill>
                <a:latin typeface="Roboto"/>
                <a:cs typeface="Roboto"/>
              </a:rPr>
              <a:t>Sección</a:t>
            </a:r>
            <a:r>
              <a:rPr dirty="0" sz="1800" spc="15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800" spc="-10">
                <a:solidFill>
                  <a:srgbClr val="FFFFFF"/>
                </a:solidFill>
                <a:latin typeface="Roboto"/>
                <a:cs typeface="Roboto"/>
              </a:rPr>
              <a:t>2-</a:t>
            </a:r>
            <a:r>
              <a:rPr dirty="0" sz="1800">
                <a:solidFill>
                  <a:srgbClr val="FFFFFF"/>
                </a:solidFill>
                <a:latin typeface="Roboto"/>
                <a:cs typeface="Roboto"/>
              </a:rPr>
              <a:t>11F</a:t>
            </a:r>
            <a:r>
              <a:rPr dirty="0" sz="1800" spc="16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800">
                <a:solidFill>
                  <a:srgbClr val="FFFFFF"/>
                </a:solidFill>
                <a:latin typeface="Roboto"/>
                <a:cs typeface="Roboto"/>
              </a:rPr>
              <a:t>de</a:t>
            </a:r>
            <a:r>
              <a:rPr dirty="0" sz="1800" spc="16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800" spc="-25">
                <a:solidFill>
                  <a:srgbClr val="FFFFFF"/>
                </a:solidFill>
                <a:latin typeface="Roboto"/>
                <a:cs typeface="Roboto"/>
              </a:rPr>
              <a:t>LTC</a:t>
            </a:r>
            <a:endParaRPr sz="1800">
              <a:latin typeface="Roboto"/>
              <a:cs typeface="Roboto"/>
            </a:endParaRPr>
          </a:p>
          <a:p>
            <a:pPr marL="266065" marR="5080">
              <a:lnSpc>
                <a:spcPct val="132600"/>
              </a:lnSpc>
              <a:spcBef>
                <a:spcPts val="690"/>
              </a:spcBef>
            </a:pPr>
            <a:r>
              <a:rPr dirty="0" sz="1800">
                <a:solidFill>
                  <a:srgbClr val="FFFFFF"/>
                </a:solidFill>
                <a:latin typeface="Roboto"/>
                <a:cs typeface="Roboto"/>
              </a:rPr>
              <a:t>Por</a:t>
            </a:r>
            <a:r>
              <a:rPr dirty="0" sz="1800" spc="21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800">
                <a:solidFill>
                  <a:srgbClr val="FFFFFF"/>
                </a:solidFill>
                <a:latin typeface="Roboto"/>
                <a:cs typeface="Roboto"/>
              </a:rPr>
              <a:t>la</a:t>
            </a:r>
            <a:r>
              <a:rPr dirty="0" sz="1800" spc="21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800" spc="50">
                <a:solidFill>
                  <a:srgbClr val="FFFFFF"/>
                </a:solidFill>
                <a:latin typeface="Roboto"/>
                <a:cs typeface="Roboto"/>
              </a:rPr>
              <a:t>demanda</a:t>
            </a:r>
            <a:r>
              <a:rPr dirty="0" sz="1800" spc="22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800">
                <a:solidFill>
                  <a:srgbClr val="FFFFFF"/>
                </a:solidFill>
                <a:latin typeface="Roboto"/>
                <a:cs typeface="Roboto"/>
              </a:rPr>
              <a:t>u</a:t>
            </a:r>
            <a:r>
              <a:rPr dirty="0" sz="1800" spc="21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800">
                <a:solidFill>
                  <a:srgbClr val="FFFFFF"/>
                </a:solidFill>
                <a:latin typeface="Roboto"/>
                <a:cs typeface="Roboto"/>
              </a:rPr>
              <a:t>otro</a:t>
            </a:r>
            <a:r>
              <a:rPr dirty="0" sz="1800" spc="22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800">
                <a:solidFill>
                  <a:srgbClr val="FFFFFF"/>
                </a:solidFill>
                <a:latin typeface="Roboto"/>
                <a:cs typeface="Roboto"/>
              </a:rPr>
              <a:t>género</a:t>
            </a:r>
            <a:r>
              <a:rPr dirty="0" sz="1800" spc="21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800" spc="-25">
                <a:solidFill>
                  <a:srgbClr val="FFFFFF"/>
                </a:solidFill>
                <a:latin typeface="Roboto"/>
                <a:cs typeface="Roboto"/>
              </a:rPr>
              <a:t>de </a:t>
            </a:r>
            <a:r>
              <a:rPr dirty="0" sz="1800" spc="45">
                <a:solidFill>
                  <a:srgbClr val="FFFFFF"/>
                </a:solidFill>
                <a:latin typeface="Roboto"/>
                <a:cs typeface="Roboto"/>
              </a:rPr>
              <a:t>interpelación</a:t>
            </a:r>
            <a:r>
              <a:rPr dirty="0" sz="1800" spc="31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800">
                <a:solidFill>
                  <a:srgbClr val="FFFFFF"/>
                </a:solidFill>
                <a:latin typeface="Roboto"/>
                <a:cs typeface="Roboto"/>
              </a:rPr>
              <a:t>judicial</a:t>
            </a:r>
            <a:r>
              <a:rPr dirty="0" sz="1800" spc="32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800">
                <a:solidFill>
                  <a:srgbClr val="FFFFFF"/>
                </a:solidFill>
                <a:latin typeface="Roboto"/>
                <a:cs typeface="Roboto"/>
              </a:rPr>
              <a:t>hecho</a:t>
            </a:r>
            <a:r>
              <a:rPr dirty="0" sz="1800" spc="32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800" spc="-25">
                <a:solidFill>
                  <a:srgbClr val="FFFFFF"/>
                </a:solidFill>
                <a:latin typeface="Roboto"/>
                <a:cs typeface="Roboto"/>
              </a:rPr>
              <a:t>al </a:t>
            </a:r>
            <a:r>
              <a:rPr dirty="0" sz="1800" spc="-10">
                <a:solidFill>
                  <a:srgbClr val="FFFFFF"/>
                </a:solidFill>
                <a:latin typeface="Roboto"/>
                <a:cs typeface="Roboto"/>
              </a:rPr>
              <a:t>deudor.</a:t>
            </a:r>
            <a:endParaRPr sz="1800">
              <a:latin typeface="Roboto"/>
              <a:cs typeface="Roboto"/>
            </a:endParaRPr>
          </a:p>
          <a:p>
            <a:pPr marL="266065" marR="461009">
              <a:lnSpc>
                <a:spcPct val="132600"/>
              </a:lnSpc>
              <a:spcBef>
                <a:spcPts val="570"/>
              </a:spcBef>
            </a:pPr>
            <a:r>
              <a:rPr dirty="0" sz="1800">
                <a:solidFill>
                  <a:srgbClr val="FFFFFF"/>
                </a:solidFill>
                <a:latin typeface="Roboto"/>
                <a:cs typeface="Roboto"/>
              </a:rPr>
              <a:t>Por</a:t>
            </a:r>
            <a:r>
              <a:rPr dirty="0" sz="1800" spc="19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800">
                <a:solidFill>
                  <a:srgbClr val="FFFFFF"/>
                </a:solidFill>
                <a:latin typeface="Roboto"/>
                <a:cs typeface="Roboto"/>
              </a:rPr>
              <a:t>el</a:t>
            </a:r>
            <a:r>
              <a:rPr dirty="0" sz="1800" spc="19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800" spc="50">
                <a:solidFill>
                  <a:srgbClr val="FFFFFF"/>
                </a:solidFill>
                <a:latin typeface="Roboto"/>
                <a:cs typeface="Roboto"/>
              </a:rPr>
              <a:t>reconocimiento</a:t>
            </a:r>
            <a:r>
              <a:rPr dirty="0" sz="1800" spc="19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800">
                <a:solidFill>
                  <a:srgbClr val="FFFFFF"/>
                </a:solidFill>
                <a:latin typeface="Roboto"/>
                <a:cs typeface="Roboto"/>
              </a:rPr>
              <a:t>de</a:t>
            </a:r>
            <a:r>
              <a:rPr dirty="0" sz="1800" spc="20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800" spc="-25">
                <a:solidFill>
                  <a:srgbClr val="FFFFFF"/>
                </a:solidFill>
                <a:latin typeface="Roboto"/>
                <a:cs typeface="Roboto"/>
              </a:rPr>
              <a:t>las </a:t>
            </a:r>
            <a:r>
              <a:rPr dirty="0" sz="1800" spc="40">
                <a:solidFill>
                  <a:srgbClr val="FFFFFF"/>
                </a:solidFill>
                <a:latin typeface="Roboto"/>
                <a:cs typeface="Roboto"/>
              </a:rPr>
              <a:t>obligaciones.</a:t>
            </a:r>
            <a:endParaRPr sz="1800">
              <a:latin typeface="Roboto"/>
              <a:cs typeface="Roboto"/>
            </a:endParaRPr>
          </a:p>
          <a:p>
            <a:pPr marL="266065" marR="186690">
              <a:lnSpc>
                <a:spcPct val="132600"/>
              </a:lnSpc>
              <a:spcBef>
                <a:spcPts val="575"/>
              </a:spcBef>
            </a:pPr>
            <a:r>
              <a:rPr dirty="0" sz="1800">
                <a:solidFill>
                  <a:srgbClr val="FFFFFF"/>
                </a:solidFill>
                <a:latin typeface="Roboto"/>
                <a:cs typeface="Roboto"/>
              </a:rPr>
              <a:t>Por</a:t>
            </a:r>
            <a:r>
              <a:rPr dirty="0" sz="1800" spc="31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800">
                <a:solidFill>
                  <a:srgbClr val="FFFFFF"/>
                </a:solidFill>
                <a:latin typeface="Roboto"/>
                <a:cs typeface="Roboto"/>
              </a:rPr>
              <a:t>la</a:t>
            </a:r>
            <a:r>
              <a:rPr dirty="0" sz="1800" spc="31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800">
                <a:solidFill>
                  <a:srgbClr val="FFFFFF"/>
                </a:solidFill>
                <a:latin typeface="Roboto"/>
                <a:cs typeface="Roboto"/>
              </a:rPr>
              <a:t>renovación</a:t>
            </a:r>
            <a:r>
              <a:rPr dirty="0" sz="1800" spc="31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800" spc="-25">
                <a:solidFill>
                  <a:srgbClr val="FFFFFF"/>
                </a:solidFill>
                <a:latin typeface="Roboto"/>
                <a:cs typeface="Roboto"/>
              </a:rPr>
              <a:t>del </a:t>
            </a:r>
            <a:r>
              <a:rPr dirty="0" sz="1800" spc="45">
                <a:solidFill>
                  <a:srgbClr val="FFFFFF"/>
                </a:solidFill>
                <a:latin typeface="Roboto"/>
                <a:cs typeface="Roboto"/>
              </a:rPr>
              <a:t>instrumento</a:t>
            </a:r>
            <a:r>
              <a:rPr dirty="0" sz="1800" spc="21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800">
                <a:solidFill>
                  <a:srgbClr val="FFFFFF"/>
                </a:solidFill>
                <a:latin typeface="Roboto"/>
                <a:cs typeface="Roboto"/>
              </a:rPr>
              <a:t>en</a:t>
            </a:r>
            <a:r>
              <a:rPr dirty="0" sz="1800" spc="22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800">
                <a:solidFill>
                  <a:srgbClr val="FFFFFF"/>
                </a:solidFill>
                <a:latin typeface="Roboto"/>
                <a:cs typeface="Roboto"/>
              </a:rPr>
              <a:t>que</a:t>
            </a:r>
            <a:r>
              <a:rPr dirty="0" sz="1800" spc="22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800">
                <a:solidFill>
                  <a:srgbClr val="FFFFFF"/>
                </a:solidFill>
                <a:latin typeface="Roboto"/>
                <a:cs typeface="Roboto"/>
              </a:rPr>
              <a:t>se</a:t>
            </a:r>
            <a:r>
              <a:rPr dirty="0" sz="1800" spc="21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800">
                <a:solidFill>
                  <a:srgbClr val="FFFFFF"/>
                </a:solidFill>
                <a:latin typeface="Roboto"/>
                <a:cs typeface="Roboto"/>
              </a:rPr>
              <a:t>funde</a:t>
            </a:r>
            <a:r>
              <a:rPr dirty="0" sz="1800" spc="22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800" spc="35">
                <a:solidFill>
                  <a:srgbClr val="FFFFFF"/>
                </a:solidFill>
                <a:latin typeface="Roboto"/>
                <a:cs typeface="Roboto"/>
              </a:rPr>
              <a:t>el </a:t>
            </a:r>
            <a:r>
              <a:rPr dirty="0" sz="1800" spc="50">
                <a:solidFill>
                  <a:srgbClr val="FFFFFF"/>
                </a:solidFill>
                <a:latin typeface="Roboto"/>
                <a:cs typeface="Roboto"/>
              </a:rPr>
              <a:t>derecho</a:t>
            </a:r>
            <a:r>
              <a:rPr dirty="0" sz="1800" spc="19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800">
                <a:solidFill>
                  <a:srgbClr val="FFFFFF"/>
                </a:solidFill>
                <a:latin typeface="Roboto"/>
                <a:cs typeface="Roboto"/>
              </a:rPr>
              <a:t>del</a:t>
            </a:r>
            <a:r>
              <a:rPr dirty="0" sz="1800" spc="19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800" spc="-10">
                <a:solidFill>
                  <a:srgbClr val="FFFFFF"/>
                </a:solidFill>
                <a:latin typeface="Roboto"/>
                <a:cs typeface="Roboto"/>
              </a:rPr>
              <a:t>acreedor.</a:t>
            </a:r>
            <a:endParaRPr sz="1800">
              <a:latin typeface="Roboto"/>
              <a:cs typeface="Roboto"/>
            </a:endParaRPr>
          </a:p>
        </p:txBody>
      </p:sp>
      <p:sp>
        <p:nvSpPr>
          <p:cNvPr id="17" name="object 17" descr=""/>
          <p:cNvSpPr/>
          <p:nvPr/>
        </p:nvSpPr>
        <p:spPr>
          <a:xfrm>
            <a:off x="13706099" y="3813671"/>
            <a:ext cx="485775" cy="695960"/>
          </a:xfrm>
          <a:custGeom>
            <a:avLst/>
            <a:gdLst/>
            <a:ahLst/>
            <a:cxnLst/>
            <a:rect l="l" t="t" r="r" b="b"/>
            <a:pathLst>
              <a:path w="485775" h="695960">
                <a:moveTo>
                  <a:pt x="387410" y="667154"/>
                </a:moveTo>
                <a:lnTo>
                  <a:pt x="305569" y="667154"/>
                </a:lnTo>
                <a:lnTo>
                  <a:pt x="342861" y="691102"/>
                </a:lnTo>
                <a:lnTo>
                  <a:pt x="357917" y="695725"/>
                </a:lnTo>
                <a:lnTo>
                  <a:pt x="372323" y="692176"/>
                </a:lnTo>
                <a:lnTo>
                  <a:pt x="383155" y="682037"/>
                </a:lnTo>
                <a:lnTo>
                  <a:pt x="387410" y="667154"/>
                </a:lnTo>
                <a:close/>
              </a:path>
              <a:path w="485775" h="695960">
                <a:moveTo>
                  <a:pt x="292711" y="346944"/>
                </a:moveTo>
                <a:lnTo>
                  <a:pt x="248404" y="361268"/>
                </a:lnTo>
                <a:lnTo>
                  <a:pt x="213123" y="391661"/>
                </a:lnTo>
                <a:lnTo>
                  <a:pt x="192937" y="431830"/>
                </a:lnTo>
                <a:lnTo>
                  <a:pt x="189286" y="476637"/>
                </a:lnTo>
                <a:lnTo>
                  <a:pt x="203614" y="520946"/>
                </a:lnTo>
                <a:lnTo>
                  <a:pt x="208064" y="528241"/>
                </a:lnTo>
                <a:lnTo>
                  <a:pt x="212955" y="535098"/>
                </a:lnTo>
                <a:lnTo>
                  <a:pt x="218260" y="541510"/>
                </a:lnTo>
                <a:lnTo>
                  <a:pt x="223949" y="547468"/>
                </a:lnTo>
                <a:lnTo>
                  <a:pt x="223366" y="665491"/>
                </a:lnTo>
                <a:lnTo>
                  <a:pt x="227491" y="680613"/>
                </a:lnTo>
                <a:lnTo>
                  <a:pt x="238118" y="690876"/>
                </a:lnTo>
                <a:lnTo>
                  <a:pt x="252392" y="694667"/>
                </a:lnTo>
                <a:lnTo>
                  <a:pt x="267462" y="690372"/>
                </a:lnTo>
                <a:lnTo>
                  <a:pt x="305569" y="667154"/>
                </a:lnTo>
                <a:lnTo>
                  <a:pt x="387410" y="667154"/>
                </a:lnTo>
                <a:lnTo>
                  <a:pt x="387534" y="657355"/>
                </a:lnTo>
                <a:lnTo>
                  <a:pt x="353432" y="657355"/>
                </a:lnTo>
                <a:lnTo>
                  <a:pt x="352079" y="656486"/>
                </a:lnTo>
                <a:lnTo>
                  <a:pt x="257521" y="656486"/>
                </a:lnTo>
                <a:lnTo>
                  <a:pt x="257947" y="570540"/>
                </a:lnTo>
                <a:lnTo>
                  <a:pt x="353697" y="570540"/>
                </a:lnTo>
                <a:lnTo>
                  <a:pt x="353876" y="570482"/>
                </a:lnTo>
                <a:lnTo>
                  <a:pt x="387984" y="570482"/>
                </a:lnTo>
                <a:lnTo>
                  <a:pt x="388105" y="547113"/>
                </a:lnTo>
                <a:lnTo>
                  <a:pt x="388742" y="546241"/>
                </a:lnTo>
                <a:lnTo>
                  <a:pt x="297487" y="546241"/>
                </a:lnTo>
                <a:lnTo>
                  <a:pt x="273578" y="540143"/>
                </a:lnTo>
                <a:lnTo>
                  <a:pt x="241692" y="516432"/>
                </a:lnTo>
                <a:lnTo>
                  <a:pt x="223189" y="472816"/>
                </a:lnTo>
                <a:lnTo>
                  <a:pt x="225781" y="441041"/>
                </a:lnTo>
                <a:lnTo>
                  <a:pt x="240096" y="412556"/>
                </a:lnTo>
                <a:lnTo>
                  <a:pt x="265111" y="391003"/>
                </a:lnTo>
                <a:lnTo>
                  <a:pt x="296533" y="380845"/>
                </a:lnTo>
                <a:lnTo>
                  <a:pt x="386357" y="380845"/>
                </a:lnTo>
                <a:lnTo>
                  <a:pt x="377684" y="370779"/>
                </a:lnTo>
                <a:lnTo>
                  <a:pt x="337516" y="350594"/>
                </a:lnTo>
                <a:lnTo>
                  <a:pt x="292711" y="346944"/>
                </a:lnTo>
                <a:close/>
              </a:path>
              <a:path w="485775" h="695960">
                <a:moveTo>
                  <a:pt x="387984" y="570482"/>
                </a:moveTo>
                <a:lnTo>
                  <a:pt x="353876" y="570482"/>
                </a:lnTo>
                <a:lnTo>
                  <a:pt x="353432" y="657355"/>
                </a:lnTo>
                <a:lnTo>
                  <a:pt x="387534" y="657355"/>
                </a:lnTo>
                <a:lnTo>
                  <a:pt x="387984" y="570482"/>
                </a:lnTo>
                <a:close/>
              </a:path>
              <a:path w="485775" h="695960">
                <a:moveTo>
                  <a:pt x="305992" y="632138"/>
                </a:moveTo>
                <a:lnTo>
                  <a:pt x="298088" y="633135"/>
                </a:lnTo>
                <a:lnTo>
                  <a:pt x="290611" y="636327"/>
                </a:lnTo>
                <a:lnTo>
                  <a:pt x="257521" y="656486"/>
                </a:lnTo>
                <a:lnTo>
                  <a:pt x="352079" y="656486"/>
                </a:lnTo>
                <a:lnTo>
                  <a:pt x="321304" y="636728"/>
                </a:lnTo>
                <a:lnTo>
                  <a:pt x="313879" y="633335"/>
                </a:lnTo>
                <a:lnTo>
                  <a:pt x="305992" y="632138"/>
                </a:lnTo>
                <a:close/>
              </a:path>
              <a:path w="485775" h="695960">
                <a:moveTo>
                  <a:pt x="439078" y="0"/>
                </a:moveTo>
                <a:lnTo>
                  <a:pt x="46530" y="0"/>
                </a:lnTo>
                <a:lnTo>
                  <a:pt x="28419" y="3656"/>
                </a:lnTo>
                <a:lnTo>
                  <a:pt x="13629" y="13627"/>
                </a:lnTo>
                <a:lnTo>
                  <a:pt x="3657" y="28415"/>
                </a:lnTo>
                <a:lnTo>
                  <a:pt x="0" y="46522"/>
                </a:lnTo>
                <a:lnTo>
                  <a:pt x="0" y="582940"/>
                </a:lnTo>
                <a:lnTo>
                  <a:pt x="3655" y="601050"/>
                </a:lnTo>
                <a:lnTo>
                  <a:pt x="13626" y="615837"/>
                </a:lnTo>
                <a:lnTo>
                  <a:pt x="28415" y="625807"/>
                </a:lnTo>
                <a:lnTo>
                  <a:pt x="46530" y="629462"/>
                </a:lnTo>
                <a:lnTo>
                  <a:pt x="178252" y="629462"/>
                </a:lnTo>
                <a:lnTo>
                  <a:pt x="185888" y="621827"/>
                </a:lnTo>
                <a:lnTo>
                  <a:pt x="185888" y="602990"/>
                </a:lnTo>
                <a:lnTo>
                  <a:pt x="178252" y="595355"/>
                </a:lnTo>
                <a:lnTo>
                  <a:pt x="39662" y="595355"/>
                </a:lnTo>
                <a:lnTo>
                  <a:pt x="34108" y="589799"/>
                </a:lnTo>
                <a:lnTo>
                  <a:pt x="34108" y="39668"/>
                </a:lnTo>
                <a:lnTo>
                  <a:pt x="39671" y="34107"/>
                </a:lnTo>
                <a:lnTo>
                  <a:pt x="483092" y="34107"/>
                </a:lnTo>
                <a:lnTo>
                  <a:pt x="481943" y="28415"/>
                </a:lnTo>
                <a:lnTo>
                  <a:pt x="471974" y="13627"/>
                </a:lnTo>
                <a:lnTo>
                  <a:pt x="457187" y="3656"/>
                </a:lnTo>
                <a:lnTo>
                  <a:pt x="439078" y="0"/>
                </a:lnTo>
                <a:close/>
              </a:path>
              <a:path w="485775" h="695960">
                <a:moveTo>
                  <a:pt x="483092" y="34107"/>
                </a:moveTo>
                <a:lnTo>
                  <a:pt x="445937" y="34107"/>
                </a:lnTo>
                <a:lnTo>
                  <a:pt x="451490" y="39668"/>
                </a:lnTo>
                <a:lnTo>
                  <a:pt x="451490" y="589799"/>
                </a:lnTo>
                <a:lnTo>
                  <a:pt x="445937" y="595355"/>
                </a:lnTo>
                <a:lnTo>
                  <a:pt x="429655" y="595355"/>
                </a:lnTo>
                <a:lnTo>
                  <a:pt x="422019" y="602990"/>
                </a:lnTo>
                <a:lnTo>
                  <a:pt x="422019" y="621827"/>
                </a:lnTo>
                <a:lnTo>
                  <a:pt x="429655" y="629462"/>
                </a:lnTo>
                <a:lnTo>
                  <a:pt x="439078" y="629462"/>
                </a:lnTo>
                <a:lnTo>
                  <a:pt x="457187" y="625807"/>
                </a:lnTo>
                <a:lnTo>
                  <a:pt x="471974" y="615837"/>
                </a:lnTo>
                <a:lnTo>
                  <a:pt x="481943" y="601050"/>
                </a:lnTo>
                <a:lnTo>
                  <a:pt x="485599" y="582940"/>
                </a:lnTo>
                <a:lnTo>
                  <a:pt x="485599" y="46522"/>
                </a:lnTo>
                <a:lnTo>
                  <a:pt x="483092" y="34107"/>
                </a:lnTo>
                <a:close/>
              </a:path>
              <a:path w="485775" h="695960">
                <a:moveTo>
                  <a:pt x="353697" y="570540"/>
                </a:moveTo>
                <a:lnTo>
                  <a:pt x="257947" y="570540"/>
                </a:lnTo>
                <a:lnTo>
                  <a:pt x="281062" y="578114"/>
                </a:lnTo>
                <a:lnTo>
                  <a:pt x="305297" y="580782"/>
                </a:lnTo>
                <a:lnTo>
                  <a:pt x="329839" y="578314"/>
                </a:lnTo>
                <a:lnTo>
                  <a:pt x="353697" y="570540"/>
                </a:lnTo>
                <a:close/>
              </a:path>
              <a:path w="485775" h="695960">
                <a:moveTo>
                  <a:pt x="386357" y="380845"/>
                </a:moveTo>
                <a:lnTo>
                  <a:pt x="296533" y="380845"/>
                </a:lnTo>
                <a:lnTo>
                  <a:pt x="328307" y="383434"/>
                </a:lnTo>
                <a:lnTo>
                  <a:pt x="356794" y="397748"/>
                </a:lnTo>
                <a:lnTo>
                  <a:pt x="378349" y="422766"/>
                </a:lnTo>
                <a:lnTo>
                  <a:pt x="388504" y="454187"/>
                </a:lnTo>
                <a:lnTo>
                  <a:pt x="385912" y="485959"/>
                </a:lnTo>
                <a:lnTo>
                  <a:pt x="371597" y="514442"/>
                </a:lnTo>
                <a:lnTo>
                  <a:pt x="346582" y="535992"/>
                </a:lnTo>
                <a:lnTo>
                  <a:pt x="322388" y="545016"/>
                </a:lnTo>
                <a:lnTo>
                  <a:pt x="297487" y="546241"/>
                </a:lnTo>
                <a:lnTo>
                  <a:pt x="388742" y="546241"/>
                </a:lnTo>
                <a:lnTo>
                  <a:pt x="410498" y="516432"/>
                </a:lnTo>
                <a:lnTo>
                  <a:pt x="421848" y="480709"/>
                </a:lnTo>
                <a:lnTo>
                  <a:pt x="421322" y="442916"/>
                </a:lnTo>
                <a:lnTo>
                  <a:pt x="408079" y="406058"/>
                </a:lnTo>
                <a:lnTo>
                  <a:pt x="386357" y="380845"/>
                </a:lnTo>
                <a:close/>
              </a:path>
            </a:pathLst>
          </a:custGeom>
          <a:solidFill>
            <a:srgbClr val="C31919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18" name="object 18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4781621" y="4920789"/>
            <a:ext cx="101529" cy="101530"/>
          </a:xfrm>
          <a:prstGeom prst="rect">
            <a:avLst/>
          </a:prstGeom>
        </p:spPr>
      </p:pic>
      <p:pic>
        <p:nvPicPr>
          <p:cNvPr id="19" name="object 19" descr="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4781621" y="5721179"/>
            <a:ext cx="101529" cy="101530"/>
          </a:xfrm>
          <a:prstGeom prst="rect">
            <a:avLst/>
          </a:prstGeom>
        </p:spPr>
      </p:pic>
      <p:pic>
        <p:nvPicPr>
          <p:cNvPr id="20" name="object 20" descr="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4781621" y="6521568"/>
            <a:ext cx="101529" cy="101530"/>
          </a:xfrm>
          <a:prstGeom prst="rect">
            <a:avLst/>
          </a:prstGeom>
        </p:spPr>
      </p:pic>
      <p:sp>
        <p:nvSpPr>
          <p:cNvPr id="21" name="object 21" descr=""/>
          <p:cNvSpPr txBox="1"/>
          <p:nvPr/>
        </p:nvSpPr>
        <p:spPr>
          <a:xfrm>
            <a:off x="14768923" y="3523567"/>
            <a:ext cx="3656965" cy="392112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1950" spc="155" b="1">
                <a:solidFill>
                  <a:srgbClr val="FFFFFF"/>
                </a:solidFill>
                <a:latin typeface="Roboto"/>
                <a:cs typeface="Roboto"/>
              </a:rPr>
              <a:t>PAGARÉ</a:t>
            </a:r>
            <a:r>
              <a:rPr dirty="0" sz="1950" spc="380" b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950" spc="165" b="1">
                <a:solidFill>
                  <a:srgbClr val="FFFFFF"/>
                </a:solidFill>
                <a:latin typeface="Roboto"/>
                <a:cs typeface="Roboto"/>
              </a:rPr>
              <a:t>MERCANTIL</a:t>
            </a:r>
            <a:endParaRPr sz="1950">
              <a:latin typeface="Roboto"/>
              <a:cs typeface="Roboto"/>
            </a:endParaRPr>
          </a:p>
          <a:p>
            <a:pPr marL="12700" marR="5080" indent="64135">
              <a:lnSpc>
                <a:spcPct val="132600"/>
              </a:lnSpc>
              <a:spcBef>
                <a:spcPts val="715"/>
              </a:spcBef>
            </a:pPr>
            <a:r>
              <a:rPr dirty="0" sz="1800" spc="55">
                <a:solidFill>
                  <a:srgbClr val="FFFFFF"/>
                </a:solidFill>
                <a:latin typeface="Roboto"/>
                <a:cs typeface="Roboto"/>
              </a:rPr>
              <a:t>Art.</a:t>
            </a:r>
            <a:r>
              <a:rPr dirty="0" sz="1800" spc="19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800">
                <a:solidFill>
                  <a:srgbClr val="FFFFFF"/>
                </a:solidFill>
                <a:latin typeface="Roboto"/>
                <a:cs typeface="Roboto"/>
              </a:rPr>
              <a:t>941</a:t>
            </a:r>
            <a:r>
              <a:rPr dirty="0" sz="1800" spc="19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800">
                <a:solidFill>
                  <a:srgbClr val="FFFFFF"/>
                </a:solidFill>
                <a:latin typeface="Roboto"/>
                <a:cs typeface="Roboto"/>
              </a:rPr>
              <a:t>del</a:t>
            </a:r>
            <a:r>
              <a:rPr dirty="0" sz="1800" spc="19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800" spc="60">
                <a:solidFill>
                  <a:srgbClr val="FFFFFF"/>
                </a:solidFill>
                <a:latin typeface="Roboto"/>
                <a:cs typeface="Roboto"/>
              </a:rPr>
              <a:t>Código</a:t>
            </a:r>
            <a:r>
              <a:rPr dirty="0" sz="1800" spc="19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800">
                <a:solidFill>
                  <a:srgbClr val="FFFFFF"/>
                </a:solidFill>
                <a:latin typeface="Roboto"/>
                <a:cs typeface="Roboto"/>
              </a:rPr>
              <a:t>de</a:t>
            </a:r>
            <a:r>
              <a:rPr dirty="0" sz="1800" spc="19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800" spc="45">
                <a:solidFill>
                  <a:srgbClr val="FFFFFF"/>
                </a:solidFill>
                <a:latin typeface="Roboto"/>
                <a:cs typeface="Roboto"/>
              </a:rPr>
              <a:t>Comercio </a:t>
            </a:r>
            <a:r>
              <a:rPr dirty="0" sz="1800" spc="50">
                <a:solidFill>
                  <a:srgbClr val="FFFFFF"/>
                </a:solidFill>
                <a:latin typeface="Roboto"/>
                <a:cs typeface="Roboto"/>
              </a:rPr>
              <a:t>(10</a:t>
            </a:r>
            <a:r>
              <a:rPr dirty="0" sz="1800" spc="12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800" spc="50">
                <a:solidFill>
                  <a:srgbClr val="FFFFFF"/>
                </a:solidFill>
                <a:latin typeface="Roboto"/>
                <a:cs typeface="Roboto"/>
              </a:rPr>
              <a:t>LPRA</a:t>
            </a:r>
            <a:r>
              <a:rPr dirty="0" sz="1800" spc="12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800" spc="60">
                <a:solidFill>
                  <a:srgbClr val="FFFFFF"/>
                </a:solidFill>
                <a:latin typeface="Roboto"/>
                <a:cs typeface="Roboto"/>
              </a:rPr>
              <a:t>1903)</a:t>
            </a:r>
            <a:endParaRPr sz="1800">
              <a:latin typeface="Roboto"/>
              <a:cs typeface="Roboto"/>
            </a:endParaRPr>
          </a:p>
          <a:p>
            <a:pPr marL="266065" marR="58419">
              <a:lnSpc>
                <a:spcPct val="132600"/>
              </a:lnSpc>
              <a:spcBef>
                <a:spcPts val="690"/>
              </a:spcBef>
            </a:pPr>
            <a:r>
              <a:rPr dirty="0" sz="1800">
                <a:solidFill>
                  <a:srgbClr val="FFFFFF"/>
                </a:solidFill>
                <a:latin typeface="Roboto"/>
                <a:cs typeface="Roboto"/>
              </a:rPr>
              <a:t>Por</a:t>
            </a:r>
            <a:r>
              <a:rPr dirty="0" sz="1800" spc="22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800" spc="50">
                <a:solidFill>
                  <a:srgbClr val="FFFFFF"/>
                </a:solidFill>
                <a:latin typeface="Roboto"/>
                <a:cs typeface="Roboto"/>
              </a:rPr>
              <a:t>demanda</a:t>
            </a:r>
            <a:r>
              <a:rPr dirty="0" sz="1800" spc="229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800">
                <a:solidFill>
                  <a:srgbClr val="FFFFFF"/>
                </a:solidFill>
                <a:latin typeface="Roboto"/>
                <a:cs typeface="Roboto"/>
              </a:rPr>
              <a:t>u</a:t>
            </a:r>
            <a:r>
              <a:rPr dirty="0" sz="1800" spc="229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800">
                <a:solidFill>
                  <a:srgbClr val="FFFFFF"/>
                </a:solidFill>
                <a:latin typeface="Roboto"/>
                <a:cs typeface="Roboto"/>
              </a:rPr>
              <a:t>otro</a:t>
            </a:r>
            <a:r>
              <a:rPr dirty="0" sz="1800" spc="22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800">
                <a:solidFill>
                  <a:srgbClr val="FFFFFF"/>
                </a:solidFill>
                <a:latin typeface="Roboto"/>
                <a:cs typeface="Roboto"/>
              </a:rPr>
              <a:t>género</a:t>
            </a:r>
            <a:r>
              <a:rPr dirty="0" sz="1800" spc="229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800" spc="-25">
                <a:solidFill>
                  <a:srgbClr val="FFFFFF"/>
                </a:solidFill>
                <a:latin typeface="Roboto"/>
                <a:cs typeface="Roboto"/>
              </a:rPr>
              <a:t>de </a:t>
            </a:r>
            <a:r>
              <a:rPr dirty="0" sz="1800" spc="50">
                <a:solidFill>
                  <a:srgbClr val="FFFFFF"/>
                </a:solidFill>
                <a:latin typeface="Roboto"/>
                <a:cs typeface="Roboto"/>
              </a:rPr>
              <a:t>reclamación</a:t>
            </a:r>
            <a:r>
              <a:rPr dirty="0" sz="1800" spc="12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800" spc="-10">
                <a:solidFill>
                  <a:srgbClr val="FFFFFF"/>
                </a:solidFill>
                <a:latin typeface="Roboto"/>
                <a:cs typeface="Roboto"/>
              </a:rPr>
              <a:t>judicial.</a:t>
            </a:r>
            <a:endParaRPr sz="1800">
              <a:latin typeface="Roboto"/>
              <a:cs typeface="Roboto"/>
            </a:endParaRPr>
          </a:p>
          <a:p>
            <a:pPr marL="266065" marR="578485">
              <a:lnSpc>
                <a:spcPct val="132600"/>
              </a:lnSpc>
              <a:spcBef>
                <a:spcPts val="575"/>
              </a:spcBef>
            </a:pPr>
            <a:r>
              <a:rPr dirty="0" sz="1800">
                <a:solidFill>
                  <a:srgbClr val="FFFFFF"/>
                </a:solidFill>
                <a:latin typeface="Roboto"/>
                <a:cs typeface="Roboto"/>
              </a:rPr>
              <a:t>Por</a:t>
            </a:r>
            <a:r>
              <a:rPr dirty="0" sz="1800" spc="19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800">
                <a:solidFill>
                  <a:srgbClr val="FFFFFF"/>
                </a:solidFill>
                <a:latin typeface="Roboto"/>
                <a:cs typeface="Roboto"/>
              </a:rPr>
              <a:t>el</a:t>
            </a:r>
            <a:r>
              <a:rPr dirty="0" sz="1800" spc="19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800" spc="50">
                <a:solidFill>
                  <a:srgbClr val="FFFFFF"/>
                </a:solidFill>
                <a:latin typeface="Roboto"/>
                <a:cs typeface="Roboto"/>
              </a:rPr>
              <a:t>reconocimiento</a:t>
            </a:r>
            <a:r>
              <a:rPr dirty="0" sz="1800" spc="19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800" spc="-25">
                <a:solidFill>
                  <a:srgbClr val="FFFFFF"/>
                </a:solidFill>
                <a:latin typeface="Roboto"/>
                <a:cs typeface="Roboto"/>
              </a:rPr>
              <a:t>del </a:t>
            </a:r>
            <a:r>
              <a:rPr dirty="0" sz="1800" spc="-10">
                <a:solidFill>
                  <a:srgbClr val="FFFFFF"/>
                </a:solidFill>
                <a:latin typeface="Roboto"/>
                <a:cs typeface="Roboto"/>
              </a:rPr>
              <a:t>deudor.</a:t>
            </a:r>
            <a:endParaRPr sz="1800">
              <a:latin typeface="Roboto"/>
              <a:cs typeface="Roboto"/>
            </a:endParaRPr>
          </a:p>
          <a:p>
            <a:pPr marL="266065" marR="58419">
              <a:lnSpc>
                <a:spcPct val="132600"/>
              </a:lnSpc>
              <a:spcBef>
                <a:spcPts val="570"/>
              </a:spcBef>
            </a:pPr>
            <a:r>
              <a:rPr dirty="0" sz="1800">
                <a:solidFill>
                  <a:srgbClr val="FFFFFF"/>
                </a:solidFill>
                <a:latin typeface="Roboto"/>
                <a:cs typeface="Roboto"/>
              </a:rPr>
              <a:t>Por</a:t>
            </a:r>
            <a:r>
              <a:rPr dirty="0" sz="1800" spc="31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800">
                <a:solidFill>
                  <a:srgbClr val="FFFFFF"/>
                </a:solidFill>
                <a:latin typeface="Roboto"/>
                <a:cs typeface="Roboto"/>
              </a:rPr>
              <a:t>la</a:t>
            </a:r>
            <a:r>
              <a:rPr dirty="0" sz="1800" spc="31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800">
                <a:solidFill>
                  <a:srgbClr val="FFFFFF"/>
                </a:solidFill>
                <a:latin typeface="Roboto"/>
                <a:cs typeface="Roboto"/>
              </a:rPr>
              <a:t>renovación</a:t>
            </a:r>
            <a:r>
              <a:rPr dirty="0" sz="1800" spc="31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800" spc="-25">
                <a:solidFill>
                  <a:srgbClr val="FFFFFF"/>
                </a:solidFill>
                <a:latin typeface="Roboto"/>
                <a:cs typeface="Roboto"/>
              </a:rPr>
              <a:t>del </a:t>
            </a:r>
            <a:r>
              <a:rPr dirty="0" sz="1800" spc="50">
                <a:solidFill>
                  <a:srgbClr val="FFFFFF"/>
                </a:solidFill>
                <a:latin typeface="Roboto"/>
                <a:cs typeface="Roboto"/>
              </a:rPr>
              <a:t>documento</a:t>
            </a:r>
            <a:r>
              <a:rPr dirty="0" sz="1800" spc="21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800">
                <a:solidFill>
                  <a:srgbClr val="FFFFFF"/>
                </a:solidFill>
                <a:latin typeface="Roboto"/>
                <a:cs typeface="Roboto"/>
              </a:rPr>
              <a:t>en</a:t>
            </a:r>
            <a:r>
              <a:rPr dirty="0" sz="1800" spc="22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800">
                <a:solidFill>
                  <a:srgbClr val="FFFFFF"/>
                </a:solidFill>
                <a:latin typeface="Roboto"/>
                <a:cs typeface="Roboto"/>
              </a:rPr>
              <a:t>que</a:t>
            </a:r>
            <a:r>
              <a:rPr dirty="0" sz="1800" spc="22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800">
                <a:solidFill>
                  <a:srgbClr val="FFFFFF"/>
                </a:solidFill>
                <a:latin typeface="Roboto"/>
                <a:cs typeface="Roboto"/>
              </a:rPr>
              <a:t>se</a:t>
            </a:r>
            <a:r>
              <a:rPr dirty="0" sz="1800" spc="22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800">
                <a:solidFill>
                  <a:srgbClr val="FFFFFF"/>
                </a:solidFill>
                <a:latin typeface="Roboto"/>
                <a:cs typeface="Roboto"/>
              </a:rPr>
              <a:t>fundó</a:t>
            </a:r>
            <a:r>
              <a:rPr dirty="0" sz="1800" spc="22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800" spc="35">
                <a:solidFill>
                  <a:srgbClr val="FFFFFF"/>
                </a:solidFill>
                <a:latin typeface="Roboto"/>
                <a:cs typeface="Roboto"/>
              </a:rPr>
              <a:t>el </a:t>
            </a:r>
            <a:r>
              <a:rPr dirty="0" sz="1800" spc="50">
                <a:solidFill>
                  <a:srgbClr val="FFFFFF"/>
                </a:solidFill>
                <a:latin typeface="Roboto"/>
                <a:cs typeface="Roboto"/>
              </a:rPr>
              <a:t>derecho</a:t>
            </a:r>
            <a:r>
              <a:rPr dirty="0" sz="1800" spc="19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800">
                <a:solidFill>
                  <a:srgbClr val="FFFFFF"/>
                </a:solidFill>
                <a:latin typeface="Roboto"/>
                <a:cs typeface="Roboto"/>
              </a:rPr>
              <a:t>del</a:t>
            </a:r>
            <a:r>
              <a:rPr dirty="0" sz="1800" spc="19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800" spc="-10">
                <a:solidFill>
                  <a:srgbClr val="FFFFFF"/>
                </a:solidFill>
                <a:latin typeface="Roboto"/>
                <a:cs typeface="Roboto"/>
              </a:rPr>
              <a:t>acreedor.</a:t>
            </a:r>
            <a:endParaRPr sz="1800">
              <a:latin typeface="Roboto"/>
              <a:cs typeface="Roboto"/>
            </a:endParaRPr>
          </a:p>
        </p:txBody>
      </p:sp>
      <p:pic>
        <p:nvPicPr>
          <p:cNvPr id="22" name="object 22" descr="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956713" y="9531912"/>
            <a:ext cx="756732" cy="727626"/>
          </a:xfrm>
          <a:prstGeom prst="rect">
            <a:avLst/>
          </a:prstGeom>
        </p:spPr>
      </p:pic>
      <p:sp>
        <p:nvSpPr>
          <p:cNvPr id="23" name="object 23" descr="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38100">
              <a:lnSpc>
                <a:spcPts val="2035"/>
              </a:lnSpc>
            </a:pPr>
            <a:fld id="{81D60167-4931-47E6-BA6A-407CBD079E47}" type="slidenum">
              <a:rPr dirty="0" spc="-25"/>
              <a:t>10</a:t>
            </a:fld>
          </a:p>
        </p:txBody>
      </p:sp>
      <p:sp>
        <p:nvSpPr>
          <p:cNvPr id="24" name="object 24" descr="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698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55"/>
              </a:spcBef>
            </a:pPr>
            <a:r>
              <a:rPr dirty="0"/>
              <a:t>©2023</a:t>
            </a:r>
            <a:r>
              <a:rPr dirty="0" spc="290"/>
              <a:t> </a:t>
            </a:r>
            <a:r>
              <a:rPr dirty="0"/>
              <a:t>Proprietary</a:t>
            </a:r>
            <a:r>
              <a:rPr dirty="0" spc="290"/>
              <a:t> </a:t>
            </a:r>
            <a:r>
              <a:rPr dirty="0"/>
              <a:t>and</a:t>
            </a:r>
            <a:r>
              <a:rPr dirty="0" spc="295"/>
              <a:t> </a:t>
            </a:r>
            <a:r>
              <a:rPr dirty="0"/>
              <a:t>Confidential.</a:t>
            </a:r>
            <a:r>
              <a:rPr dirty="0" spc="290"/>
              <a:t> </a:t>
            </a:r>
            <a:r>
              <a:rPr dirty="0"/>
              <a:t>All</a:t>
            </a:r>
            <a:r>
              <a:rPr dirty="0" spc="295"/>
              <a:t> </a:t>
            </a:r>
            <a:r>
              <a:rPr dirty="0"/>
              <a:t>Rights</a:t>
            </a:r>
            <a:r>
              <a:rPr dirty="0" spc="290"/>
              <a:t> </a:t>
            </a:r>
            <a:r>
              <a:rPr dirty="0" spc="-10"/>
              <a:t>Reserved.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738425" y="0"/>
            <a:ext cx="18627725" cy="2620010"/>
            <a:chOff x="738425" y="0"/>
            <a:chExt cx="18627725" cy="2620010"/>
          </a:xfrm>
        </p:grpSpPr>
        <p:sp>
          <p:nvSpPr>
            <p:cNvPr id="3" name="object 3" descr=""/>
            <p:cNvSpPr/>
            <p:nvPr/>
          </p:nvSpPr>
          <p:spPr>
            <a:xfrm>
              <a:off x="738425" y="0"/>
              <a:ext cx="18627725" cy="2620010"/>
            </a:xfrm>
            <a:custGeom>
              <a:avLst/>
              <a:gdLst/>
              <a:ahLst/>
              <a:cxnLst/>
              <a:rect l="l" t="t" r="r" b="b"/>
              <a:pathLst>
                <a:path w="18627725" h="2620010">
                  <a:moveTo>
                    <a:pt x="18627244" y="0"/>
                  </a:moveTo>
                  <a:lnTo>
                    <a:pt x="0" y="0"/>
                  </a:lnTo>
                  <a:lnTo>
                    <a:pt x="0" y="2619456"/>
                  </a:lnTo>
                  <a:lnTo>
                    <a:pt x="18627244" y="2619456"/>
                  </a:lnTo>
                  <a:lnTo>
                    <a:pt x="18627244" y="0"/>
                  </a:lnTo>
                  <a:close/>
                </a:path>
              </a:pathLst>
            </a:custGeom>
            <a:solidFill>
              <a:srgbClr val="EDF1EB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" name="object 4" descr=""/>
            <p:cNvSpPr/>
            <p:nvPr/>
          </p:nvSpPr>
          <p:spPr>
            <a:xfrm>
              <a:off x="1466052" y="2208624"/>
              <a:ext cx="582295" cy="58419"/>
            </a:xfrm>
            <a:custGeom>
              <a:avLst/>
              <a:gdLst/>
              <a:ahLst/>
              <a:cxnLst/>
              <a:rect l="l" t="t" r="r" b="b"/>
              <a:pathLst>
                <a:path w="582294" h="58419">
                  <a:moveTo>
                    <a:pt x="582101" y="0"/>
                  </a:moveTo>
                  <a:lnTo>
                    <a:pt x="0" y="0"/>
                  </a:lnTo>
                  <a:lnTo>
                    <a:pt x="0" y="58210"/>
                  </a:lnTo>
                  <a:lnTo>
                    <a:pt x="582101" y="58210"/>
                  </a:lnTo>
                  <a:lnTo>
                    <a:pt x="582101" y="0"/>
                  </a:lnTo>
                  <a:close/>
                </a:path>
              </a:pathLst>
            </a:custGeom>
            <a:solidFill>
              <a:srgbClr val="C31919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5" name="object 5" descr=""/>
          <p:cNvSpPr txBox="1"/>
          <p:nvPr/>
        </p:nvSpPr>
        <p:spPr>
          <a:xfrm>
            <a:off x="734826" y="0"/>
            <a:ext cx="18634710" cy="2620010"/>
          </a:xfrm>
          <a:prstGeom prst="rect">
            <a:avLst/>
          </a:prstGeom>
        </p:spPr>
        <p:txBody>
          <a:bodyPr wrap="square" lIns="0" tIns="381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30"/>
              </a:spcBef>
            </a:pPr>
            <a:endParaRPr sz="2550">
              <a:latin typeface="Times New Roman"/>
              <a:cs typeface="Times New Roman"/>
            </a:endParaRPr>
          </a:p>
          <a:p>
            <a:pPr marL="730885">
              <a:lnSpc>
                <a:spcPct val="100000"/>
              </a:lnSpc>
              <a:spcBef>
                <a:spcPts val="5"/>
              </a:spcBef>
            </a:pPr>
            <a:r>
              <a:rPr dirty="0" sz="2850" spc="-10">
                <a:solidFill>
                  <a:srgbClr val="C31919"/>
                </a:solidFill>
                <a:latin typeface="Book Antiqua"/>
                <a:cs typeface="Book Antiqua"/>
              </a:rPr>
              <a:t>Presunción</a:t>
            </a:r>
            <a:endParaRPr sz="2850">
              <a:latin typeface="Book Antiqua"/>
              <a:cs typeface="Book Antiqua"/>
            </a:endParaRPr>
          </a:p>
          <a:p>
            <a:pPr marL="730885">
              <a:lnSpc>
                <a:spcPct val="100000"/>
              </a:lnSpc>
              <a:spcBef>
                <a:spcPts val="1270"/>
              </a:spcBef>
            </a:pPr>
            <a:r>
              <a:rPr dirty="0" sz="5150">
                <a:solidFill>
                  <a:srgbClr val="181818"/>
                </a:solidFill>
                <a:latin typeface="Book Antiqua"/>
                <a:cs typeface="Book Antiqua"/>
              </a:rPr>
              <a:t>El</a:t>
            </a:r>
            <a:r>
              <a:rPr dirty="0" sz="5150" spc="-75">
                <a:solidFill>
                  <a:srgbClr val="181818"/>
                </a:solidFill>
                <a:latin typeface="Book Antiqua"/>
                <a:cs typeface="Book Antiqua"/>
              </a:rPr>
              <a:t> </a:t>
            </a:r>
            <a:r>
              <a:rPr dirty="0" sz="5150" spc="-10">
                <a:solidFill>
                  <a:srgbClr val="181818"/>
                </a:solidFill>
                <a:latin typeface="Book Antiqua"/>
                <a:cs typeface="Book Antiqua"/>
              </a:rPr>
              <a:t>Pagaré</a:t>
            </a:r>
            <a:endParaRPr sz="5150">
              <a:latin typeface="Book Antiqua"/>
              <a:cs typeface="Book Antiqua"/>
            </a:endParaRPr>
          </a:p>
        </p:txBody>
      </p:sp>
      <p:grpSp>
        <p:nvGrpSpPr>
          <p:cNvPr id="6" name="object 6" descr=""/>
          <p:cNvGrpSpPr/>
          <p:nvPr/>
        </p:nvGrpSpPr>
        <p:grpSpPr>
          <a:xfrm>
            <a:off x="1466052" y="3347084"/>
            <a:ext cx="6417945" cy="5835650"/>
            <a:chOff x="1466052" y="3347084"/>
            <a:chExt cx="6417945" cy="5835650"/>
          </a:xfrm>
        </p:grpSpPr>
        <p:sp>
          <p:nvSpPr>
            <p:cNvPr id="7" name="object 7" descr=""/>
            <p:cNvSpPr/>
            <p:nvPr/>
          </p:nvSpPr>
          <p:spPr>
            <a:xfrm>
              <a:off x="1466052" y="3347084"/>
              <a:ext cx="6417945" cy="5835650"/>
            </a:xfrm>
            <a:custGeom>
              <a:avLst/>
              <a:gdLst/>
              <a:ahLst/>
              <a:cxnLst/>
              <a:rect l="l" t="t" r="r" b="b"/>
              <a:pathLst>
                <a:path w="6417945" h="5835650">
                  <a:moveTo>
                    <a:pt x="6417669" y="0"/>
                  </a:moveTo>
                  <a:lnTo>
                    <a:pt x="0" y="0"/>
                  </a:lnTo>
                  <a:lnTo>
                    <a:pt x="0" y="5835567"/>
                  </a:lnTo>
                  <a:lnTo>
                    <a:pt x="6417669" y="5835567"/>
                  </a:lnTo>
                  <a:lnTo>
                    <a:pt x="6417669" y="0"/>
                  </a:lnTo>
                  <a:close/>
                </a:path>
              </a:pathLst>
            </a:custGeom>
            <a:solidFill>
              <a:srgbClr val="EDF1EB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" name="object 8" descr=""/>
            <p:cNvSpPr/>
            <p:nvPr/>
          </p:nvSpPr>
          <p:spPr>
            <a:xfrm>
              <a:off x="2101113" y="6192288"/>
              <a:ext cx="1913889" cy="29209"/>
            </a:xfrm>
            <a:custGeom>
              <a:avLst/>
              <a:gdLst/>
              <a:ahLst/>
              <a:cxnLst/>
              <a:rect l="l" t="t" r="r" b="b"/>
              <a:pathLst>
                <a:path w="1913889" h="29210">
                  <a:moveTo>
                    <a:pt x="536117" y="0"/>
                  </a:moveTo>
                  <a:lnTo>
                    <a:pt x="0" y="0"/>
                  </a:lnTo>
                  <a:lnTo>
                    <a:pt x="0" y="29108"/>
                  </a:lnTo>
                  <a:lnTo>
                    <a:pt x="536117" y="29108"/>
                  </a:lnTo>
                  <a:lnTo>
                    <a:pt x="536117" y="0"/>
                  </a:lnTo>
                  <a:close/>
                </a:path>
                <a:path w="1913889" h="29210">
                  <a:moveTo>
                    <a:pt x="1913661" y="0"/>
                  </a:moveTo>
                  <a:lnTo>
                    <a:pt x="633552" y="0"/>
                  </a:lnTo>
                  <a:lnTo>
                    <a:pt x="633552" y="29108"/>
                  </a:lnTo>
                  <a:lnTo>
                    <a:pt x="1913661" y="29108"/>
                  </a:lnTo>
                  <a:lnTo>
                    <a:pt x="1913661" y="0"/>
                  </a:lnTo>
                  <a:close/>
                </a:path>
              </a:pathLst>
            </a:custGeom>
            <a:solidFill>
              <a:srgbClr val="C31919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" name="object 9" descr=""/>
            <p:cNvSpPr/>
            <p:nvPr/>
          </p:nvSpPr>
          <p:spPr>
            <a:xfrm>
              <a:off x="6307279" y="7543665"/>
              <a:ext cx="701040" cy="29209"/>
            </a:xfrm>
            <a:custGeom>
              <a:avLst/>
              <a:gdLst/>
              <a:ahLst/>
              <a:cxnLst/>
              <a:rect l="l" t="t" r="r" b="b"/>
              <a:pathLst>
                <a:path w="701040" h="29209">
                  <a:moveTo>
                    <a:pt x="700564" y="0"/>
                  </a:moveTo>
                  <a:lnTo>
                    <a:pt x="0" y="0"/>
                  </a:lnTo>
                  <a:lnTo>
                    <a:pt x="0" y="29105"/>
                  </a:lnTo>
                  <a:lnTo>
                    <a:pt x="700564" y="29105"/>
                  </a:lnTo>
                  <a:lnTo>
                    <a:pt x="700564" y="0"/>
                  </a:lnTo>
                  <a:close/>
                </a:path>
              </a:pathLst>
            </a:custGeom>
            <a:solidFill>
              <a:srgbClr val="181818">
                <a:alpha val="79998"/>
              </a:srgbClr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0" name="object 10" descr=""/>
          <p:cNvSpPr txBox="1"/>
          <p:nvPr/>
        </p:nvSpPr>
        <p:spPr>
          <a:xfrm>
            <a:off x="1466052" y="3347084"/>
            <a:ext cx="6417945" cy="5835650"/>
          </a:xfrm>
          <a:prstGeom prst="rect">
            <a:avLst/>
          </a:prstGeom>
        </p:spPr>
        <p:txBody>
          <a:bodyPr wrap="square" lIns="0" tIns="825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65"/>
              </a:spcBef>
            </a:pPr>
            <a:endParaRPr sz="2750">
              <a:latin typeface="Times New Roman"/>
              <a:cs typeface="Times New Roman"/>
            </a:endParaRPr>
          </a:p>
          <a:p>
            <a:pPr algn="ctr" marL="478790" marR="579755" indent="5080">
              <a:lnSpc>
                <a:spcPts val="3550"/>
              </a:lnSpc>
            </a:pPr>
            <a:r>
              <a:rPr dirty="0" sz="3400" spc="-175">
                <a:solidFill>
                  <a:srgbClr val="181818"/>
                </a:solidFill>
                <a:latin typeface="Book Antiqua"/>
                <a:cs typeface="Book Antiqua"/>
              </a:rPr>
              <a:t>"Un</a:t>
            </a:r>
            <a:r>
              <a:rPr dirty="0" sz="3400" spc="-20">
                <a:solidFill>
                  <a:srgbClr val="181818"/>
                </a:solidFill>
                <a:latin typeface="Book Antiqua"/>
                <a:cs typeface="Book Antiqua"/>
              </a:rPr>
              <a:t> </a:t>
            </a:r>
            <a:r>
              <a:rPr dirty="0" sz="3400">
                <a:solidFill>
                  <a:srgbClr val="181818"/>
                </a:solidFill>
                <a:latin typeface="Book Antiqua"/>
                <a:cs typeface="Book Antiqua"/>
              </a:rPr>
              <a:t>pagaré</a:t>
            </a:r>
            <a:r>
              <a:rPr dirty="0" sz="3400" spc="-10">
                <a:solidFill>
                  <a:srgbClr val="181818"/>
                </a:solidFill>
                <a:latin typeface="Book Antiqua"/>
                <a:cs typeface="Book Antiqua"/>
              </a:rPr>
              <a:t> </a:t>
            </a:r>
            <a:r>
              <a:rPr dirty="0" sz="3400">
                <a:solidFill>
                  <a:srgbClr val="181818"/>
                </a:solidFill>
                <a:latin typeface="Book Antiqua"/>
                <a:cs typeface="Book Antiqua"/>
              </a:rPr>
              <a:t>expedido</a:t>
            </a:r>
            <a:r>
              <a:rPr dirty="0" sz="3400" spc="-20">
                <a:solidFill>
                  <a:srgbClr val="181818"/>
                </a:solidFill>
                <a:latin typeface="Book Antiqua"/>
                <a:cs typeface="Book Antiqua"/>
              </a:rPr>
              <a:t> </a:t>
            </a:r>
            <a:r>
              <a:rPr dirty="0" sz="3400">
                <a:solidFill>
                  <a:srgbClr val="181818"/>
                </a:solidFill>
                <a:latin typeface="Book Antiqua"/>
                <a:cs typeface="Book Antiqua"/>
              </a:rPr>
              <a:t>a</a:t>
            </a:r>
            <a:r>
              <a:rPr dirty="0" sz="3400" spc="-55">
                <a:solidFill>
                  <a:srgbClr val="181818"/>
                </a:solidFill>
                <a:latin typeface="Book Antiqua"/>
                <a:cs typeface="Book Antiqua"/>
              </a:rPr>
              <a:t> </a:t>
            </a:r>
            <a:r>
              <a:rPr dirty="0" sz="3400" spc="-25">
                <a:solidFill>
                  <a:srgbClr val="181818"/>
                </a:solidFill>
                <a:latin typeface="Book Antiqua"/>
                <a:cs typeface="Book Antiqua"/>
              </a:rPr>
              <a:t>la </a:t>
            </a:r>
            <a:r>
              <a:rPr dirty="0" sz="3400">
                <a:solidFill>
                  <a:srgbClr val="181818"/>
                </a:solidFill>
                <a:latin typeface="Book Antiqua"/>
                <a:cs typeface="Book Antiqua"/>
              </a:rPr>
              <a:t>orden,</a:t>
            </a:r>
            <a:r>
              <a:rPr dirty="0" sz="3400" spc="180">
                <a:solidFill>
                  <a:srgbClr val="181818"/>
                </a:solidFill>
                <a:latin typeface="Book Antiqua"/>
                <a:cs typeface="Book Antiqua"/>
              </a:rPr>
              <a:t> </a:t>
            </a:r>
            <a:r>
              <a:rPr dirty="0" sz="3400">
                <a:solidFill>
                  <a:srgbClr val="181818"/>
                </a:solidFill>
                <a:latin typeface="Book Antiqua"/>
                <a:cs typeface="Book Antiqua"/>
              </a:rPr>
              <a:t>le</a:t>
            </a:r>
            <a:r>
              <a:rPr dirty="0" sz="3400" spc="185">
                <a:solidFill>
                  <a:srgbClr val="181818"/>
                </a:solidFill>
                <a:latin typeface="Book Antiqua"/>
                <a:cs typeface="Book Antiqua"/>
              </a:rPr>
              <a:t> </a:t>
            </a:r>
            <a:r>
              <a:rPr dirty="0" sz="3400">
                <a:solidFill>
                  <a:srgbClr val="181818"/>
                </a:solidFill>
                <a:latin typeface="Book Antiqua"/>
                <a:cs typeface="Book Antiqua"/>
              </a:rPr>
              <a:t>acompaña</a:t>
            </a:r>
            <a:r>
              <a:rPr dirty="0" sz="3400" spc="130">
                <a:solidFill>
                  <a:srgbClr val="181818"/>
                </a:solidFill>
                <a:latin typeface="Book Antiqua"/>
                <a:cs typeface="Book Antiqua"/>
              </a:rPr>
              <a:t> </a:t>
            </a:r>
            <a:r>
              <a:rPr dirty="0" sz="3400" spc="-25">
                <a:solidFill>
                  <a:srgbClr val="181818"/>
                </a:solidFill>
                <a:latin typeface="Book Antiqua"/>
                <a:cs typeface="Book Antiqua"/>
              </a:rPr>
              <a:t>una </a:t>
            </a:r>
            <a:r>
              <a:rPr dirty="0" sz="3400" spc="45">
                <a:solidFill>
                  <a:srgbClr val="C31919"/>
                </a:solidFill>
                <a:latin typeface="Book Antiqua"/>
                <a:cs typeface="Book Antiqua"/>
              </a:rPr>
              <a:t>presunción</a:t>
            </a:r>
            <a:r>
              <a:rPr dirty="0" sz="3400" spc="5">
                <a:solidFill>
                  <a:srgbClr val="C31919"/>
                </a:solidFill>
                <a:latin typeface="Book Antiqua"/>
                <a:cs typeface="Book Antiqua"/>
              </a:rPr>
              <a:t> </a:t>
            </a:r>
            <a:r>
              <a:rPr dirty="0" sz="3400" spc="85" i="1">
                <a:solidFill>
                  <a:srgbClr val="181818"/>
                </a:solidFill>
                <a:latin typeface="Times New Roman"/>
                <a:cs typeface="Times New Roman"/>
              </a:rPr>
              <a:t>juris</a:t>
            </a:r>
            <a:r>
              <a:rPr dirty="0" sz="3400" spc="20" i="1">
                <a:solidFill>
                  <a:srgbClr val="181818"/>
                </a:solidFill>
                <a:latin typeface="Times New Roman"/>
                <a:cs typeface="Times New Roman"/>
              </a:rPr>
              <a:t> </a:t>
            </a:r>
            <a:r>
              <a:rPr dirty="0" sz="3400" spc="195" i="1">
                <a:solidFill>
                  <a:srgbClr val="181818"/>
                </a:solidFill>
                <a:latin typeface="Times New Roman"/>
                <a:cs typeface="Times New Roman"/>
              </a:rPr>
              <a:t>tantum</a:t>
            </a:r>
            <a:r>
              <a:rPr dirty="0" sz="3400" spc="195">
                <a:solidFill>
                  <a:srgbClr val="181818"/>
                </a:solidFill>
                <a:latin typeface="Book Antiqua"/>
                <a:cs typeface="Book Antiqua"/>
              </a:rPr>
              <a:t>,</a:t>
            </a:r>
            <a:r>
              <a:rPr dirty="0" sz="3400" spc="5">
                <a:solidFill>
                  <a:srgbClr val="181818"/>
                </a:solidFill>
                <a:latin typeface="Book Antiqua"/>
                <a:cs typeface="Book Antiqua"/>
              </a:rPr>
              <a:t> </a:t>
            </a:r>
            <a:r>
              <a:rPr dirty="0" sz="3400" spc="-25">
                <a:solidFill>
                  <a:srgbClr val="181818"/>
                </a:solidFill>
                <a:latin typeface="Book Antiqua"/>
                <a:cs typeface="Book Antiqua"/>
              </a:rPr>
              <a:t>de </a:t>
            </a:r>
            <a:r>
              <a:rPr dirty="0" sz="3400" spc="114">
                <a:solidFill>
                  <a:srgbClr val="181818"/>
                </a:solidFill>
                <a:latin typeface="Book Antiqua"/>
                <a:cs typeface="Book Antiqua"/>
              </a:rPr>
              <a:t>ser</a:t>
            </a:r>
            <a:r>
              <a:rPr dirty="0" sz="3400" spc="10">
                <a:solidFill>
                  <a:srgbClr val="181818"/>
                </a:solidFill>
                <a:latin typeface="Book Antiqua"/>
                <a:cs typeface="Book Antiqua"/>
              </a:rPr>
              <a:t> </a:t>
            </a:r>
            <a:r>
              <a:rPr dirty="0" sz="3400" spc="55">
                <a:solidFill>
                  <a:srgbClr val="181818"/>
                </a:solidFill>
                <a:latin typeface="Book Antiqua"/>
                <a:cs typeface="Book Antiqua"/>
              </a:rPr>
              <a:t>mercantil,</a:t>
            </a:r>
            <a:r>
              <a:rPr dirty="0" sz="3400" spc="10">
                <a:solidFill>
                  <a:srgbClr val="181818"/>
                </a:solidFill>
                <a:latin typeface="Book Antiqua"/>
                <a:cs typeface="Book Antiqua"/>
              </a:rPr>
              <a:t> </a:t>
            </a:r>
            <a:r>
              <a:rPr dirty="0" sz="3400">
                <a:solidFill>
                  <a:srgbClr val="181818"/>
                </a:solidFill>
                <a:latin typeface="Book Antiqua"/>
                <a:cs typeface="Book Antiqua"/>
              </a:rPr>
              <a:t>a</a:t>
            </a:r>
            <a:r>
              <a:rPr dirty="0" sz="3400" spc="-30">
                <a:solidFill>
                  <a:srgbClr val="181818"/>
                </a:solidFill>
                <a:latin typeface="Book Antiqua"/>
                <a:cs typeface="Book Antiqua"/>
              </a:rPr>
              <a:t> </a:t>
            </a:r>
            <a:r>
              <a:rPr dirty="0" sz="3400" spc="55">
                <a:solidFill>
                  <a:srgbClr val="181818"/>
                </a:solidFill>
                <a:latin typeface="Book Antiqua"/>
                <a:cs typeface="Book Antiqua"/>
              </a:rPr>
              <a:t>menos</a:t>
            </a:r>
            <a:r>
              <a:rPr dirty="0" sz="3400" spc="15">
                <a:solidFill>
                  <a:srgbClr val="181818"/>
                </a:solidFill>
                <a:latin typeface="Book Antiqua"/>
                <a:cs typeface="Book Antiqua"/>
              </a:rPr>
              <a:t> </a:t>
            </a:r>
            <a:r>
              <a:rPr dirty="0" sz="3400" spc="-25">
                <a:solidFill>
                  <a:srgbClr val="181818"/>
                </a:solidFill>
                <a:latin typeface="Book Antiqua"/>
                <a:cs typeface="Book Antiqua"/>
              </a:rPr>
              <a:t>que</a:t>
            </a:r>
            <a:r>
              <a:rPr dirty="0" sz="3400" spc="850">
                <a:solidFill>
                  <a:srgbClr val="181818"/>
                </a:solidFill>
                <a:latin typeface="Book Antiqua"/>
                <a:cs typeface="Book Antiqua"/>
              </a:rPr>
              <a:t> </a:t>
            </a:r>
            <a:r>
              <a:rPr dirty="0" sz="3400" spc="-1435">
                <a:solidFill>
                  <a:srgbClr val="C31919"/>
                </a:solidFill>
                <a:latin typeface="Book Antiqua"/>
                <a:cs typeface="Book Antiqua"/>
              </a:rPr>
              <a:t>s</a:t>
            </a:r>
            <a:r>
              <a:rPr dirty="0" u="heavy" sz="3400" spc="700">
                <a:solidFill>
                  <a:srgbClr val="C31919"/>
                </a:solidFill>
                <a:uFill>
                  <a:solidFill>
                    <a:srgbClr val="181818"/>
                  </a:solidFill>
                </a:uFill>
                <a:latin typeface="Book Antiqua"/>
                <a:cs typeface="Book Antiqua"/>
              </a:rPr>
              <a:t> </a:t>
            </a:r>
            <a:r>
              <a:rPr dirty="0" sz="3400" spc="95">
                <a:solidFill>
                  <a:srgbClr val="C31919"/>
                </a:solidFill>
                <a:latin typeface="Book Antiqua"/>
                <a:cs typeface="Book Antiqua"/>
              </a:rPr>
              <a:t>e</a:t>
            </a:r>
            <a:r>
              <a:rPr dirty="0" sz="3400" spc="20">
                <a:solidFill>
                  <a:srgbClr val="C31919"/>
                </a:solidFill>
                <a:latin typeface="Book Antiqua"/>
                <a:cs typeface="Book Antiqua"/>
              </a:rPr>
              <a:t> </a:t>
            </a:r>
            <a:r>
              <a:rPr dirty="0" sz="3400" spc="-1185">
                <a:solidFill>
                  <a:srgbClr val="C31919"/>
                </a:solidFill>
                <a:latin typeface="Book Antiqua"/>
                <a:cs typeface="Book Antiqua"/>
              </a:rPr>
              <a:t>p</a:t>
            </a:r>
            <a:r>
              <a:rPr dirty="0" u="heavy" sz="3400" spc="290">
                <a:solidFill>
                  <a:srgbClr val="181818"/>
                </a:solidFill>
                <a:uFill>
                  <a:solidFill>
                    <a:srgbClr val="181818"/>
                  </a:solidFill>
                </a:uFill>
                <a:latin typeface="Book Antiqua"/>
                <a:cs typeface="Book Antiqua"/>
              </a:rPr>
              <a:t> </a:t>
            </a:r>
            <a:r>
              <a:rPr dirty="0" sz="3400" spc="65">
                <a:solidFill>
                  <a:srgbClr val="C31919"/>
                </a:solidFill>
                <a:latin typeface="Book Antiqua"/>
                <a:cs typeface="Book Antiqua"/>
              </a:rPr>
              <a:t>ruebe</a:t>
            </a:r>
            <a:r>
              <a:rPr dirty="0" sz="3400" spc="25">
                <a:solidFill>
                  <a:srgbClr val="C31919"/>
                </a:solidFill>
                <a:latin typeface="Book Antiqua"/>
                <a:cs typeface="Book Antiqua"/>
              </a:rPr>
              <a:t> </a:t>
            </a:r>
            <a:r>
              <a:rPr dirty="0" sz="3400">
                <a:solidFill>
                  <a:srgbClr val="181818"/>
                </a:solidFill>
                <a:latin typeface="Book Antiqua"/>
                <a:cs typeface="Book Antiqua"/>
              </a:rPr>
              <a:t>que</a:t>
            </a:r>
            <a:r>
              <a:rPr dirty="0" sz="3400" spc="20">
                <a:solidFill>
                  <a:srgbClr val="181818"/>
                </a:solidFill>
                <a:latin typeface="Book Antiqua"/>
                <a:cs typeface="Book Antiqua"/>
              </a:rPr>
              <a:t> </a:t>
            </a:r>
            <a:r>
              <a:rPr dirty="0" sz="3400">
                <a:solidFill>
                  <a:srgbClr val="181818"/>
                </a:solidFill>
                <a:latin typeface="Book Antiqua"/>
                <a:cs typeface="Book Antiqua"/>
              </a:rPr>
              <a:t>no</a:t>
            </a:r>
            <a:r>
              <a:rPr dirty="0" sz="3400" spc="25">
                <a:solidFill>
                  <a:srgbClr val="181818"/>
                </a:solidFill>
                <a:latin typeface="Book Antiqua"/>
                <a:cs typeface="Book Antiqua"/>
              </a:rPr>
              <a:t> </a:t>
            </a:r>
            <a:r>
              <a:rPr dirty="0" sz="3400" spc="35">
                <a:solidFill>
                  <a:srgbClr val="181818"/>
                </a:solidFill>
                <a:latin typeface="Book Antiqua"/>
                <a:cs typeface="Book Antiqua"/>
              </a:rPr>
              <a:t>procede </a:t>
            </a:r>
            <a:r>
              <a:rPr dirty="0" sz="3400">
                <a:solidFill>
                  <a:srgbClr val="181818"/>
                </a:solidFill>
                <a:latin typeface="Book Antiqua"/>
                <a:cs typeface="Book Antiqua"/>
              </a:rPr>
              <a:t>de</a:t>
            </a:r>
            <a:r>
              <a:rPr dirty="0" sz="3400" spc="10">
                <a:solidFill>
                  <a:srgbClr val="181818"/>
                </a:solidFill>
                <a:latin typeface="Book Antiqua"/>
                <a:cs typeface="Book Antiqua"/>
              </a:rPr>
              <a:t> </a:t>
            </a:r>
            <a:r>
              <a:rPr dirty="0" sz="3400" spc="45">
                <a:solidFill>
                  <a:srgbClr val="181818"/>
                </a:solidFill>
                <a:latin typeface="Book Antiqua"/>
                <a:cs typeface="Book Antiqua"/>
              </a:rPr>
              <a:t>operaciones </a:t>
            </a:r>
            <a:r>
              <a:rPr dirty="0" sz="3400" spc="30">
                <a:solidFill>
                  <a:srgbClr val="181818"/>
                </a:solidFill>
                <a:latin typeface="Book Antiqua"/>
                <a:cs typeface="Book Antiqua"/>
              </a:rPr>
              <a:t>c</a:t>
            </a:r>
            <a:r>
              <a:rPr dirty="0" sz="3400" spc="35">
                <a:solidFill>
                  <a:srgbClr val="181818"/>
                </a:solidFill>
                <a:latin typeface="Book Antiqua"/>
                <a:cs typeface="Book Antiqua"/>
              </a:rPr>
              <a:t>ome</a:t>
            </a:r>
            <a:r>
              <a:rPr dirty="0" sz="3400" spc="-30">
                <a:solidFill>
                  <a:srgbClr val="181818"/>
                </a:solidFill>
                <a:latin typeface="Book Antiqua"/>
                <a:cs typeface="Book Antiqua"/>
              </a:rPr>
              <a:t>r</a:t>
            </a:r>
            <a:r>
              <a:rPr dirty="0" sz="3400" spc="30">
                <a:solidFill>
                  <a:srgbClr val="181818"/>
                </a:solidFill>
                <a:latin typeface="Book Antiqua"/>
                <a:cs typeface="Book Antiqua"/>
              </a:rPr>
              <a:t>c</a:t>
            </a:r>
            <a:r>
              <a:rPr dirty="0" sz="3400" spc="35">
                <a:solidFill>
                  <a:srgbClr val="181818"/>
                </a:solidFill>
                <a:latin typeface="Book Antiqua"/>
                <a:cs typeface="Book Antiqua"/>
              </a:rPr>
              <a:t>ia</a:t>
            </a:r>
            <a:r>
              <a:rPr dirty="0" sz="3400" spc="-5">
                <a:solidFill>
                  <a:srgbClr val="181818"/>
                </a:solidFill>
                <a:latin typeface="Book Antiqua"/>
                <a:cs typeface="Book Antiqua"/>
              </a:rPr>
              <a:t>l</a:t>
            </a:r>
            <a:r>
              <a:rPr dirty="0" sz="3400" spc="35">
                <a:solidFill>
                  <a:srgbClr val="181818"/>
                </a:solidFill>
                <a:latin typeface="Book Antiqua"/>
                <a:cs typeface="Book Antiqua"/>
              </a:rPr>
              <a:t>es</a:t>
            </a:r>
            <a:r>
              <a:rPr dirty="0" sz="3400" spc="-484">
                <a:solidFill>
                  <a:srgbClr val="181818"/>
                </a:solidFill>
                <a:latin typeface="Book Antiqua"/>
                <a:cs typeface="Book Antiqua"/>
              </a:rPr>
              <a:t>"</a:t>
            </a:r>
            <a:r>
              <a:rPr dirty="0" sz="3400" spc="35">
                <a:solidFill>
                  <a:srgbClr val="181818"/>
                </a:solidFill>
                <a:latin typeface="Book Antiqua"/>
                <a:cs typeface="Book Antiqua"/>
              </a:rPr>
              <a:t>.</a:t>
            </a:r>
            <a:endParaRPr sz="3400">
              <a:latin typeface="Book Antiqua"/>
              <a:cs typeface="Book Antiqua"/>
            </a:endParaRPr>
          </a:p>
          <a:p>
            <a:pPr algn="ctr" marR="100330">
              <a:lnSpc>
                <a:spcPts val="3270"/>
              </a:lnSpc>
              <a:tabLst>
                <a:tab pos="327660" algn="l"/>
              </a:tabLst>
            </a:pPr>
            <a:r>
              <a:rPr dirty="0" sz="3400" spc="-2835">
                <a:solidFill>
                  <a:srgbClr val="181818"/>
                </a:solidFill>
                <a:latin typeface="Book Antiqua"/>
                <a:cs typeface="Book Antiqua"/>
              </a:rPr>
              <a:t>H</a:t>
            </a:r>
            <a:r>
              <a:rPr dirty="0" u="heavy" sz="3400">
                <a:solidFill>
                  <a:srgbClr val="181818"/>
                </a:solidFill>
                <a:uFill>
                  <a:solidFill>
                    <a:srgbClr val="181818"/>
                  </a:solidFill>
                </a:uFill>
                <a:latin typeface="Book Antiqua"/>
                <a:cs typeface="Book Antiqua"/>
              </a:rPr>
              <a:t>	</a:t>
            </a:r>
            <a:r>
              <a:rPr dirty="0" sz="3400" spc="25">
                <a:solidFill>
                  <a:srgbClr val="181818"/>
                </a:solidFill>
                <a:latin typeface="Book Antiqua"/>
                <a:cs typeface="Book Antiqua"/>
              </a:rPr>
              <a:t>a</a:t>
            </a:r>
            <a:r>
              <a:rPr dirty="0" sz="3400" spc="-484">
                <a:solidFill>
                  <a:srgbClr val="181818"/>
                </a:solidFill>
                <a:latin typeface="Book Antiqua"/>
                <a:cs typeface="Book Antiqua"/>
              </a:rPr>
              <a:t>e</a:t>
            </a:r>
            <a:r>
              <a:rPr dirty="0" u="heavy" sz="3400" spc="-320">
                <a:solidFill>
                  <a:srgbClr val="181818"/>
                </a:solidFill>
                <a:uFill>
                  <a:solidFill>
                    <a:srgbClr val="181818"/>
                  </a:solidFill>
                </a:uFill>
                <a:latin typeface="Book Antiqua"/>
                <a:cs typeface="Book Antiqua"/>
              </a:rPr>
              <a:t> </a:t>
            </a:r>
            <a:r>
              <a:rPr dirty="0" sz="3400" spc="-960">
                <a:solidFill>
                  <a:srgbClr val="181818"/>
                </a:solidFill>
                <a:latin typeface="Book Antiqua"/>
                <a:cs typeface="Book Antiqua"/>
              </a:rPr>
              <a:t>d</a:t>
            </a:r>
            <a:r>
              <a:rPr dirty="0" u="heavy" sz="3400" spc="25">
                <a:solidFill>
                  <a:srgbClr val="181818"/>
                </a:solidFill>
                <a:uFill>
                  <a:solidFill>
                    <a:srgbClr val="181818"/>
                  </a:solidFill>
                </a:uFill>
                <a:latin typeface="Book Antiqua"/>
                <a:cs typeface="Book Antiqua"/>
              </a:rPr>
              <a:t> </a:t>
            </a:r>
            <a:r>
              <a:rPr dirty="0" sz="3400" spc="-680">
                <a:solidFill>
                  <a:srgbClr val="181818"/>
                </a:solidFill>
                <a:latin typeface="Book Antiqua"/>
                <a:cs typeface="Book Antiqua"/>
              </a:rPr>
              <a:t>o</a:t>
            </a:r>
            <a:r>
              <a:rPr dirty="0" u="heavy" sz="3400" spc="705">
                <a:solidFill>
                  <a:srgbClr val="181818"/>
                </a:solidFill>
                <a:uFill>
                  <a:solidFill>
                    <a:srgbClr val="181818"/>
                  </a:solidFill>
                </a:uFill>
                <a:latin typeface="Book Antiqua"/>
                <a:cs typeface="Book Antiqua"/>
              </a:rPr>
              <a:t> </a:t>
            </a:r>
            <a:r>
              <a:rPr dirty="0" sz="3400" spc="-875">
                <a:solidFill>
                  <a:srgbClr val="181818"/>
                </a:solidFill>
                <a:latin typeface="Book Antiqua"/>
                <a:cs typeface="Book Antiqua"/>
              </a:rPr>
              <a:t>C</a:t>
            </a:r>
            <a:r>
              <a:rPr dirty="0" u="heavy" sz="3400" spc="-30">
                <a:solidFill>
                  <a:srgbClr val="181818"/>
                </a:solidFill>
                <a:uFill>
                  <a:solidFill>
                    <a:srgbClr val="181818"/>
                  </a:solidFill>
                </a:uFill>
                <a:latin typeface="Book Antiqua"/>
                <a:cs typeface="Book Antiqua"/>
              </a:rPr>
              <a:t> </a:t>
            </a:r>
            <a:r>
              <a:rPr dirty="0" sz="3400" spc="-210">
                <a:solidFill>
                  <a:srgbClr val="181818"/>
                </a:solidFill>
                <a:latin typeface="Book Antiqua"/>
                <a:cs typeface="Book Antiqua"/>
              </a:rPr>
              <a:t>as</a:t>
            </a:r>
            <a:r>
              <a:rPr dirty="0" u="heavy" sz="3400" spc="-360">
                <a:solidFill>
                  <a:srgbClr val="181818"/>
                </a:solidFill>
                <a:uFill>
                  <a:solidFill>
                    <a:srgbClr val="181818"/>
                  </a:solidFill>
                </a:uFill>
                <a:latin typeface="Book Antiqua"/>
                <a:cs typeface="Book Antiqua"/>
              </a:rPr>
              <a:t> </a:t>
            </a:r>
            <a:r>
              <a:rPr dirty="0" sz="3400" spc="-85">
                <a:solidFill>
                  <a:srgbClr val="181818"/>
                </a:solidFill>
                <a:latin typeface="Book Antiqua"/>
                <a:cs typeface="Book Antiqua"/>
              </a:rPr>
              <a:t>t</a:t>
            </a:r>
            <a:r>
              <a:rPr dirty="0" u="heavy" sz="3400" spc="-685">
                <a:solidFill>
                  <a:srgbClr val="181818"/>
                </a:solidFill>
                <a:uFill>
                  <a:solidFill>
                    <a:srgbClr val="181818"/>
                  </a:solidFill>
                </a:uFill>
                <a:latin typeface="Book Antiqua"/>
                <a:cs typeface="Book Antiqua"/>
              </a:rPr>
              <a:t> </a:t>
            </a:r>
            <a:r>
              <a:rPr dirty="0" sz="3400" spc="25">
                <a:solidFill>
                  <a:srgbClr val="181818"/>
                </a:solidFill>
                <a:latin typeface="Book Antiqua"/>
                <a:cs typeface="Book Antiqua"/>
              </a:rPr>
              <a:t>r</a:t>
            </a:r>
            <a:r>
              <a:rPr dirty="0" sz="3400" spc="-600">
                <a:solidFill>
                  <a:srgbClr val="181818"/>
                </a:solidFill>
                <a:latin typeface="Book Antiqua"/>
                <a:cs typeface="Book Antiqua"/>
              </a:rPr>
              <a:t>o</a:t>
            </a:r>
            <a:r>
              <a:rPr dirty="0" u="heavy" sz="3400" spc="705">
                <a:solidFill>
                  <a:srgbClr val="181818"/>
                </a:solidFill>
                <a:uFill>
                  <a:solidFill>
                    <a:srgbClr val="181818"/>
                  </a:solidFill>
                </a:uFill>
                <a:latin typeface="Book Antiqua"/>
                <a:cs typeface="Book Antiqua"/>
              </a:rPr>
              <a:t> </a:t>
            </a:r>
            <a:r>
              <a:rPr dirty="0" sz="3400" spc="-290">
                <a:solidFill>
                  <a:srgbClr val="181818"/>
                </a:solidFill>
                <a:latin typeface="Book Antiqua"/>
                <a:cs typeface="Book Antiqua"/>
              </a:rPr>
              <a:t>v.</a:t>
            </a:r>
            <a:r>
              <a:rPr dirty="0" u="heavy" sz="3400" spc="190">
                <a:solidFill>
                  <a:srgbClr val="181818"/>
                </a:solidFill>
                <a:uFill>
                  <a:solidFill>
                    <a:srgbClr val="181818"/>
                  </a:solidFill>
                </a:uFill>
                <a:latin typeface="Book Antiqua"/>
                <a:cs typeface="Book Antiqua"/>
              </a:rPr>
              <a:t> </a:t>
            </a:r>
            <a:r>
              <a:rPr dirty="0" sz="3400" spc="-125">
                <a:solidFill>
                  <a:srgbClr val="181818"/>
                </a:solidFill>
                <a:latin typeface="Book Antiqua"/>
                <a:cs typeface="Book Antiqua"/>
              </a:rPr>
              <a:t>R</a:t>
            </a:r>
            <a:r>
              <a:rPr dirty="0" u="heavy" sz="3400" spc="-790">
                <a:solidFill>
                  <a:srgbClr val="181818"/>
                </a:solidFill>
                <a:uFill>
                  <a:solidFill>
                    <a:srgbClr val="181818"/>
                  </a:solidFill>
                </a:uFill>
                <a:latin typeface="Book Antiqua"/>
                <a:cs typeface="Book Antiqua"/>
              </a:rPr>
              <a:t> </a:t>
            </a:r>
            <a:r>
              <a:rPr dirty="0" sz="3400" spc="-680">
                <a:solidFill>
                  <a:srgbClr val="181818"/>
                </a:solidFill>
                <a:latin typeface="Book Antiqua"/>
                <a:cs typeface="Book Antiqua"/>
              </a:rPr>
              <a:t>o</a:t>
            </a:r>
            <a:r>
              <a:rPr dirty="0" u="heavy" sz="3400" spc="-195">
                <a:solidFill>
                  <a:srgbClr val="181818"/>
                </a:solidFill>
                <a:uFill>
                  <a:solidFill>
                    <a:srgbClr val="181818"/>
                  </a:solidFill>
                </a:uFill>
                <a:latin typeface="Book Antiqua"/>
                <a:cs typeface="Book Antiqua"/>
              </a:rPr>
              <a:t> </a:t>
            </a:r>
            <a:r>
              <a:rPr dirty="0" sz="3400" spc="-20">
                <a:solidFill>
                  <a:srgbClr val="181818"/>
                </a:solidFill>
                <a:latin typeface="Book Antiqua"/>
                <a:cs typeface="Book Antiqua"/>
              </a:rPr>
              <a:t>ldán</a:t>
            </a:r>
            <a:endParaRPr sz="3400">
              <a:latin typeface="Book Antiqua"/>
              <a:cs typeface="Book Antiqua"/>
            </a:endParaRPr>
          </a:p>
          <a:p>
            <a:pPr algn="ctr" marR="100330">
              <a:lnSpc>
                <a:spcPts val="3550"/>
              </a:lnSpc>
            </a:pPr>
            <a:r>
              <a:rPr dirty="0" u="heavy" sz="3400" spc="-844">
                <a:solidFill>
                  <a:srgbClr val="181818"/>
                </a:solidFill>
                <a:uFill>
                  <a:solidFill>
                    <a:srgbClr val="181818"/>
                  </a:solidFill>
                </a:uFill>
                <a:latin typeface="Book Antiqua"/>
                <a:cs typeface="Book Antiqua"/>
              </a:rPr>
              <a:t> </a:t>
            </a:r>
            <a:r>
              <a:rPr dirty="0" sz="3400">
                <a:solidFill>
                  <a:srgbClr val="181818"/>
                </a:solidFill>
                <a:latin typeface="Book Antiqua"/>
                <a:cs typeface="Book Antiqua"/>
              </a:rPr>
              <a:t>Morales,</a:t>
            </a:r>
            <a:r>
              <a:rPr dirty="0" sz="3400" spc="5">
                <a:solidFill>
                  <a:srgbClr val="181818"/>
                </a:solidFill>
                <a:latin typeface="Book Antiqua"/>
                <a:cs typeface="Book Antiqua"/>
              </a:rPr>
              <a:t> </a:t>
            </a:r>
            <a:r>
              <a:rPr dirty="0" sz="3400" spc="165">
                <a:solidFill>
                  <a:srgbClr val="181818"/>
                </a:solidFill>
                <a:latin typeface="Book Antiqua"/>
                <a:cs typeface="Book Antiqua"/>
              </a:rPr>
              <a:t>203</a:t>
            </a:r>
            <a:r>
              <a:rPr dirty="0" sz="3400" spc="5">
                <a:solidFill>
                  <a:srgbClr val="181818"/>
                </a:solidFill>
                <a:latin typeface="Book Antiqua"/>
                <a:cs typeface="Book Antiqua"/>
              </a:rPr>
              <a:t> </a:t>
            </a:r>
            <a:r>
              <a:rPr dirty="0" sz="3400" spc="-50">
                <a:solidFill>
                  <a:srgbClr val="181818"/>
                </a:solidFill>
                <a:latin typeface="Book Antiqua"/>
                <a:cs typeface="Book Antiqua"/>
              </a:rPr>
              <a:t>P.R.</a:t>
            </a:r>
            <a:r>
              <a:rPr dirty="0" sz="3400" spc="10">
                <a:solidFill>
                  <a:srgbClr val="181818"/>
                </a:solidFill>
                <a:latin typeface="Book Antiqua"/>
                <a:cs typeface="Book Antiqua"/>
              </a:rPr>
              <a:t> </a:t>
            </a:r>
            <a:r>
              <a:rPr dirty="0" sz="3400">
                <a:solidFill>
                  <a:srgbClr val="181818"/>
                </a:solidFill>
                <a:latin typeface="Book Antiqua"/>
                <a:cs typeface="Book Antiqua"/>
              </a:rPr>
              <a:t>Dec.</a:t>
            </a:r>
            <a:r>
              <a:rPr dirty="0" sz="3400" spc="5">
                <a:solidFill>
                  <a:srgbClr val="181818"/>
                </a:solidFill>
                <a:latin typeface="Book Antiqua"/>
                <a:cs typeface="Book Antiqua"/>
              </a:rPr>
              <a:t> </a:t>
            </a:r>
            <a:r>
              <a:rPr dirty="0" sz="3400" spc="55">
                <a:solidFill>
                  <a:srgbClr val="181818"/>
                </a:solidFill>
                <a:latin typeface="Book Antiqua"/>
                <a:cs typeface="Book Antiqua"/>
              </a:rPr>
              <a:t>324,</a:t>
            </a:r>
            <a:endParaRPr sz="3400">
              <a:latin typeface="Book Antiqua"/>
              <a:cs typeface="Book Antiqua"/>
            </a:endParaRPr>
          </a:p>
          <a:p>
            <a:pPr algn="ctr">
              <a:lnSpc>
                <a:spcPts val="3815"/>
              </a:lnSpc>
            </a:pPr>
            <a:r>
              <a:rPr dirty="0" sz="3400" spc="85">
                <a:solidFill>
                  <a:srgbClr val="181818"/>
                </a:solidFill>
                <a:latin typeface="Book Antiqua"/>
                <a:cs typeface="Book Antiqua"/>
              </a:rPr>
              <a:t>332</a:t>
            </a:r>
            <a:r>
              <a:rPr dirty="0" sz="3400" spc="5">
                <a:solidFill>
                  <a:srgbClr val="181818"/>
                </a:solidFill>
                <a:latin typeface="Book Antiqua"/>
                <a:cs typeface="Book Antiqua"/>
              </a:rPr>
              <a:t> </a:t>
            </a:r>
            <a:r>
              <a:rPr dirty="0" sz="3400" spc="-10">
                <a:solidFill>
                  <a:srgbClr val="181818"/>
                </a:solidFill>
                <a:latin typeface="Book Antiqua"/>
                <a:cs typeface="Book Antiqua"/>
              </a:rPr>
              <a:t>(2019)</a:t>
            </a:r>
            <a:endParaRPr sz="3400">
              <a:latin typeface="Book Antiqua"/>
              <a:cs typeface="Book Antiqua"/>
            </a:endParaRPr>
          </a:p>
        </p:txBody>
      </p:sp>
      <p:sp>
        <p:nvSpPr>
          <p:cNvPr id="11" name="object 11" descr=""/>
          <p:cNvSpPr/>
          <p:nvPr/>
        </p:nvSpPr>
        <p:spPr>
          <a:xfrm>
            <a:off x="11580066" y="6257590"/>
            <a:ext cx="611505" cy="0"/>
          </a:xfrm>
          <a:custGeom>
            <a:avLst/>
            <a:gdLst/>
            <a:ahLst/>
            <a:cxnLst/>
            <a:rect l="l" t="t" r="r" b="b"/>
            <a:pathLst>
              <a:path w="611504" h="0">
                <a:moveTo>
                  <a:pt x="0" y="0"/>
                </a:moveTo>
                <a:lnTo>
                  <a:pt x="611209" y="0"/>
                </a:lnTo>
              </a:path>
            </a:pathLst>
          </a:custGeom>
          <a:ln w="29105">
            <a:solidFill>
              <a:srgbClr val="C31919"/>
            </a:solidFill>
          </a:ln>
        </p:spPr>
        <p:txBody>
          <a:bodyPr wrap="square" lIns="0" tIns="0" rIns="0" bIns="0" rtlCol="0"/>
          <a:lstStyle/>
          <a:p/>
        </p:txBody>
      </p:sp>
      <p:grpSp>
        <p:nvGrpSpPr>
          <p:cNvPr id="12" name="object 12" descr=""/>
          <p:cNvGrpSpPr/>
          <p:nvPr/>
        </p:nvGrpSpPr>
        <p:grpSpPr>
          <a:xfrm>
            <a:off x="14912595" y="6170275"/>
            <a:ext cx="604520" cy="174625"/>
            <a:chOff x="14912595" y="6170275"/>
            <a:chExt cx="604520" cy="174625"/>
          </a:xfrm>
        </p:grpSpPr>
        <p:sp>
          <p:nvSpPr>
            <p:cNvPr id="13" name="object 13" descr=""/>
            <p:cNvSpPr/>
            <p:nvPr/>
          </p:nvSpPr>
          <p:spPr>
            <a:xfrm>
              <a:off x="14912595" y="6257590"/>
              <a:ext cx="451484" cy="0"/>
            </a:xfrm>
            <a:custGeom>
              <a:avLst/>
              <a:gdLst/>
              <a:ahLst/>
              <a:cxnLst/>
              <a:rect l="l" t="t" r="r" b="b"/>
              <a:pathLst>
                <a:path w="451484" h="0">
                  <a:moveTo>
                    <a:pt x="0" y="0"/>
                  </a:moveTo>
                  <a:lnTo>
                    <a:pt x="451130" y="0"/>
                  </a:lnTo>
                </a:path>
              </a:pathLst>
            </a:custGeom>
            <a:ln w="29105">
              <a:solidFill>
                <a:srgbClr val="C31919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14" name="object 14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5341897" y="6170275"/>
              <a:ext cx="174630" cy="174630"/>
            </a:xfrm>
            <a:prstGeom prst="rect">
              <a:avLst/>
            </a:prstGeom>
          </p:spPr>
        </p:pic>
      </p:grpSp>
      <p:sp>
        <p:nvSpPr>
          <p:cNvPr id="15" name="object 15" descr=""/>
          <p:cNvSpPr txBox="1"/>
          <p:nvPr/>
        </p:nvSpPr>
        <p:spPr>
          <a:xfrm>
            <a:off x="12316824" y="6113918"/>
            <a:ext cx="2454910" cy="27051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1600" b="1">
                <a:solidFill>
                  <a:srgbClr val="FFFFFF"/>
                </a:solidFill>
                <a:latin typeface="Roboto"/>
                <a:cs typeface="Roboto"/>
              </a:rPr>
              <a:t>Presunción</a:t>
            </a:r>
            <a:r>
              <a:rPr dirty="0" sz="1600" spc="395" b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 b="1">
                <a:solidFill>
                  <a:srgbClr val="FFFFFF"/>
                </a:solidFill>
                <a:latin typeface="Roboto"/>
                <a:cs typeface="Roboto"/>
              </a:rPr>
              <a:t>Juris</a:t>
            </a:r>
            <a:r>
              <a:rPr dirty="0" sz="1600" spc="395" b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 spc="-10" b="1">
                <a:solidFill>
                  <a:srgbClr val="FFFFFF"/>
                </a:solidFill>
                <a:latin typeface="Roboto"/>
                <a:cs typeface="Roboto"/>
              </a:rPr>
              <a:t>Tantum</a:t>
            </a:r>
            <a:endParaRPr sz="1600">
              <a:latin typeface="Roboto"/>
              <a:cs typeface="Roboto"/>
            </a:endParaRPr>
          </a:p>
        </p:txBody>
      </p:sp>
      <p:sp>
        <p:nvSpPr>
          <p:cNvPr id="16" name="object 16" descr=""/>
          <p:cNvSpPr txBox="1"/>
          <p:nvPr/>
        </p:nvSpPr>
        <p:spPr>
          <a:xfrm>
            <a:off x="8815084" y="5471754"/>
            <a:ext cx="2765425" cy="1572260"/>
          </a:xfrm>
          <a:prstGeom prst="rect">
            <a:avLst/>
          </a:prstGeom>
          <a:solidFill>
            <a:srgbClr val="C31919">
              <a:alpha val="19999"/>
            </a:srgbClr>
          </a:solidFill>
          <a:ln w="29105">
            <a:solidFill>
              <a:srgbClr val="C31919"/>
            </a:solidFill>
          </a:ln>
        </p:spPr>
        <p:txBody>
          <a:bodyPr wrap="square" lIns="0" tIns="217804" rIns="0" bIns="0" rtlCol="0" vert="horz">
            <a:spAutoFit/>
          </a:bodyPr>
          <a:lstStyle/>
          <a:p>
            <a:pPr marL="798830">
              <a:lnSpc>
                <a:spcPct val="100000"/>
              </a:lnSpc>
              <a:spcBef>
                <a:spcPts val="1714"/>
              </a:spcBef>
            </a:pPr>
            <a:r>
              <a:rPr dirty="0" sz="1950" spc="145" b="1">
                <a:solidFill>
                  <a:srgbClr val="FFFFFF"/>
                </a:solidFill>
                <a:latin typeface="Roboto"/>
                <a:cs typeface="Roboto"/>
              </a:rPr>
              <a:t>PAGARÉ</a:t>
            </a:r>
            <a:endParaRPr sz="1950">
              <a:latin typeface="Roboto"/>
              <a:cs typeface="Roboto"/>
            </a:endParaRPr>
          </a:p>
          <a:p>
            <a:pPr algn="ctr" marR="17145">
              <a:lnSpc>
                <a:spcPct val="100000"/>
              </a:lnSpc>
              <a:spcBef>
                <a:spcPts val="295"/>
              </a:spcBef>
            </a:pPr>
            <a:r>
              <a:rPr dirty="0" sz="1950" spc="170" b="1">
                <a:solidFill>
                  <a:srgbClr val="FFFFFF"/>
                </a:solidFill>
                <a:latin typeface="Roboto"/>
                <a:cs typeface="Roboto"/>
              </a:rPr>
              <a:t>NEGOCIABLE</a:t>
            </a:r>
            <a:endParaRPr sz="1950">
              <a:latin typeface="Roboto"/>
              <a:cs typeface="Roboto"/>
            </a:endParaRPr>
          </a:p>
          <a:p>
            <a:pPr algn="ctr">
              <a:lnSpc>
                <a:spcPct val="100000"/>
              </a:lnSpc>
              <a:spcBef>
                <a:spcPts val="1420"/>
              </a:spcBef>
            </a:pPr>
            <a:r>
              <a:rPr dirty="0" sz="1800" spc="55">
                <a:solidFill>
                  <a:srgbClr val="FFFFFF"/>
                </a:solidFill>
                <a:latin typeface="Roboto"/>
                <a:cs typeface="Roboto"/>
              </a:rPr>
              <a:t>A</a:t>
            </a:r>
            <a:r>
              <a:rPr dirty="0" sz="1800" spc="13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800">
                <a:solidFill>
                  <a:srgbClr val="FFFFFF"/>
                </a:solidFill>
                <a:latin typeface="Roboto"/>
                <a:cs typeface="Roboto"/>
              </a:rPr>
              <a:t>la</a:t>
            </a:r>
            <a:r>
              <a:rPr dirty="0" sz="1800" spc="13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800" spc="-10">
                <a:solidFill>
                  <a:srgbClr val="FFFFFF"/>
                </a:solidFill>
                <a:latin typeface="Roboto"/>
                <a:cs typeface="Roboto"/>
              </a:rPr>
              <a:t>Orden</a:t>
            </a:r>
            <a:endParaRPr sz="1800">
              <a:latin typeface="Roboto"/>
              <a:cs typeface="Roboto"/>
            </a:endParaRPr>
          </a:p>
        </p:txBody>
      </p:sp>
      <p:sp>
        <p:nvSpPr>
          <p:cNvPr id="17" name="object 17" descr=""/>
          <p:cNvSpPr txBox="1"/>
          <p:nvPr/>
        </p:nvSpPr>
        <p:spPr>
          <a:xfrm>
            <a:off x="15509248" y="5704594"/>
            <a:ext cx="2765425" cy="1106170"/>
          </a:xfrm>
          <a:prstGeom prst="rect">
            <a:avLst/>
          </a:prstGeom>
          <a:solidFill>
            <a:srgbClr val="0A3964">
              <a:alpha val="19999"/>
            </a:srgbClr>
          </a:solidFill>
          <a:ln w="29105">
            <a:solidFill>
              <a:srgbClr val="0A3964"/>
            </a:solidFill>
          </a:ln>
        </p:spPr>
        <p:txBody>
          <a:bodyPr wrap="square" lIns="0" tIns="217804" rIns="0" bIns="0" rtlCol="0" vert="horz">
            <a:spAutoFit/>
          </a:bodyPr>
          <a:lstStyle/>
          <a:p>
            <a:pPr marL="798830">
              <a:lnSpc>
                <a:spcPct val="100000"/>
              </a:lnSpc>
              <a:spcBef>
                <a:spcPts val="1714"/>
              </a:spcBef>
            </a:pPr>
            <a:r>
              <a:rPr dirty="0" sz="1950" spc="145" b="1">
                <a:solidFill>
                  <a:srgbClr val="FFFFFF"/>
                </a:solidFill>
                <a:latin typeface="Roboto"/>
                <a:cs typeface="Roboto"/>
              </a:rPr>
              <a:t>PAGARÉ</a:t>
            </a:r>
            <a:endParaRPr sz="1950">
              <a:latin typeface="Roboto"/>
              <a:cs typeface="Roboto"/>
            </a:endParaRPr>
          </a:p>
          <a:p>
            <a:pPr marL="586105">
              <a:lnSpc>
                <a:spcPct val="100000"/>
              </a:lnSpc>
              <a:spcBef>
                <a:spcPts val="295"/>
              </a:spcBef>
            </a:pPr>
            <a:r>
              <a:rPr dirty="0" sz="1950" spc="170" b="1">
                <a:solidFill>
                  <a:srgbClr val="FFFFFF"/>
                </a:solidFill>
                <a:latin typeface="Roboto"/>
                <a:cs typeface="Roboto"/>
              </a:rPr>
              <a:t>MERCANTIL</a:t>
            </a:r>
            <a:endParaRPr sz="1950">
              <a:latin typeface="Roboto"/>
              <a:cs typeface="Roboto"/>
            </a:endParaRPr>
          </a:p>
        </p:txBody>
      </p:sp>
      <p:sp>
        <p:nvSpPr>
          <p:cNvPr id="18" name="object 18" descr=""/>
          <p:cNvSpPr txBox="1"/>
          <p:nvPr/>
        </p:nvSpPr>
        <p:spPr>
          <a:xfrm>
            <a:off x="8286581" y="10021273"/>
            <a:ext cx="3531870" cy="18288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000">
                <a:solidFill>
                  <a:srgbClr val="FFFFFF"/>
                </a:solidFill>
                <a:latin typeface="Roboto"/>
                <a:cs typeface="Roboto"/>
              </a:rPr>
              <a:t>©2023</a:t>
            </a:r>
            <a:r>
              <a:rPr dirty="0" sz="1000" spc="29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000">
                <a:solidFill>
                  <a:srgbClr val="FFFFFF"/>
                </a:solidFill>
                <a:latin typeface="Roboto"/>
                <a:cs typeface="Roboto"/>
              </a:rPr>
              <a:t>Proprietary</a:t>
            </a:r>
            <a:r>
              <a:rPr dirty="0" sz="1000" spc="29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000">
                <a:solidFill>
                  <a:srgbClr val="FFFFFF"/>
                </a:solidFill>
                <a:latin typeface="Roboto"/>
                <a:cs typeface="Roboto"/>
              </a:rPr>
              <a:t>and</a:t>
            </a:r>
            <a:r>
              <a:rPr dirty="0" sz="1000" spc="29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000">
                <a:solidFill>
                  <a:srgbClr val="FFFFFF"/>
                </a:solidFill>
                <a:latin typeface="Roboto"/>
                <a:cs typeface="Roboto"/>
              </a:rPr>
              <a:t>Confidential.</a:t>
            </a:r>
            <a:r>
              <a:rPr dirty="0" sz="1000" spc="29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000">
                <a:solidFill>
                  <a:srgbClr val="FFFFFF"/>
                </a:solidFill>
                <a:latin typeface="Roboto"/>
                <a:cs typeface="Roboto"/>
              </a:rPr>
              <a:t>All</a:t>
            </a:r>
            <a:r>
              <a:rPr dirty="0" sz="1000" spc="29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000">
                <a:solidFill>
                  <a:srgbClr val="FFFFFF"/>
                </a:solidFill>
                <a:latin typeface="Roboto"/>
                <a:cs typeface="Roboto"/>
              </a:rPr>
              <a:t>Rights</a:t>
            </a:r>
            <a:r>
              <a:rPr dirty="0" sz="1000" spc="29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000" spc="-10">
                <a:solidFill>
                  <a:srgbClr val="FFFFFF"/>
                </a:solidFill>
                <a:latin typeface="Roboto"/>
                <a:cs typeface="Roboto"/>
              </a:rPr>
              <a:t>Reserved.</a:t>
            </a:r>
            <a:endParaRPr sz="1000">
              <a:latin typeface="Roboto"/>
              <a:cs typeface="Roboto"/>
            </a:endParaRPr>
          </a:p>
        </p:txBody>
      </p:sp>
      <p:sp>
        <p:nvSpPr>
          <p:cNvPr id="19" name="object 19" descr=""/>
          <p:cNvSpPr txBox="1"/>
          <p:nvPr/>
        </p:nvSpPr>
        <p:spPr>
          <a:xfrm>
            <a:off x="18801284" y="9941234"/>
            <a:ext cx="286385" cy="287655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dirty="0" sz="1700" spc="30">
                <a:solidFill>
                  <a:srgbClr val="FFFFFF"/>
                </a:solidFill>
                <a:latin typeface="Roboto"/>
                <a:cs typeface="Roboto"/>
              </a:rPr>
              <a:t>1=</a:t>
            </a:r>
            <a:endParaRPr sz="1700">
              <a:latin typeface="Roboto"/>
              <a:cs typeface="Roboto"/>
            </a:endParaRPr>
          </a:p>
        </p:txBody>
      </p:sp>
      <p:pic>
        <p:nvPicPr>
          <p:cNvPr id="20" name="object 20" descr="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956713" y="9531912"/>
            <a:ext cx="756732" cy="727626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738425" y="0"/>
            <a:ext cx="18627725" cy="2620010"/>
            <a:chOff x="738425" y="0"/>
            <a:chExt cx="18627725" cy="2620010"/>
          </a:xfrm>
        </p:grpSpPr>
        <p:sp>
          <p:nvSpPr>
            <p:cNvPr id="3" name="object 3" descr=""/>
            <p:cNvSpPr/>
            <p:nvPr/>
          </p:nvSpPr>
          <p:spPr>
            <a:xfrm>
              <a:off x="738425" y="0"/>
              <a:ext cx="18627725" cy="2620010"/>
            </a:xfrm>
            <a:custGeom>
              <a:avLst/>
              <a:gdLst/>
              <a:ahLst/>
              <a:cxnLst/>
              <a:rect l="l" t="t" r="r" b="b"/>
              <a:pathLst>
                <a:path w="18627725" h="2620010">
                  <a:moveTo>
                    <a:pt x="18627244" y="0"/>
                  </a:moveTo>
                  <a:lnTo>
                    <a:pt x="0" y="0"/>
                  </a:lnTo>
                  <a:lnTo>
                    <a:pt x="0" y="2619456"/>
                  </a:lnTo>
                  <a:lnTo>
                    <a:pt x="18627244" y="2619456"/>
                  </a:lnTo>
                  <a:lnTo>
                    <a:pt x="18627244" y="0"/>
                  </a:lnTo>
                  <a:close/>
                </a:path>
              </a:pathLst>
            </a:custGeom>
            <a:solidFill>
              <a:srgbClr val="EDF1EB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" name="object 4" descr=""/>
            <p:cNvSpPr/>
            <p:nvPr/>
          </p:nvSpPr>
          <p:spPr>
            <a:xfrm>
              <a:off x="1466052" y="2208624"/>
              <a:ext cx="582295" cy="58419"/>
            </a:xfrm>
            <a:custGeom>
              <a:avLst/>
              <a:gdLst/>
              <a:ahLst/>
              <a:cxnLst/>
              <a:rect l="l" t="t" r="r" b="b"/>
              <a:pathLst>
                <a:path w="582294" h="58419">
                  <a:moveTo>
                    <a:pt x="582101" y="0"/>
                  </a:moveTo>
                  <a:lnTo>
                    <a:pt x="0" y="0"/>
                  </a:lnTo>
                  <a:lnTo>
                    <a:pt x="0" y="58210"/>
                  </a:lnTo>
                  <a:lnTo>
                    <a:pt x="582101" y="58210"/>
                  </a:lnTo>
                  <a:lnTo>
                    <a:pt x="582101" y="0"/>
                  </a:lnTo>
                  <a:close/>
                </a:path>
              </a:pathLst>
            </a:custGeom>
            <a:solidFill>
              <a:srgbClr val="C31919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5" name="object 5" descr=""/>
          <p:cNvSpPr txBox="1"/>
          <p:nvPr/>
        </p:nvSpPr>
        <p:spPr>
          <a:xfrm>
            <a:off x="734826" y="0"/>
            <a:ext cx="18634710" cy="2620010"/>
          </a:xfrm>
          <a:prstGeom prst="rect">
            <a:avLst/>
          </a:prstGeom>
        </p:spPr>
        <p:txBody>
          <a:bodyPr wrap="square" lIns="0" tIns="381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30"/>
              </a:spcBef>
            </a:pPr>
            <a:endParaRPr sz="2550">
              <a:latin typeface="Times New Roman"/>
              <a:cs typeface="Times New Roman"/>
            </a:endParaRPr>
          </a:p>
          <a:p>
            <a:pPr marL="730885">
              <a:lnSpc>
                <a:spcPct val="100000"/>
              </a:lnSpc>
              <a:spcBef>
                <a:spcPts val="5"/>
              </a:spcBef>
            </a:pPr>
            <a:r>
              <a:rPr dirty="0" sz="2850" spc="-10">
                <a:solidFill>
                  <a:srgbClr val="C31919"/>
                </a:solidFill>
                <a:latin typeface="Book Antiqua"/>
                <a:cs typeface="Book Antiqua"/>
              </a:rPr>
              <a:t>Presunción</a:t>
            </a:r>
            <a:endParaRPr sz="2850">
              <a:latin typeface="Book Antiqua"/>
              <a:cs typeface="Book Antiqua"/>
            </a:endParaRPr>
          </a:p>
          <a:p>
            <a:pPr marL="730885">
              <a:lnSpc>
                <a:spcPct val="100000"/>
              </a:lnSpc>
              <a:spcBef>
                <a:spcPts val="1270"/>
              </a:spcBef>
            </a:pPr>
            <a:r>
              <a:rPr dirty="0" sz="5150">
                <a:solidFill>
                  <a:srgbClr val="181818"/>
                </a:solidFill>
                <a:latin typeface="Book Antiqua"/>
                <a:cs typeface="Book Antiqua"/>
              </a:rPr>
              <a:t>El</a:t>
            </a:r>
            <a:r>
              <a:rPr dirty="0" sz="5150" spc="-75">
                <a:solidFill>
                  <a:srgbClr val="181818"/>
                </a:solidFill>
                <a:latin typeface="Book Antiqua"/>
                <a:cs typeface="Book Antiqua"/>
              </a:rPr>
              <a:t> </a:t>
            </a:r>
            <a:r>
              <a:rPr dirty="0" sz="5150" spc="-10">
                <a:solidFill>
                  <a:srgbClr val="181818"/>
                </a:solidFill>
                <a:latin typeface="Book Antiqua"/>
                <a:cs typeface="Book Antiqua"/>
              </a:rPr>
              <a:t>Pagaré</a:t>
            </a:r>
            <a:endParaRPr sz="5150">
              <a:latin typeface="Book Antiqua"/>
              <a:cs typeface="Book Antiqua"/>
            </a:endParaRPr>
          </a:p>
        </p:txBody>
      </p:sp>
      <p:grpSp>
        <p:nvGrpSpPr>
          <p:cNvPr id="6" name="object 6" descr=""/>
          <p:cNvGrpSpPr/>
          <p:nvPr/>
        </p:nvGrpSpPr>
        <p:grpSpPr>
          <a:xfrm>
            <a:off x="1466052" y="3347084"/>
            <a:ext cx="6417945" cy="5835650"/>
            <a:chOff x="1466052" y="3347084"/>
            <a:chExt cx="6417945" cy="5835650"/>
          </a:xfrm>
        </p:grpSpPr>
        <p:sp>
          <p:nvSpPr>
            <p:cNvPr id="7" name="object 7" descr=""/>
            <p:cNvSpPr/>
            <p:nvPr/>
          </p:nvSpPr>
          <p:spPr>
            <a:xfrm>
              <a:off x="1466052" y="3347084"/>
              <a:ext cx="6417945" cy="5835650"/>
            </a:xfrm>
            <a:custGeom>
              <a:avLst/>
              <a:gdLst/>
              <a:ahLst/>
              <a:cxnLst/>
              <a:rect l="l" t="t" r="r" b="b"/>
              <a:pathLst>
                <a:path w="6417945" h="5835650">
                  <a:moveTo>
                    <a:pt x="6417669" y="0"/>
                  </a:moveTo>
                  <a:lnTo>
                    <a:pt x="0" y="0"/>
                  </a:lnTo>
                  <a:lnTo>
                    <a:pt x="0" y="5835567"/>
                  </a:lnTo>
                  <a:lnTo>
                    <a:pt x="6417669" y="5835567"/>
                  </a:lnTo>
                  <a:lnTo>
                    <a:pt x="6417669" y="0"/>
                  </a:lnTo>
                  <a:close/>
                </a:path>
              </a:pathLst>
            </a:custGeom>
            <a:solidFill>
              <a:srgbClr val="EDF1EB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" name="object 8" descr=""/>
            <p:cNvSpPr/>
            <p:nvPr/>
          </p:nvSpPr>
          <p:spPr>
            <a:xfrm>
              <a:off x="2582430" y="6451457"/>
              <a:ext cx="4257040" cy="1205230"/>
            </a:xfrm>
            <a:custGeom>
              <a:avLst/>
              <a:gdLst/>
              <a:ahLst/>
              <a:cxnLst/>
              <a:rect l="l" t="t" r="r" b="b"/>
              <a:pathLst>
                <a:path w="4257040" h="1205229">
                  <a:moveTo>
                    <a:pt x="3223564" y="786765"/>
                  </a:moveTo>
                  <a:lnTo>
                    <a:pt x="1572539" y="786765"/>
                  </a:lnTo>
                  <a:lnTo>
                    <a:pt x="1572539" y="815873"/>
                  </a:lnTo>
                  <a:lnTo>
                    <a:pt x="3223564" y="815873"/>
                  </a:lnTo>
                  <a:lnTo>
                    <a:pt x="3223564" y="786765"/>
                  </a:lnTo>
                  <a:close/>
                </a:path>
                <a:path w="4257040" h="1205229">
                  <a:moveTo>
                    <a:pt x="4105097" y="1175524"/>
                  </a:moveTo>
                  <a:lnTo>
                    <a:pt x="74041" y="1175524"/>
                  </a:lnTo>
                  <a:lnTo>
                    <a:pt x="74041" y="1204620"/>
                  </a:lnTo>
                  <a:lnTo>
                    <a:pt x="4105097" y="1204620"/>
                  </a:lnTo>
                  <a:lnTo>
                    <a:pt x="4105097" y="1175524"/>
                  </a:lnTo>
                  <a:close/>
                </a:path>
                <a:path w="4257040" h="1205229">
                  <a:moveTo>
                    <a:pt x="4135539" y="388759"/>
                  </a:moveTo>
                  <a:lnTo>
                    <a:pt x="4049687" y="388759"/>
                  </a:lnTo>
                  <a:lnTo>
                    <a:pt x="4049687" y="417855"/>
                  </a:lnTo>
                  <a:lnTo>
                    <a:pt x="4135539" y="417855"/>
                  </a:lnTo>
                  <a:lnTo>
                    <a:pt x="4135539" y="388759"/>
                  </a:lnTo>
                  <a:close/>
                </a:path>
                <a:path w="4257040" h="1205229">
                  <a:moveTo>
                    <a:pt x="4256608" y="0"/>
                  </a:moveTo>
                  <a:lnTo>
                    <a:pt x="0" y="0"/>
                  </a:lnTo>
                  <a:lnTo>
                    <a:pt x="0" y="29108"/>
                  </a:lnTo>
                  <a:lnTo>
                    <a:pt x="4256608" y="29108"/>
                  </a:lnTo>
                  <a:lnTo>
                    <a:pt x="4256608" y="0"/>
                  </a:lnTo>
                  <a:close/>
                </a:path>
              </a:pathLst>
            </a:custGeom>
            <a:solidFill>
              <a:srgbClr val="181818">
                <a:alpha val="79998"/>
              </a:srgbClr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9" name="object 9" descr=""/>
          <p:cNvSpPr txBox="1"/>
          <p:nvPr/>
        </p:nvSpPr>
        <p:spPr>
          <a:xfrm>
            <a:off x="1466052" y="3347084"/>
            <a:ext cx="6417945" cy="5835650"/>
          </a:xfrm>
          <a:prstGeom prst="rect">
            <a:avLst/>
          </a:prstGeom>
        </p:spPr>
        <p:txBody>
          <a:bodyPr wrap="square" lIns="0" tIns="635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50"/>
              </a:spcBef>
            </a:pPr>
            <a:endParaRPr sz="2950">
              <a:latin typeface="Times New Roman"/>
              <a:cs typeface="Times New Roman"/>
            </a:endParaRPr>
          </a:p>
          <a:p>
            <a:pPr algn="ctr" marL="626110" marR="708025" indent="88900">
              <a:lnSpc>
                <a:spcPts val="3090"/>
              </a:lnSpc>
            </a:pPr>
            <a:r>
              <a:rPr dirty="0" sz="2950" spc="-20">
                <a:solidFill>
                  <a:srgbClr val="181818"/>
                </a:solidFill>
                <a:latin typeface="Book Antiqua"/>
                <a:cs typeface="Book Antiqua"/>
              </a:rPr>
              <a:t>"Quien</a:t>
            </a:r>
            <a:r>
              <a:rPr dirty="0" sz="2950" spc="-45">
                <a:solidFill>
                  <a:srgbClr val="181818"/>
                </a:solidFill>
                <a:latin typeface="Book Antiqua"/>
                <a:cs typeface="Book Antiqua"/>
              </a:rPr>
              <a:t> </a:t>
            </a:r>
            <a:r>
              <a:rPr dirty="0" sz="2950">
                <a:solidFill>
                  <a:srgbClr val="181818"/>
                </a:solidFill>
                <a:latin typeface="Book Antiqua"/>
                <a:cs typeface="Book Antiqua"/>
              </a:rPr>
              <a:t>impugne</a:t>
            </a:r>
            <a:r>
              <a:rPr dirty="0" sz="2950" spc="-45">
                <a:solidFill>
                  <a:srgbClr val="181818"/>
                </a:solidFill>
                <a:latin typeface="Book Antiqua"/>
                <a:cs typeface="Book Antiqua"/>
              </a:rPr>
              <a:t> </a:t>
            </a:r>
            <a:r>
              <a:rPr dirty="0" sz="2950">
                <a:solidFill>
                  <a:srgbClr val="181818"/>
                </a:solidFill>
                <a:latin typeface="Book Antiqua"/>
                <a:cs typeface="Book Antiqua"/>
              </a:rPr>
              <a:t>su</a:t>
            </a:r>
            <a:r>
              <a:rPr dirty="0" sz="2950" spc="-45">
                <a:solidFill>
                  <a:srgbClr val="181818"/>
                </a:solidFill>
                <a:latin typeface="Book Antiqua"/>
                <a:cs typeface="Book Antiqua"/>
              </a:rPr>
              <a:t> </a:t>
            </a:r>
            <a:r>
              <a:rPr dirty="0" sz="2950" spc="80">
                <a:solidFill>
                  <a:srgbClr val="181818"/>
                </a:solidFill>
                <a:latin typeface="Book Antiqua"/>
                <a:cs typeface="Book Antiqua"/>
              </a:rPr>
              <a:t>carácter </a:t>
            </a:r>
            <a:r>
              <a:rPr dirty="0" sz="2950" spc="50">
                <a:solidFill>
                  <a:srgbClr val="181818"/>
                </a:solidFill>
                <a:latin typeface="Book Antiqua"/>
                <a:cs typeface="Book Antiqua"/>
              </a:rPr>
              <a:t>mercantil</a:t>
            </a:r>
            <a:r>
              <a:rPr dirty="0" sz="2950" spc="30">
                <a:solidFill>
                  <a:srgbClr val="181818"/>
                </a:solidFill>
                <a:latin typeface="Book Antiqua"/>
                <a:cs typeface="Book Antiqua"/>
              </a:rPr>
              <a:t> </a:t>
            </a:r>
            <a:r>
              <a:rPr dirty="0" sz="2950" spc="60">
                <a:solidFill>
                  <a:srgbClr val="C31919"/>
                </a:solidFill>
                <a:latin typeface="Book Antiqua"/>
                <a:cs typeface="Book Antiqua"/>
              </a:rPr>
              <a:t>tiene</a:t>
            </a:r>
            <a:r>
              <a:rPr dirty="0" sz="2950" spc="45">
                <a:solidFill>
                  <a:srgbClr val="C31919"/>
                </a:solidFill>
                <a:latin typeface="Book Antiqua"/>
                <a:cs typeface="Book Antiqua"/>
              </a:rPr>
              <a:t> </a:t>
            </a:r>
            <a:r>
              <a:rPr dirty="0" sz="2950">
                <a:solidFill>
                  <a:srgbClr val="C31919"/>
                </a:solidFill>
                <a:latin typeface="Book Antiqua"/>
                <a:cs typeface="Book Antiqua"/>
              </a:rPr>
              <a:t>el</a:t>
            </a:r>
            <a:r>
              <a:rPr dirty="0" sz="2950" spc="45">
                <a:solidFill>
                  <a:srgbClr val="C31919"/>
                </a:solidFill>
                <a:latin typeface="Book Antiqua"/>
                <a:cs typeface="Book Antiqua"/>
              </a:rPr>
              <a:t> </a:t>
            </a:r>
            <a:r>
              <a:rPr dirty="0" sz="2950">
                <a:solidFill>
                  <a:srgbClr val="C31919"/>
                </a:solidFill>
                <a:latin typeface="Book Antiqua"/>
                <a:cs typeface="Book Antiqua"/>
              </a:rPr>
              <a:t>peso</a:t>
            </a:r>
            <a:r>
              <a:rPr dirty="0" sz="2950" spc="45">
                <a:solidFill>
                  <a:srgbClr val="C31919"/>
                </a:solidFill>
                <a:latin typeface="Book Antiqua"/>
                <a:cs typeface="Book Antiqua"/>
              </a:rPr>
              <a:t> </a:t>
            </a:r>
            <a:r>
              <a:rPr dirty="0" sz="2950">
                <a:solidFill>
                  <a:srgbClr val="C31919"/>
                </a:solidFill>
                <a:latin typeface="Book Antiqua"/>
                <a:cs typeface="Book Antiqua"/>
              </a:rPr>
              <a:t>de</a:t>
            </a:r>
            <a:r>
              <a:rPr dirty="0" sz="2950" spc="45">
                <a:solidFill>
                  <a:srgbClr val="C31919"/>
                </a:solidFill>
                <a:latin typeface="Book Antiqua"/>
                <a:cs typeface="Book Antiqua"/>
              </a:rPr>
              <a:t> </a:t>
            </a:r>
            <a:r>
              <a:rPr dirty="0" sz="2950" spc="-25">
                <a:solidFill>
                  <a:srgbClr val="C31919"/>
                </a:solidFill>
                <a:latin typeface="Book Antiqua"/>
                <a:cs typeface="Book Antiqua"/>
              </a:rPr>
              <a:t>la </a:t>
            </a:r>
            <a:r>
              <a:rPr dirty="0" sz="2950">
                <a:solidFill>
                  <a:srgbClr val="C31919"/>
                </a:solidFill>
                <a:latin typeface="Book Antiqua"/>
                <a:cs typeface="Book Antiqua"/>
              </a:rPr>
              <a:t>prueba</a:t>
            </a:r>
            <a:r>
              <a:rPr dirty="0" sz="2950" spc="100">
                <a:solidFill>
                  <a:srgbClr val="C31919"/>
                </a:solidFill>
                <a:latin typeface="Book Antiqua"/>
                <a:cs typeface="Book Antiqua"/>
              </a:rPr>
              <a:t> </a:t>
            </a:r>
            <a:r>
              <a:rPr dirty="0" sz="2950">
                <a:solidFill>
                  <a:srgbClr val="181818"/>
                </a:solidFill>
                <a:latin typeface="Book Antiqua"/>
                <a:cs typeface="Book Antiqua"/>
              </a:rPr>
              <a:t>para</a:t>
            </a:r>
            <a:r>
              <a:rPr dirty="0" sz="2950" spc="60">
                <a:solidFill>
                  <a:srgbClr val="181818"/>
                </a:solidFill>
                <a:latin typeface="Book Antiqua"/>
                <a:cs typeface="Book Antiqua"/>
              </a:rPr>
              <a:t> derrotar</a:t>
            </a:r>
            <a:r>
              <a:rPr dirty="0" sz="2950" spc="25">
                <a:solidFill>
                  <a:srgbClr val="181818"/>
                </a:solidFill>
                <a:latin typeface="Book Antiqua"/>
                <a:cs typeface="Book Antiqua"/>
              </a:rPr>
              <a:t> </a:t>
            </a:r>
            <a:r>
              <a:rPr dirty="0" sz="2950" spc="35">
                <a:solidFill>
                  <a:srgbClr val="181818"/>
                </a:solidFill>
                <a:latin typeface="Book Antiqua"/>
                <a:cs typeface="Book Antiqua"/>
              </a:rPr>
              <a:t>esta </a:t>
            </a:r>
            <a:r>
              <a:rPr dirty="0" sz="2950">
                <a:solidFill>
                  <a:srgbClr val="181818"/>
                </a:solidFill>
                <a:latin typeface="Book Antiqua"/>
                <a:cs typeface="Book Antiqua"/>
              </a:rPr>
              <a:t>presunción</a:t>
            </a:r>
            <a:r>
              <a:rPr dirty="0" sz="2950" spc="140">
                <a:solidFill>
                  <a:srgbClr val="181818"/>
                </a:solidFill>
                <a:latin typeface="Book Antiqua"/>
                <a:cs typeface="Book Antiqua"/>
              </a:rPr>
              <a:t> </a:t>
            </a:r>
            <a:r>
              <a:rPr dirty="0" sz="2950" spc="-150">
                <a:solidFill>
                  <a:srgbClr val="181818"/>
                </a:solidFill>
                <a:latin typeface="Book Antiqua"/>
                <a:cs typeface="Book Antiqua"/>
              </a:rPr>
              <a:t>y</a:t>
            </a:r>
            <a:r>
              <a:rPr dirty="0" sz="2950" spc="45">
                <a:solidFill>
                  <a:srgbClr val="181818"/>
                </a:solidFill>
                <a:latin typeface="Book Antiqua"/>
                <a:cs typeface="Book Antiqua"/>
              </a:rPr>
              <a:t> </a:t>
            </a:r>
            <a:r>
              <a:rPr dirty="0" sz="2950" spc="65">
                <a:solidFill>
                  <a:srgbClr val="181818"/>
                </a:solidFill>
                <a:latin typeface="Book Antiqua"/>
                <a:cs typeface="Book Antiqua"/>
              </a:rPr>
              <a:t>en</a:t>
            </a:r>
            <a:r>
              <a:rPr dirty="0" sz="2950" spc="140">
                <a:solidFill>
                  <a:srgbClr val="181818"/>
                </a:solidFill>
                <a:latin typeface="Book Antiqua"/>
                <a:cs typeface="Book Antiqua"/>
              </a:rPr>
              <a:t> </a:t>
            </a:r>
            <a:r>
              <a:rPr dirty="0" sz="2950" spc="45">
                <a:solidFill>
                  <a:srgbClr val="181818"/>
                </a:solidFill>
                <a:latin typeface="Book Antiqua"/>
                <a:cs typeface="Book Antiqua"/>
              </a:rPr>
              <a:t>consecuencia </a:t>
            </a:r>
            <a:r>
              <a:rPr dirty="0" sz="2950" spc="65">
                <a:solidFill>
                  <a:srgbClr val="181818"/>
                </a:solidFill>
                <a:latin typeface="Book Antiqua"/>
                <a:cs typeface="Book Antiqua"/>
              </a:rPr>
              <a:t>establecer</a:t>
            </a:r>
            <a:r>
              <a:rPr dirty="0" sz="2950" spc="5">
                <a:solidFill>
                  <a:srgbClr val="181818"/>
                </a:solidFill>
                <a:latin typeface="Book Antiqua"/>
                <a:cs typeface="Book Antiqua"/>
              </a:rPr>
              <a:t> </a:t>
            </a:r>
            <a:r>
              <a:rPr dirty="0" sz="2950">
                <a:solidFill>
                  <a:srgbClr val="181818"/>
                </a:solidFill>
                <a:latin typeface="Book Antiqua"/>
                <a:cs typeface="Book Antiqua"/>
              </a:rPr>
              <a:t>su</a:t>
            </a:r>
            <a:r>
              <a:rPr dirty="0" sz="2950" spc="90">
                <a:solidFill>
                  <a:srgbClr val="181818"/>
                </a:solidFill>
                <a:latin typeface="Book Antiqua"/>
                <a:cs typeface="Book Antiqua"/>
              </a:rPr>
              <a:t> </a:t>
            </a:r>
            <a:r>
              <a:rPr dirty="0" sz="2950">
                <a:solidFill>
                  <a:srgbClr val="181818"/>
                </a:solidFill>
                <a:latin typeface="Book Antiqua"/>
                <a:cs typeface="Book Antiqua"/>
              </a:rPr>
              <a:t>naturaleza</a:t>
            </a:r>
            <a:r>
              <a:rPr dirty="0" sz="2950" spc="50">
                <a:solidFill>
                  <a:srgbClr val="181818"/>
                </a:solidFill>
                <a:latin typeface="Book Antiqua"/>
                <a:cs typeface="Book Antiqua"/>
              </a:rPr>
              <a:t> </a:t>
            </a:r>
            <a:r>
              <a:rPr dirty="0" sz="2950" spc="-35">
                <a:solidFill>
                  <a:srgbClr val="181818"/>
                </a:solidFill>
                <a:latin typeface="Book Antiqua"/>
                <a:cs typeface="Book Antiqua"/>
              </a:rPr>
              <a:t>civil".</a:t>
            </a:r>
            <a:endParaRPr sz="2950">
              <a:latin typeface="Book Antiqua"/>
              <a:cs typeface="Book Antiqua"/>
            </a:endParaRPr>
          </a:p>
          <a:p>
            <a:pPr algn="ctr" marL="1113155" marR="1132205">
              <a:lnSpc>
                <a:spcPts val="3090"/>
              </a:lnSpc>
              <a:spcBef>
                <a:spcPts val="765"/>
              </a:spcBef>
            </a:pPr>
            <a:r>
              <a:rPr dirty="0" sz="2950">
                <a:solidFill>
                  <a:srgbClr val="181818"/>
                </a:solidFill>
                <a:latin typeface="Book Antiqua"/>
                <a:cs typeface="Book Antiqua"/>
              </a:rPr>
              <a:t>Sociedad</a:t>
            </a:r>
            <a:r>
              <a:rPr dirty="0" sz="2950" spc="35">
                <a:solidFill>
                  <a:srgbClr val="181818"/>
                </a:solidFill>
                <a:latin typeface="Book Antiqua"/>
                <a:cs typeface="Book Antiqua"/>
              </a:rPr>
              <a:t> </a:t>
            </a:r>
            <a:r>
              <a:rPr dirty="0" sz="2950">
                <a:solidFill>
                  <a:srgbClr val="181818"/>
                </a:solidFill>
                <a:latin typeface="Book Antiqua"/>
                <a:cs typeface="Book Antiqua"/>
              </a:rPr>
              <a:t>de</a:t>
            </a:r>
            <a:r>
              <a:rPr dirty="0" sz="2950" spc="45">
                <a:solidFill>
                  <a:srgbClr val="181818"/>
                </a:solidFill>
                <a:latin typeface="Book Antiqua"/>
                <a:cs typeface="Book Antiqua"/>
              </a:rPr>
              <a:t> </a:t>
            </a:r>
            <a:r>
              <a:rPr dirty="0" sz="2950" spc="-10">
                <a:solidFill>
                  <a:srgbClr val="181818"/>
                </a:solidFill>
                <a:latin typeface="Book Antiqua"/>
                <a:cs typeface="Book Antiqua"/>
              </a:rPr>
              <a:t>Gananciales </a:t>
            </a:r>
            <a:r>
              <a:rPr dirty="0" sz="2950" spc="-1670">
                <a:solidFill>
                  <a:srgbClr val="181818"/>
                </a:solidFill>
                <a:latin typeface="Book Antiqua"/>
                <a:cs typeface="Book Antiqua"/>
              </a:rPr>
              <a:t>v</a:t>
            </a:r>
            <a:r>
              <a:rPr dirty="0" u="heavy" sz="2950" spc="580">
                <a:solidFill>
                  <a:srgbClr val="181818"/>
                </a:solidFill>
                <a:uFill>
                  <a:solidFill>
                    <a:srgbClr val="181818"/>
                  </a:solidFill>
                </a:uFill>
                <a:latin typeface="Book Antiqua"/>
                <a:cs typeface="Book Antiqua"/>
              </a:rPr>
              <a:t> </a:t>
            </a:r>
            <a:r>
              <a:rPr dirty="0" sz="2950">
                <a:solidFill>
                  <a:srgbClr val="181818"/>
                </a:solidFill>
                <a:latin typeface="Book Antiqua"/>
                <a:cs typeface="Book Antiqua"/>
              </a:rPr>
              <a:t>.</a:t>
            </a:r>
            <a:r>
              <a:rPr dirty="0" sz="2950" spc="-5">
                <a:solidFill>
                  <a:srgbClr val="181818"/>
                </a:solidFill>
                <a:latin typeface="Book Antiqua"/>
                <a:cs typeface="Book Antiqua"/>
              </a:rPr>
              <a:t> </a:t>
            </a:r>
            <a:r>
              <a:rPr dirty="0" sz="2950" spc="-40">
                <a:solidFill>
                  <a:srgbClr val="181818"/>
                </a:solidFill>
                <a:latin typeface="Book Antiqua"/>
                <a:cs typeface="Book Antiqua"/>
              </a:rPr>
              <a:t>P</a:t>
            </a:r>
            <a:r>
              <a:rPr dirty="0" sz="2950" spc="-10">
                <a:solidFill>
                  <a:srgbClr val="181818"/>
                </a:solidFill>
                <a:latin typeface="Book Antiqua"/>
                <a:cs typeface="Book Antiqua"/>
              </a:rPr>
              <a:t>ania</a:t>
            </a:r>
            <a:r>
              <a:rPr dirty="0" sz="2950" spc="-20">
                <a:solidFill>
                  <a:srgbClr val="181818"/>
                </a:solidFill>
                <a:latin typeface="Book Antiqua"/>
                <a:cs typeface="Book Antiqua"/>
              </a:rPr>
              <a:t>g</a:t>
            </a:r>
            <a:r>
              <a:rPr dirty="0" sz="2950" spc="-1710">
                <a:solidFill>
                  <a:srgbClr val="181818"/>
                </a:solidFill>
                <a:latin typeface="Book Antiqua"/>
                <a:cs typeface="Book Antiqua"/>
              </a:rPr>
              <a:t>u</a:t>
            </a:r>
            <a:r>
              <a:rPr dirty="0" u="heavy" sz="2950" spc="80">
                <a:solidFill>
                  <a:srgbClr val="181818"/>
                </a:solidFill>
                <a:uFill>
                  <a:solidFill>
                    <a:srgbClr val="181818"/>
                  </a:solidFill>
                </a:uFill>
                <a:latin typeface="Book Antiqua"/>
                <a:cs typeface="Book Antiqua"/>
              </a:rPr>
              <a:t>  </a:t>
            </a:r>
            <a:r>
              <a:rPr dirty="0" sz="2950">
                <a:solidFill>
                  <a:srgbClr val="181818"/>
                </a:solidFill>
                <a:latin typeface="Book Antiqua"/>
                <a:cs typeface="Book Antiqua"/>
              </a:rPr>
              <a:t>a</a:t>
            </a:r>
            <a:r>
              <a:rPr dirty="0" sz="2950" spc="-45">
                <a:solidFill>
                  <a:srgbClr val="181818"/>
                </a:solidFill>
                <a:latin typeface="Book Antiqua"/>
                <a:cs typeface="Book Antiqua"/>
              </a:rPr>
              <a:t> </a:t>
            </a:r>
            <a:r>
              <a:rPr dirty="0" sz="2950">
                <a:solidFill>
                  <a:srgbClr val="181818"/>
                </a:solidFill>
                <a:latin typeface="Book Antiqua"/>
                <a:cs typeface="Book Antiqua"/>
              </a:rPr>
              <a:t>Diez,</a:t>
            </a:r>
            <a:r>
              <a:rPr dirty="0" u="heavy" sz="2950" spc="-40">
                <a:solidFill>
                  <a:srgbClr val="181818"/>
                </a:solidFill>
                <a:uFill>
                  <a:solidFill>
                    <a:srgbClr val="181818"/>
                  </a:solidFill>
                </a:uFill>
                <a:latin typeface="Book Antiqua"/>
                <a:cs typeface="Book Antiqua"/>
              </a:rPr>
              <a:t> </a:t>
            </a:r>
            <a:r>
              <a:rPr dirty="0" sz="2950" spc="-5">
                <a:solidFill>
                  <a:srgbClr val="181818"/>
                </a:solidFill>
                <a:latin typeface="Book Antiqua"/>
                <a:cs typeface="Book Antiqua"/>
              </a:rPr>
              <a:t>su</a:t>
            </a:r>
            <a:r>
              <a:rPr dirty="0" sz="2950" spc="-950">
                <a:solidFill>
                  <a:srgbClr val="181818"/>
                </a:solidFill>
                <a:latin typeface="Book Antiqua"/>
                <a:cs typeface="Book Antiqua"/>
              </a:rPr>
              <a:t>p</a:t>
            </a:r>
            <a:r>
              <a:rPr dirty="0" u="heavy" sz="2950" spc="170">
                <a:solidFill>
                  <a:srgbClr val="181818"/>
                </a:solidFill>
                <a:uFill>
                  <a:solidFill>
                    <a:srgbClr val="181818"/>
                  </a:solidFill>
                </a:uFill>
                <a:latin typeface="Book Antiqua"/>
                <a:cs typeface="Book Antiqua"/>
              </a:rPr>
              <a:t> </a:t>
            </a:r>
            <a:r>
              <a:rPr dirty="0" sz="2950" spc="35">
                <a:solidFill>
                  <a:srgbClr val="181818"/>
                </a:solidFill>
                <a:latin typeface="Book Antiqua"/>
                <a:cs typeface="Book Antiqua"/>
              </a:rPr>
              <a:t>ra,</a:t>
            </a:r>
            <a:r>
              <a:rPr dirty="0" sz="2950" spc="735">
                <a:solidFill>
                  <a:srgbClr val="181818"/>
                </a:solidFill>
                <a:latin typeface="Book Antiqua"/>
                <a:cs typeface="Book Antiqua"/>
              </a:rPr>
              <a:t> </a:t>
            </a:r>
            <a:r>
              <a:rPr dirty="0" sz="2950" spc="-960">
                <a:solidFill>
                  <a:srgbClr val="181818"/>
                </a:solidFill>
                <a:latin typeface="Book Antiqua"/>
                <a:cs typeface="Book Antiqua"/>
              </a:rPr>
              <a:t>p</a:t>
            </a:r>
            <a:r>
              <a:rPr dirty="0" u="heavy" sz="2950" spc="165">
                <a:solidFill>
                  <a:srgbClr val="181818"/>
                </a:solidFill>
                <a:uFill>
                  <a:solidFill>
                    <a:srgbClr val="181818"/>
                  </a:solidFill>
                </a:uFill>
                <a:latin typeface="Book Antiqua"/>
                <a:cs typeface="Book Antiqua"/>
              </a:rPr>
              <a:t> </a:t>
            </a:r>
            <a:r>
              <a:rPr dirty="0" sz="2950">
                <a:solidFill>
                  <a:srgbClr val="181818"/>
                </a:solidFill>
                <a:latin typeface="Book Antiqua"/>
                <a:cs typeface="Book Antiqua"/>
              </a:rPr>
              <a:t>ágs.</a:t>
            </a:r>
            <a:r>
              <a:rPr dirty="0" sz="2950" spc="-5">
                <a:solidFill>
                  <a:srgbClr val="181818"/>
                </a:solidFill>
                <a:latin typeface="Book Antiqua"/>
                <a:cs typeface="Book Antiqua"/>
              </a:rPr>
              <a:t> </a:t>
            </a:r>
            <a:r>
              <a:rPr dirty="0" sz="2950" spc="95">
                <a:solidFill>
                  <a:srgbClr val="181818"/>
                </a:solidFill>
                <a:latin typeface="Book Antiqua"/>
                <a:cs typeface="Book Antiqua"/>
              </a:rPr>
              <a:t>102-</a:t>
            </a:r>
            <a:r>
              <a:rPr dirty="0" sz="2950" spc="-25">
                <a:solidFill>
                  <a:srgbClr val="181818"/>
                </a:solidFill>
                <a:latin typeface="Book Antiqua"/>
                <a:cs typeface="Book Antiqua"/>
              </a:rPr>
              <a:t>103</a:t>
            </a:r>
            <a:endParaRPr sz="2950">
              <a:latin typeface="Book Antiqua"/>
              <a:cs typeface="Book Antiqua"/>
            </a:endParaRPr>
          </a:p>
          <a:p>
            <a:pPr algn="ctr" marR="85725">
              <a:lnSpc>
                <a:spcPts val="2850"/>
              </a:lnSpc>
            </a:pPr>
            <a:r>
              <a:rPr dirty="0" sz="2950" spc="-20">
                <a:solidFill>
                  <a:srgbClr val="181818"/>
                </a:solidFill>
                <a:latin typeface="Book Antiqua"/>
                <a:cs typeface="Book Antiqua"/>
              </a:rPr>
              <a:t>Haedo</a:t>
            </a:r>
            <a:r>
              <a:rPr dirty="0" sz="2950" spc="15">
                <a:solidFill>
                  <a:srgbClr val="181818"/>
                </a:solidFill>
                <a:latin typeface="Book Antiqua"/>
                <a:cs typeface="Book Antiqua"/>
              </a:rPr>
              <a:t> </a:t>
            </a:r>
            <a:r>
              <a:rPr dirty="0" sz="2950">
                <a:solidFill>
                  <a:srgbClr val="181818"/>
                </a:solidFill>
                <a:latin typeface="Book Antiqua"/>
                <a:cs typeface="Book Antiqua"/>
              </a:rPr>
              <a:t>Castro</a:t>
            </a:r>
            <a:r>
              <a:rPr dirty="0" sz="2950" spc="25">
                <a:solidFill>
                  <a:srgbClr val="181818"/>
                </a:solidFill>
                <a:latin typeface="Book Antiqua"/>
                <a:cs typeface="Book Antiqua"/>
              </a:rPr>
              <a:t> </a:t>
            </a:r>
            <a:r>
              <a:rPr dirty="0" sz="2950" spc="-155">
                <a:solidFill>
                  <a:srgbClr val="181818"/>
                </a:solidFill>
                <a:latin typeface="Book Antiqua"/>
                <a:cs typeface="Book Antiqua"/>
              </a:rPr>
              <a:t>v.</a:t>
            </a:r>
            <a:r>
              <a:rPr dirty="0" sz="2950" spc="25">
                <a:solidFill>
                  <a:srgbClr val="181818"/>
                </a:solidFill>
                <a:latin typeface="Book Antiqua"/>
                <a:cs typeface="Book Antiqua"/>
              </a:rPr>
              <a:t> </a:t>
            </a:r>
            <a:r>
              <a:rPr dirty="0" sz="2950" spc="-10">
                <a:solidFill>
                  <a:srgbClr val="181818"/>
                </a:solidFill>
                <a:latin typeface="Book Antiqua"/>
                <a:cs typeface="Book Antiqua"/>
              </a:rPr>
              <a:t>Roldán</a:t>
            </a:r>
            <a:endParaRPr sz="2950">
              <a:latin typeface="Book Antiqua"/>
              <a:cs typeface="Book Antiqua"/>
            </a:endParaRPr>
          </a:p>
          <a:p>
            <a:pPr algn="ctr" marR="92075">
              <a:lnSpc>
                <a:spcPts val="3095"/>
              </a:lnSpc>
            </a:pPr>
            <a:r>
              <a:rPr dirty="0" u="heavy" sz="2950" spc="-695">
                <a:solidFill>
                  <a:srgbClr val="181818"/>
                </a:solidFill>
                <a:uFill>
                  <a:solidFill>
                    <a:srgbClr val="181818"/>
                  </a:solidFill>
                </a:uFill>
                <a:latin typeface="Book Antiqua"/>
                <a:cs typeface="Book Antiqua"/>
              </a:rPr>
              <a:t> </a:t>
            </a:r>
            <a:r>
              <a:rPr dirty="0" sz="2950">
                <a:solidFill>
                  <a:srgbClr val="181818"/>
                </a:solidFill>
                <a:latin typeface="Book Antiqua"/>
                <a:cs typeface="Book Antiqua"/>
              </a:rPr>
              <a:t>Morales,</a:t>
            </a:r>
            <a:r>
              <a:rPr dirty="0" sz="2950" spc="-30">
                <a:solidFill>
                  <a:srgbClr val="181818"/>
                </a:solidFill>
                <a:latin typeface="Book Antiqua"/>
                <a:cs typeface="Book Antiqua"/>
              </a:rPr>
              <a:t> </a:t>
            </a:r>
            <a:r>
              <a:rPr dirty="0" sz="2950" spc="140">
                <a:solidFill>
                  <a:srgbClr val="181818"/>
                </a:solidFill>
                <a:latin typeface="Book Antiqua"/>
                <a:cs typeface="Book Antiqua"/>
              </a:rPr>
              <a:t>203</a:t>
            </a:r>
            <a:r>
              <a:rPr dirty="0" sz="2950" spc="-30">
                <a:solidFill>
                  <a:srgbClr val="181818"/>
                </a:solidFill>
                <a:latin typeface="Book Antiqua"/>
                <a:cs typeface="Book Antiqua"/>
              </a:rPr>
              <a:t> </a:t>
            </a:r>
            <a:r>
              <a:rPr dirty="0" sz="2950" spc="-35">
                <a:solidFill>
                  <a:srgbClr val="181818"/>
                </a:solidFill>
                <a:latin typeface="Book Antiqua"/>
                <a:cs typeface="Book Antiqua"/>
              </a:rPr>
              <a:t>P.R.</a:t>
            </a:r>
            <a:r>
              <a:rPr dirty="0" sz="2950" spc="-30">
                <a:solidFill>
                  <a:srgbClr val="181818"/>
                </a:solidFill>
                <a:latin typeface="Book Antiqua"/>
                <a:cs typeface="Book Antiqua"/>
              </a:rPr>
              <a:t> </a:t>
            </a:r>
            <a:r>
              <a:rPr dirty="0" sz="2950" spc="-20">
                <a:solidFill>
                  <a:srgbClr val="181818"/>
                </a:solidFill>
                <a:latin typeface="Book Antiqua"/>
                <a:cs typeface="Book Antiqua"/>
              </a:rPr>
              <a:t>Dec.</a:t>
            </a:r>
            <a:endParaRPr sz="2950">
              <a:latin typeface="Book Antiqua"/>
              <a:cs typeface="Book Antiqua"/>
            </a:endParaRPr>
          </a:p>
          <a:p>
            <a:pPr algn="ctr">
              <a:lnSpc>
                <a:spcPts val="3315"/>
              </a:lnSpc>
            </a:pPr>
            <a:r>
              <a:rPr dirty="0" sz="2950" spc="60">
                <a:solidFill>
                  <a:srgbClr val="181818"/>
                </a:solidFill>
                <a:latin typeface="Book Antiqua"/>
                <a:cs typeface="Book Antiqua"/>
              </a:rPr>
              <a:t>324,</a:t>
            </a:r>
            <a:r>
              <a:rPr dirty="0" sz="2950" spc="10">
                <a:solidFill>
                  <a:srgbClr val="181818"/>
                </a:solidFill>
                <a:latin typeface="Book Antiqua"/>
                <a:cs typeface="Book Antiqua"/>
              </a:rPr>
              <a:t> </a:t>
            </a:r>
            <a:r>
              <a:rPr dirty="0" sz="2950" spc="100">
                <a:solidFill>
                  <a:srgbClr val="181818"/>
                </a:solidFill>
                <a:latin typeface="Book Antiqua"/>
                <a:cs typeface="Book Antiqua"/>
              </a:rPr>
              <a:t>333</a:t>
            </a:r>
            <a:r>
              <a:rPr dirty="0" sz="2950" spc="15">
                <a:solidFill>
                  <a:srgbClr val="181818"/>
                </a:solidFill>
                <a:latin typeface="Book Antiqua"/>
                <a:cs typeface="Book Antiqua"/>
              </a:rPr>
              <a:t> </a:t>
            </a:r>
            <a:r>
              <a:rPr dirty="0" sz="2950" spc="-10">
                <a:solidFill>
                  <a:srgbClr val="181818"/>
                </a:solidFill>
                <a:latin typeface="Book Antiqua"/>
                <a:cs typeface="Book Antiqua"/>
              </a:rPr>
              <a:t>(2019)</a:t>
            </a:r>
            <a:endParaRPr sz="2950">
              <a:latin typeface="Book Antiqua"/>
              <a:cs typeface="Book Antiqua"/>
            </a:endParaRPr>
          </a:p>
        </p:txBody>
      </p:sp>
      <p:sp>
        <p:nvSpPr>
          <p:cNvPr id="10" name="object 10" descr=""/>
          <p:cNvSpPr/>
          <p:nvPr/>
        </p:nvSpPr>
        <p:spPr>
          <a:xfrm>
            <a:off x="11580066" y="6257590"/>
            <a:ext cx="611505" cy="0"/>
          </a:xfrm>
          <a:custGeom>
            <a:avLst/>
            <a:gdLst/>
            <a:ahLst/>
            <a:cxnLst/>
            <a:rect l="l" t="t" r="r" b="b"/>
            <a:pathLst>
              <a:path w="611504" h="0">
                <a:moveTo>
                  <a:pt x="0" y="0"/>
                </a:moveTo>
                <a:lnTo>
                  <a:pt x="611209" y="0"/>
                </a:lnTo>
              </a:path>
            </a:pathLst>
          </a:custGeom>
          <a:ln w="29105">
            <a:solidFill>
              <a:srgbClr val="C31919"/>
            </a:solidFill>
          </a:ln>
        </p:spPr>
        <p:txBody>
          <a:bodyPr wrap="square" lIns="0" tIns="0" rIns="0" bIns="0" rtlCol="0"/>
          <a:lstStyle/>
          <a:p/>
        </p:txBody>
      </p:sp>
      <p:grpSp>
        <p:nvGrpSpPr>
          <p:cNvPr id="11" name="object 11" descr=""/>
          <p:cNvGrpSpPr/>
          <p:nvPr/>
        </p:nvGrpSpPr>
        <p:grpSpPr>
          <a:xfrm>
            <a:off x="14912595" y="6170275"/>
            <a:ext cx="604520" cy="174625"/>
            <a:chOff x="14912595" y="6170275"/>
            <a:chExt cx="604520" cy="174625"/>
          </a:xfrm>
        </p:grpSpPr>
        <p:sp>
          <p:nvSpPr>
            <p:cNvPr id="12" name="object 12" descr=""/>
            <p:cNvSpPr/>
            <p:nvPr/>
          </p:nvSpPr>
          <p:spPr>
            <a:xfrm>
              <a:off x="14912595" y="6257590"/>
              <a:ext cx="451484" cy="0"/>
            </a:xfrm>
            <a:custGeom>
              <a:avLst/>
              <a:gdLst/>
              <a:ahLst/>
              <a:cxnLst/>
              <a:rect l="l" t="t" r="r" b="b"/>
              <a:pathLst>
                <a:path w="451484" h="0">
                  <a:moveTo>
                    <a:pt x="0" y="0"/>
                  </a:moveTo>
                  <a:lnTo>
                    <a:pt x="451130" y="0"/>
                  </a:lnTo>
                </a:path>
              </a:pathLst>
            </a:custGeom>
            <a:ln w="29105">
              <a:solidFill>
                <a:srgbClr val="C31919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13" name="object 13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5341897" y="6170275"/>
              <a:ext cx="174630" cy="174630"/>
            </a:xfrm>
            <a:prstGeom prst="rect">
              <a:avLst/>
            </a:prstGeom>
          </p:spPr>
        </p:pic>
      </p:grpSp>
      <p:sp>
        <p:nvSpPr>
          <p:cNvPr id="14" name="object 14" descr=""/>
          <p:cNvSpPr txBox="1"/>
          <p:nvPr/>
        </p:nvSpPr>
        <p:spPr>
          <a:xfrm>
            <a:off x="12316824" y="6113918"/>
            <a:ext cx="2454910" cy="27051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1600" b="1">
                <a:solidFill>
                  <a:srgbClr val="FFFFFF"/>
                </a:solidFill>
                <a:latin typeface="Roboto"/>
                <a:cs typeface="Roboto"/>
              </a:rPr>
              <a:t>Presunción</a:t>
            </a:r>
            <a:r>
              <a:rPr dirty="0" sz="1600" spc="395" b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 b="1">
                <a:solidFill>
                  <a:srgbClr val="FFFFFF"/>
                </a:solidFill>
                <a:latin typeface="Roboto"/>
                <a:cs typeface="Roboto"/>
              </a:rPr>
              <a:t>Juris</a:t>
            </a:r>
            <a:r>
              <a:rPr dirty="0" sz="1600" spc="395" b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 spc="-10" b="1">
                <a:solidFill>
                  <a:srgbClr val="FFFFFF"/>
                </a:solidFill>
                <a:latin typeface="Roboto"/>
                <a:cs typeface="Roboto"/>
              </a:rPr>
              <a:t>Tantum</a:t>
            </a:r>
            <a:endParaRPr sz="1600">
              <a:latin typeface="Roboto"/>
              <a:cs typeface="Roboto"/>
            </a:endParaRPr>
          </a:p>
        </p:txBody>
      </p:sp>
      <p:sp>
        <p:nvSpPr>
          <p:cNvPr id="15" name="object 15" descr=""/>
          <p:cNvSpPr txBox="1"/>
          <p:nvPr/>
        </p:nvSpPr>
        <p:spPr>
          <a:xfrm>
            <a:off x="8815084" y="5471754"/>
            <a:ext cx="2765425" cy="1572260"/>
          </a:xfrm>
          <a:prstGeom prst="rect">
            <a:avLst/>
          </a:prstGeom>
          <a:solidFill>
            <a:srgbClr val="C31919">
              <a:alpha val="19999"/>
            </a:srgbClr>
          </a:solidFill>
          <a:ln w="29105">
            <a:solidFill>
              <a:srgbClr val="C31919"/>
            </a:solidFill>
          </a:ln>
        </p:spPr>
        <p:txBody>
          <a:bodyPr wrap="square" lIns="0" tIns="217804" rIns="0" bIns="0" rtlCol="0" vert="horz">
            <a:spAutoFit/>
          </a:bodyPr>
          <a:lstStyle/>
          <a:p>
            <a:pPr marL="798830">
              <a:lnSpc>
                <a:spcPct val="100000"/>
              </a:lnSpc>
              <a:spcBef>
                <a:spcPts val="1714"/>
              </a:spcBef>
            </a:pPr>
            <a:r>
              <a:rPr dirty="0" sz="1950" spc="145" b="1">
                <a:solidFill>
                  <a:srgbClr val="FFFFFF"/>
                </a:solidFill>
                <a:latin typeface="Roboto"/>
                <a:cs typeface="Roboto"/>
              </a:rPr>
              <a:t>PAGARÉ</a:t>
            </a:r>
            <a:endParaRPr sz="1950">
              <a:latin typeface="Roboto"/>
              <a:cs typeface="Roboto"/>
            </a:endParaRPr>
          </a:p>
          <a:p>
            <a:pPr algn="ctr" marR="17145">
              <a:lnSpc>
                <a:spcPct val="100000"/>
              </a:lnSpc>
              <a:spcBef>
                <a:spcPts val="295"/>
              </a:spcBef>
            </a:pPr>
            <a:r>
              <a:rPr dirty="0" sz="1950" spc="170" b="1">
                <a:solidFill>
                  <a:srgbClr val="FFFFFF"/>
                </a:solidFill>
                <a:latin typeface="Roboto"/>
                <a:cs typeface="Roboto"/>
              </a:rPr>
              <a:t>NEGOCIABLE</a:t>
            </a:r>
            <a:endParaRPr sz="1950">
              <a:latin typeface="Roboto"/>
              <a:cs typeface="Roboto"/>
            </a:endParaRPr>
          </a:p>
          <a:p>
            <a:pPr algn="ctr">
              <a:lnSpc>
                <a:spcPct val="100000"/>
              </a:lnSpc>
              <a:spcBef>
                <a:spcPts val="1420"/>
              </a:spcBef>
            </a:pPr>
            <a:r>
              <a:rPr dirty="0" sz="1800" spc="55">
                <a:solidFill>
                  <a:srgbClr val="FFFFFF"/>
                </a:solidFill>
                <a:latin typeface="Roboto"/>
                <a:cs typeface="Roboto"/>
              </a:rPr>
              <a:t>A</a:t>
            </a:r>
            <a:r>
              <a:rPr dirty="0" sz="1800" spc="13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800">
                <a:solidFill>
                  <a:srgbClr val="FFFFFF"/>
                </a:solidFill>
                <a:latin typeface="Roboto"/>
                <a:cs typeface="Roboto"/>
              </a:rPr>
              <a:t>la</a:t>
            </a:r>
            <a:r>
              <a:rPr dirty="0" sz="1800" spc="13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800" spc="-10">
                <a:solidFill>
                  <a:srgbClr val="FFFFFF"/>
                </a:solidFill>
                <a:latin typeface="Roboto"/>
                <a:cs typeface="Roboto"/>
              </a:rPr>
              <a:t>Orden</a:t>
            </a:r>
            <a:endParaRPr sz="1800">
              <a:latin typeface="Roboto"/>
              <a:cs typeface="Roboto"/>
            </a:endParaRPr>
          </a:p>
        </p:txBody>
      </p:sp>
      <p:sp>
        <p:nvSpPr>
          <p:cNvPr id="16" name="object 16" descr=""/>
          <p:cNvSpPr txBox="1"/>
          <p:nvPr/>
        </p:nvSpPr>
        <p:spPr>
          <a:xfrm>
            <a:off x="15509248" y="5704594"/>
            <a:ext cx="2765425" cy="1106170"/>
          </a:xfrm>
          <a:prstGeom prst="rect">
            <a:avLst/>
          </a:prstGeom>
          <a:solidFill>
            <a:srgbClr val="0A3964">
              <a:alpha val="19999"/>
            </a:srgbClr>
          </a:solidFill>
          <a:ln w="29105">
            <a:solidFill>
              <a:srgbClr val="0A3964"/>
            </a:solidFill>
          </a:ln>
        </p:spPr>
        <p:txBody>
          <a:bodyPr wrap="square" lIns="0" tIns="180340" rIns="0" bIns="0" rtlCol="0" vert="horz">
            <a:spAutoFit/>
          </a:bodyPr>
          <a:lstStyle/>
          <a:p>
            <a:pPr marL="586105" marR="504190" indent="-113664">
              <a:lnSpc>
                <a:spcPct val="112599"/>
              </a:lnSpc>
              <a:spcBef>
                <a:spcPts val="1420"/>
              </a:spcBef>
            </a:pPr>
            <a:r>
              <a:rPr dirty="0" sz="1950" spc="170" b="1">
                <a:solidFill>
                  <a:srgbClr val="FFFFFF"/>
                </a:solidFill>
                <a:latin typeface="Roboto"/>
                <a:cs typeface="Roboto"/>
              </a:rPr>
              <a:t>NATURALEZA MERCANTIL</a:t>
            </a:r>
            <a:endParaRPr sz="1950">
              <a:latin typeface="Roboto"/>
              <a:cs typeface="Roboto"/>
            </a:endParaRPr>
          </a:p>
        </p:txBody>
      </p:sp>
      <p:sp>
        <p:nvSpPr>
          <p:cNvPr id="17" name="object 17" descr=""/>
          <p:cNvSpPr txBox="1"/>
          <p:nvPr/>
        </p:nvSpPr>
        <p:spPr>
          <a:xfrm>
            <a:off x="8286581" y="10021273"/>
            <a:ext cx="3531870" cy="18288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000">
                <a:solidFill>
                  <a:srgbClr val="FFFFFF"/>
                </a:solidFill>
                <a:latin typeface="Roboto"/>
                <a:cs typeface="Roboto"/>
              </a:rPr>
              <a:t>©2023</a:t>
            </a:r>
            <a:r>
              <a:rPr dirty="0" sz="1000" spc="29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000">
                <a:solidFill>
                  <a:srgbClr val="FFFFFF"/>
                </a:solidFill>
                <a:latin typeface="Roboto"/>
                <a:cs typeface="Roboto"/>
              </a:rPr>
              <a:t>Proprietary</a:t>
            </a:r>
            <a:r>
              <a:rPr dirty="0" sz="1000" spc="29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000">
                <a:solidFill>
                  <a:srgbClr val="FFFFFF"/>
                </a:solidFill>
                <a:latin typeface="Roboto"/>
                <a:cs typeface="Roboto"/>
              </a:rPr>
              <a:t>and</a:t>
            </a:r>
            <a:r>
              <a:rPr dirty="0" sz="1000" spc="29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000">
                <a:solidFill>
                  <a:srgbClr val="FFFFFF"/>
                </a:solidFill>
                <a:latin typeface="Roboto"/>
                <a:cs typeface="Roboto"/>
              </a:rPr>
              <a:t>Confidential.</a:t>
            </a:r>
            <a:r>
              <a:rPr dirty="0" sz="1000" spc="29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000">
                <a:solidFill>
                  <a:srgbClr val="FFFFFF"/>
                </a:solidFill>
                <a:latin typeface="Roboto"/>
                <a:cs typeface="Roboto"/>
              </a:rPr>
              <a:t>All</a:t>
            </a:r>
            <a:r>
              <a:rPr dirty="0" sz="1000" spc="29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000">
                <a:solidFill>
                  <a:srgbClr val="FFFFFF"/>
                </a:solidFill>
                <a:latin typeface="Roboto"/>
                <a:cs typeface="Roboto"/>
              </a:rPr>
              <a:t>Rights</a:t>
            </a:r>
            <a:r>
              <a:rPr dirty="0" sz="1000" spc="29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000" spc="-10">
                <a:solidFill>
                  <a:srgbClr val="FFFFFF"/>
                </a:solidFill>
                <a:latin typeface="Roboto"/>
                <a:cs typeface="Roboto"/>
              </a:rPr>
              <a:t>Reserved.</a:t>
            </a:r>
            <a:endParaRPr sz="1000">
              <a:latin typeface="Roboto"/>
              <a:cs typeface="Roboto"/>
            </a:endParaRPr>
          </a:p>
        </p:txBody>
      </p:sp>
      <p:sp>
        <p:nvSpPr>
          <p:cNvPr id="18" name="object 18" descr=""/>
          <p:cNvSpPr txBox="1"/>
          <p:nvPr/>
        </p:nvSpPr>
        <p:spPr>
          <a:xfrm>
            <a:off x="18803410" y="9941234"/>
            <a:ext cx="284480" cy="287655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dirty="0" sz="1700" spc="25">
                <a:solidFill>
                  <a:srgbClr val="FFFFFF"/>
                </a:solidFill>
                <a:latin typeface="Roboto"/>
                <a:cs typeface="Roboto"/>
              </a:rPr>
              <a:t>17</a:t>
            </a:r>
            <a:endParaRPr sz="1700">
              <a:latin typeface="Roboto"/>
              <a:cs typeface="Roboto"/>
            </a:endParaRPr>
          </a:p>
        </p:txBody>
      </p:sp>
      <p:pic>
        <p:nvPicPr>
          <p:cNvPr id="19" name="object 19" descr="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956713" y="9531912"/>
            <a:ext cx="756732" cy="727626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738425" y="0"/>
            <a:ext cx="5821045" cy="10478135"/>
            <a:chOff x="738425" y="0"/>
            <a:chExt cx="5821045" cy="10478135"/>
          </a:xfrm>
        </p:grpSpPr>
        <p:sp>
          <p:nvSpPr>
            <p:cNvPr id="3" name="object 3" descr=""/>
            <p:cNvSpPr/>
            <p:nvPr/>
          </p:nvSpPr>
          <p:spPr>
            <a:xfrm>
              <a:off x="738425" y="0"/>
              <a:ext cx="5821045" cy="10478135"/>
            </a:xfrm>
            <a:custGeom>
              <a:avLst/>
              <a:gdLst/>
              <a:ahLst/>
              <a:cxnLst/>
              <a:rect l="l" t="t" r="r" b="b"/>
              <a:pathLst>
                <a:path w="5821045" h="10478135">
                  <a:moveTo>
                    <a:pt x="5821015" y="0"/>
                  </a:moveTo>
                  <a:lnTo>
                    <a:pt x="0" y="0"/>
                  </a:lnTo>
                  <a:lnTo>
                    <a:pt x="0" y="10477827"/>
                  </a:lnTo>
                  <a:lnTo>
                    <a:pt x="5821015" y="10477827"/>
                  </a:lnTo>
                  <a:lnTo>
                    <a:pt x="5821015" y="0"/>
                  </a:lnTo>
                  <a:close/>
                </a:path>
              </a:pathLst>
            </a:custGeom>
            <a:solidFill>
              <a:srgbClr val="EDF1EB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" name="object 4" descr=""/>
            <p:cNvSpPr/>
            <p:nvPr/>
          </p:nvSpPr>
          <p:spPr>
            <a:xfrm>
              <a:off x="1466052" y="6254230"/>
              <a:ext cx="582295" cy="58419"/>
            </a:xfrm>
            <a:custGeom>
              <a:avLst/>
              <a:gdLst/>
              <a:ahLst/>
              <a:cxnLst/>
              <a:rect l="l" t="t" r="r" b="b"/>
              <a:pathLst>
                <a:path w="582294" h="58420">
                  <a:moveTo>
                    <a:pt x="582101" y="0"/>
                  </a:moveTo>
                  <a:lnTo>
                    <a:pt x="0" y="0"/>
                  </a:lnTo>
                  <a:lnTo>
                    <a:pt x="0" y="58210"/>
                  </a:lnTo>
                  <a:lnTo>
                    <a:pt x="582101" y="58210"/>
                  </a:lnTo>
                  <a:lnTo>
                    <a:pt x="582101" y="0"/>
                  </a:lnTo>
                  <a:close/>
                </a:path>
              </a:pathLst>
            </a:custGeom>
            <a:solidFill>
              <a:srgbClr val="C31919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5" name="object 5" descr=""/>
          <p:cNvSpPr txBox="1"/>
          <p:nvPr/>
        </p:nvSpPr>
        <p:spPr>
          <a:xfrm>
            <a:off x="1453352" y="4446035"/>
            <a:ext cx="4349115" cy="1497330"/>
          </a:xfrm>
          <a:prstGeom prst="rect">
            <a:avLst/>
          </a:prstGeom>
        </p:spPr>
        <p:txBody>
          <a:bodyPr wrap="square" lIns="0" tIns="10350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815"/>
              </a:spcBef>
            </a:pPr>
            <a:r>
              <a:rPr dirty="0" sz="2850">
                <a:solidFill>
                  <a:srgbClr val="C31919"/>
                </a:solidFill>
                <a:latin typeface="Book Antiqua"/>
                <a:cs typeface="Book Antiqua"/>
              </a:rPr>
              <a:t>Renuncia</a:t>
            </a:r>
            <a:r>
              <a:rPr dirty="0" sz="2850" spc="15">
                <a:solidFill>
                  <a:srgbClr val="C31919"/>
                </a:solidFill>
                <a:latin typeface="Book Antiqua"/>
                <a:cs typeface="Book Antiqua"/>
              </a:rPr>
              <a:t> </a:t>
            </a:r>
            <a:r>
              <a:rPr dirty="0" sz="2850">
                <a:solidFill>
                  <a:srgbClr val="C31919"/>
                </a:solidFill>
                <a:latin typeface="Book Antiqua"/>
                <a:cs typeface="Book Antiqua"/>
              </a:rPr>
              <a:t>a</a:t>
            </a:r>
            <a:r>
              <a:rPr dirty="0" sz="2850" spc="10">
                <a:solidFill>
                  <a:srgbClr val="C31919"/>
                </a:solidFill>
                <a:latin typeface="Book Antiqua"/>
                <a:cs typeface="Book Antiqua"/>
              </a:rPr>
              <a:t> </a:t>
            </a:r>
            <a:r>
              <a:rPr dirty="0" sz="2850">
                <a:solidFill>
                  <a:srgbClr val="C31919"/>
                </a:solidFill>
                <a:latin typeface="Book Antiqua"/>
                <a:cs typeface="Book Antiqua"/>
              </a:rPr>
              <a:t>la</a:t>
            </a:r>
            <a:r>
              <a:rPr dirty="0" sz="2850" spc="10">
                <a:solidFill>
                  <a:srgbClr val="C31919"/>
                </a:solidFill>
                <a:latin typeface="Book Antiqua"/>
                <a:cs typeface="Book Antiqua"/>
              </a:rPr>
              <a:t> </a:t>
            </a:r>
            <a:r>
              <a:rPr dirty="0" sz="2850" spc="35">
                <a:solidFill>
                  <a:srgbClr val="C31919"/>
                </a:solidFill>
                <a:latin typeface="Book Antiqua"/>
                <a:cs typeface="Book Antiqua"/>
              </a:rPr>
              <a:t>Prescripción</a:t>
            </a:r>
            <a:endParaRPr sz="2850">
              <a:latin typeface="Book Antiqua"/>
              <a:cs typeface="Book Antiqua"/>
            </a:endParaRPr>
          </a:p>
          <a:p>
            <a:pPr marL="12700">
              <a:lnSpc>
                <a:spcPct val="100000"/>
              </a:lnSpc>
              <a:spcBef>
                <a:spcPts val="1270"/>
              </a:spcBef>
            </a:pPr>
            <a:r>
              <a:rPr dirty="0" sz="5150">
                <a:solidFill>
                  <a:srgbClr val="181818"/>
                </a:solidFill>
                <a:latin typeface="Book Antiqua"/>
                <a:cs typeface="Book Antiqua"/>
              </a:rPr>
              <a:t>El</a:t>
            </a:r>
            <a:r>
              <a:rPr dirty="0" sz="5150" spc="-75">
                <a:solidFill>
                  <a:srgbClr val="181818"/>
                </a:solidFill>
                <a:latin typeface="Book Antiqua"/>
                <a:cs typeface="Book Antiqua"/>
              </a:rPr>
              <a:t> </a:t>
            </a:r>
            <a:r>
              <a:rPr dirty="0" sz="5150" spc="-10">
                <a:solidFill>
                  <a:srgbClr val="181818"/>
                </a:solidFill>
                <a:latin typeface="Book Antiqua"/>
                <a:cs typeface="Book Antiqua"/>
              </a:rPr>
              <a:t>Pagaré</a:t>
            </a:r>
            <a:endParaRPr sz="5150">
              <a:latin typeface="Book Antiqua"/>
              <a:cs typeface="Book Antiqua"/>
            </a:endParaRPr>
          </a:p>
        </p:txBody>
      </p:sp>
      <p:sp>
        <p:nvSpPr>
          <p:cNvPr id="6" name="object 6" descr=""/>
          <p:cNvSpPr txBox="1"/>
          <p:nvPr/>
        </p:nvSpPr>
        <p:spPr>
          <a:xfrm>
            <a:off x="7711950" y="3494460"/>
            <a:ext cx="10424795" cy="408559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algn="ctr" marL="12700" marR="5080">
              <a:lnSpc>
                <a:spcPct val="128699"/>
              </a:lnSpc>
              <a:spcBef>
                <a:spcPts val="100"/>
              </a:spcBef>
            </a:pP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"En</a:t>
            </a:r>
            <a:r>
              <a:rPr dirty="0" sz="2300" spc="31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 spc="50">
                <a:solidFill>
                  <a:srgbClr val="FFFFFF"/>
                </a:solidFill>
                <a:latin typeface="Roboto"/>
                <a:cs typeface="Roboto"/>
              </a:rPr>
              <a:t>específico,</a:t>
            </a:r>
            <a:r>
              <a:rPr dirty="0" sz="2300" spc="31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debemos</a:t>
            </a:r>
            <a:r>
              <a:rPr dirty="0" sz="2300" spc="32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solucionar</a:t>
            </a:r>
            <a:r>
              <a:rPr dirty="0" sz="2300" spc="31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si,</a:t>
            </a:r>
            <a:r>
              <a:rPr dirty="0" sz="2300" spc="32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como</a:t>
            </a:r>
            <a:r>
              <a:rPr dirty="0" sz="2300" spc="31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consecuencia</a:t>
            </a:r>
            <a:r>
              <a:rPr dirty="0" sz="2300" spc="32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de</a:t>
            </a:r>
            <a:r>
              <a:rPr dirty="0" sz="2300" spc="31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este</a:t>
            </a:r>
            <a:r>
              <a:rPr dirty="0" sz="2300" spc="32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 spc="-10">
                <a:solidFill>
                  <a:srgbClr val="FFFFFF"/>
                </a:solidFill>
                <a:latin typeface="Roboto"/>
                <a:cs typeface="Roboto"/>
              </a:rPr>
              <a:t>acuerdo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contractual,</a:t>
            </a:r>
            <a:r>
              <a:rPr dirty="0" sz="2300" spc="30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una</a:t>
            </a:r>
            <a:r>
              <a:rPr dirty="0" sz="2300" spc="30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acción</a:t>
            </a:r>
            <a:r>
              <a:rPr dirty="0" sz="2300" spc="30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con</a:t>
            </a:r>
            <a:r>
              <a:rPr dirty="0" sz="2300" spc="30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término</a:t>
            </a:r>
            <a:r>
              <a:rPr dirty="0" sz="2300" spc="30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prescriptivo</a:t>
            </a:r>
            <a:r>
              <a:rPr dirty="0" sz="2300" spc="30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fijado</a:t>
            </a:r>
            <a:r>
              <a:rPr dirty="0" sz="2300" spc="30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en</a:t>
            </a:r>
            <a:r>
              <a:rPr dirty="0" sz="2300" spc="30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ley</a:t>
            </a:r>
            <a:r>
              <a:rPr dirty="0" sz="2300" spc="31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 spc="-10">
                <a:solidFill>
                  <a:srgbClr val="FFFFFF"/>
                </a:solidFill>
                <a:latin typeface="Roboto"/>
                <a:cs typeface="Roboto"/>
              </a:rPr>
              <a:t>puede</a:t>
            </a:r>
            <a:endParaRPr sz="2300">
              <a:latin typeface="Roboto"/>
              <a:cs typeface="Roboto"/>
            </a:endParaRPr>
          </a:p>
          <a:p>
            <a:pPr algn="ctr" marL="192405" marR="201295" indent="6985">
              <a:lnSpc>
                <a:spcPct val="128699"/>
              </a:lnSpc>
            </a:pP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convertirse</a:t>
            </a:r>
            <a:r>
              <a:rPr dirty="0" sz="2300" spc="24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 spc="-350">
                <a:solidFill>
                  <a:srgbClr val="FFFFFF"/>
                </a:solidFill>
                <a:latin typeface="Roboto"/>
                <a:cs typeface="Roboto"/>
              </a:rPr>
              <a:t>-</a:t>
            </a:r>
            <a:r>
              <a:rPr dirty="0" sz="2300" spc="-415">
                <a:solidFill>
                  <a:srgbClr val="FFFFFF"/>
                </a:solidFill>
                <a:latin typeface="Roboto"/>
                <a:cs typeface="Roboto"/>
              </a:rPr>
              <a:t>-</a:t>
            </a:r>
            <a:r>
              <a:rPr dirty="0" sz="2300" spc="24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mediante</a:t>
            </a:r>
            <a:r>
              <a:rPr dirty="0" sz="2300" spc="24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la</a:t>
            </a:r>
            <a:r>
              <a:rPr dirty="0" sz="2300" spc="24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voluntad</a:t>
            </a:r>
            <a:r>
              <a:rPr dirty="0" sz="2300" spc="25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de</a:t>
            </a:r>
            <a:r>
              <a:rPr dirty="0" sz="2300" spc="24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las</a:t>
            </a:r>
            <a:r>
              <a:rPr dirty="0" sz="2300" spc="25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partes</a:t>
            </a:r>
            <a:r>
              <a:rPr dirty="0" sz="2300" spc="25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 spc="-350">
                <a:solidFill>
                  <a:srgbClr val="FFFFFF"/>
                </a:solidFill>
                <a:latin typeface="Roboto"/>
                <a:cs typeface="Roboto"/>
              </a:rPr>
              <a:t>-</a:t>
            </a:r>
            <a:r>
              <a:rPr dirty="0" sz="2300" spc="-415">
                <a:solidFill>
                  <a:srgbClr val="FFFFFF"/>
                </a:solidFill>
                <a:latin typeface="Roboto"/>
                <a:cs typeface="Roboto"/>
              </a:rPr>
              <a:t>-</a:t>
            </a:r>
            <a:r>
              <a:rPr dirty="0" sz="2300" spc="24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en</a:t>
            </a:r>
            <a:r>
              <a:rPr dirty="0" sz="2300" spc="24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una</a:t>
            </a:r>
            <a:r>
              <a:rPr dirty="0" sz="2300" spc="24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 spc="-10">
                <a:solidFill>
                  <a:srgbClr val="FFFFFF"/>
                </a:solidFill>
                <a:latin typeface="Roboto"/>
                <a:cs typeface="Roboto"/>
              </a:rPr>
              <a:t>acción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imprescriptible.</a:t>
            </a:r>
            <a:r>
              <a:rPr dirty="0" sz="2300" spc="38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Contestamos</a:t>
            </a:r>
            <a:r>
              <a:rPr dirty="0" sz="2300" spc="39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dicha</a:t>
            </a:r>
            <a:r>
              <a:rPr dirty="0" sz="2300" spc="38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interrogante</a:t>
            </a:r>
            <a:r>
              <a:rPr dirty="0" sz="2300" spc="39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en</a:t>
            </a:r>
            <a:r>
              <a:rPr dirty="0" sz="2300" spc="39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la</a:t>
            </a:r>
            <a:r>
              <a:rPr dirty="0" sz="2300" spc="38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C31919"/>
                </a:solidFill>
                <a:latin typeface="Roboto"/>
                <a:cs typeface="Roboto"/>
              </a:rPr>
              <a:t>negativa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.Y</a:t>
            </a:r>
            <a:r>
              <a:rPr dirty="0" sz="2300" spc="38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es</a:t>
            </a:r>
            <a:r>
              <a:rPr dirty="0" sz="2300" spc="38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 spc="30">
                <a:solidFill>
                  <a:srgbClr val="FFFFFF"/>
                </a:solidFill>
                <a:latin typeface="Roboto"/>
                <a:cs typeface="Roboto"/>
              </a:rPr>
              <a:t>que,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como</a:t>
            </a:r>
            <a:r>
              <a:rPr dirty="0" sz="2300" spc="27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ha</a:t>
            </a:r>
            <a:r>
              <a:rPr dirty="0" sz="2300" spc="27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quedado</a:t>
            </a:r>
            <a:r>
              <a:rPr dirty="0" sz="2300" spc="27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claramente</a:t>
            </a:r>
            <a:r>
              <a:rPr dirty="0" sz="2300" spc="27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evidenciado,</a:t>
            </a:r>
            <a:r>
              <a:rPr dirty="0" sz="2300" spc="27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según</a:t>
            </a:r>
            <a:r>
              <a:rPr dirty="0" sz="2300" spc="27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el</a:t>
            </a:r>
            <a:r>
              <a:rPr dirty="0" sz="2300" spc="27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 spc="50">
                <a:solidFill>
                  <a:srgbClr val="FFFFFF"/>
                </a:solidFill>
                <a:latin typeface="Roboto"/>
                <a:cs typeface="Roboto"/>
              </a:rPr>
              <a:t>Art.</a:t>
            </a:r>
            <a:r>
              <a:rPr dirty="0" sz="2300" spc="28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 spc="65">
                <a:solidFill>
                  <a:srgbClr val="FFFFFF"/>
                </a:solidFill>
                <a:latin typeface="Roboto"/>
                <a:cs typeface="Roboto"/>
              </a:rPr>
              <a:t>1E3E</a:t>
            </a:r>
            <a:r>
              <a:rPr dirty="0" sz="2300" spc="28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de</a:t>
            </a:r>
            <a:r>
              <a:rPr dirty="0" sz="2300" spc="27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 spc="-10">
                <a:solidFill>
                  <a:srgbClr val="FFFFFF"/>
                </a:solidFill>
                <a:latin typeface="Roboto"/>
                <a:cs typeface="Roboto"/>
              </a:rPr>
              <a:t>nuestro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Código</a:t>
            </a:r>
            <a:r>
              <a:rPr dirty="0" sz="2300" spc="254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Civil</a:t>
            </a:r>
            <a:r>
              <a:rPr dirty="0" sz="2300" spc="26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 spc="55">
                <a:solidFill>
                  <a:srgbClr val="FFFFFF"/>
                </a:solidFill>
                <a:latin typeface="Roboto"/>
                <a:cs typeface="Roboto"/>
              </a:rPr>
              <a:t>(1930)</a:t>
            </a:r>
            <a:r>
              <a:rPr dirty="0" sz="2300" spc="26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y</a:t>
            </a:r>
            <a:r>
              <a:rPr dirty="0" sz="2300" spc="26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la</a:t>
            </a:r>
            <a:r>
              <a:rPr dirty="0" sz="2300" spc="26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mejor</a:t>
            </a:r>
            <a:r>
              <a:rPr dirty="0" sz="2300" spc="26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doctrina</a:t>
            </a:r>
            <a:r>
              <a:rPr dirty="0" sz="2300" spc="26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que</a:t>
            </a:r>
            <a:r>
              <a:rPr dirty="0" sz="2300" spc="26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lo</a:t>
            </a:r>
            <a:r>
              <a:rPr dirty="0" sz="2300" spc="26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interpreta,</a:t>
            </a:r>
            <a:r>
              <a:rPr dirty="0" sz="2300" spc="22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una</a:t>
            </a:r>
            <a:r>
              <a:rPr dirty="0" sz="2300" spc="26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 spc="-10">
                <a:solidFill>
                  <a:srgbClr val="FFFFFF"/>
                </a:solidFill>
                <a:latin typeface="Roboto"/>
                <a:cs typeface="Roboto"/>
              </a:rPr>
              <a:t>disposición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contractual,</a:t>
            </a:r>
            <a:r>
              <a:rPr dirty="0" sz="2300" spc="27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en</a:t>
            </a:r>
            <a:r>
              <a:rPr dirty="0" sz="2300" spc="27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la</a:t>
            </a:r>
            <a:r>
              <a:rPr dirty="0" sz="2300" spc="27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cual</a:t>
            </a:r>
            <a:r>
              <a:rPr dirty="0" sz="2300" spc="27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las</a:t>
            </a:r>
            <a:r>
              <a:rPr dirty="0" sz="2300" spc="27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partes</a:t>
            </a:r>
            <a:r>
              <a:rPr dirty="0" sz="2300" spc="27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contratantes</a:t>
            </a:r>
            <a:r>
              <a:rPr dirty="0" sz="2300" spc="28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renuncian</a:t>
            </a:r>
            <a:r>
              <a:rPr dirty="0" sz="2300" spc="27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a</a:t>
            </a:r>
            <a:r>
              <a:rPr dirty="0" sz="2300" spc="27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los</a:t>
            </a:r>
            <a:r>
              <a:rPr dirty="0" sz="2300" spc="27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 spc="-10">
                <a:solidFill>
                  <a:srgbClr val="FFFFFF"/>
                </a:solidFill>
                <a:latin typeface="Roboto"/>
                <a:cs typeface="Roboto"/>
              </a:rPr>
              <a:t>plazos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prescriptivos</a:t>
            </a:r>
            <a:r>
              <a:rPr dirty="0" sz="2300" spc="26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fijados</a:t>
            </a:r>
            <a:r>
              <a:rPr dirty="0" sz="2300" spc="27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en</a:t>
            </a:r>
            <a:r>
              <a:rPr dirty="0" sz="2300" spc="27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ley</a:t>
            </a:r>
            <a:r>
              <a:rPr dirty="0" sz="2300" spc="26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para</a:t>
            </a:r>
            <a:r>
              <a:rPr dirty="0" sz="2300" spc="26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lo</a:t>
            </a:r>
            <a:r>
              <a:rPr dirty="0" sz="2300" spc="27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sucesivo,</a:t>
            </a:r>
            <a:r>
              <a:rPr dirty="0" sz="2300" spc="27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C31919"/>
                </a:solidFill>
                <a:latin typeface="Roboto"/>
                <a:cs typeface="Roboto"/>
              </a:rPr>
              <a:t>es</a:t>
            </a:r>
            <a:r>
              <a:rPr dirty="0" sz="2300" spc="270">
                <a:solidFill>
                  <a:srgbClr val="C31919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C31919"/>
                </a:solidFill>
                <a:latin typeface="Roboto"/>
                <a:cs typeface="Roboto"/>
              </a:rPr>
              <a:t>una</a:t>
            </a:r>
            <a:r>
              <a:rPr dirty="0" sz="2300" spc="270">
                <a:solidFill>
                  <a:srgbClr val="C31919"/>
                </a:solidFill>
                <a:latin typeface="Roboto"/>
                <a:cs typeface="Roboto"/>
              </a:rPr>
              <a:t> </a:t>
            </a:r>
            <a:r>
              <a:rPr dirty="0" sz="2300" spc="-10">
                <a:solidFill>
                  <a:srgbClr val="C31919"/>
                </a:solidFill>
                <a:latin typeface="Roboto"/>
                <a:cs typeface="Roboto"/>
              </a:rPr>
              <a:t>ineficaz</a:t>
            </a:r>
            <a:r>
              <a:rPr dirty="0" sz="2300" spc="-10">
                <a:solidFill>
                  <a:srgbClr val="FFFFFF"/>
                </a:solidFill>
                <a:latin typeface="Roboto"/>
                <a:cs typeface="Roboto"/>
              </a:rPr>
              <a:t>."</a:t>
            </a:r>
            <a:endParaRPr sz="2300">
              <a:latin typeface="Roboto"/>
              <a:cs typeface="Roboto"/>
            </a:endParaRPr>
          </a:p>
          <a:p>
            <a:pPr algn="ctr" marL="60960">
              <a:lnSpc>
                <a:spcPct val="100000"/>
              </a:lnSpc>
              <a:spcBef>
                <a:spcPts val="790"/>
              </a:spcBef>
            </a:pPr>
            <a:r>
              <a:rPr dirty="0" u="heavy" sz="2300" spc="-55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Haedo</a:t>
            </a:r>
            <a:r>
              <a:rPr dirty="0" sz="2300" spc="204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Castro</a:t>
            </a:r>
            <a:r>
              <a:rPr dirty="0" sz="2300" spc="204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v.</a:t>
            </a:r>
            <a:r>
              <a:rPr dirty="0" sz="2300" spc="20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Roldán</a:t>
            </a:r>
            <a:r>
              <a:rPr dirty="0" sz="2300" spc="204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Morales,</a:t>
            </a:r>
            <a:r>
              <a:rPr dirty="0" sz="2300" spc="204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203</a:t>
            </a:r>
            <a:r>
              <a:rPr dirty="0" sz="2300" spc="20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 spc="-10">
                <a:solidFill>
                  <a:srgbClr val="FFFFFF"/>
                </a:solidFill>
                <a:latin typeface="Roboto"/>
                <a:cs typeface="Roboto"/>
              </a:rPr>
              <a:t>P.R.</a:t>
            </a:r>
            <a:r>
              <a:rPr dirty="0" sz="2300" spc="204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Dec.</a:t>
            </a:r>
            <a:r>
              <a:rPr dirty="0" sz="2300" spc="20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324,</a:t>
            </a:r>
            <a:r>
              <a:rPr dirty="0" sz="2300" spc="204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343-44</a:t>
            </a:r>
            <a:r>
              <a:rPr dirty="0" sz="2300" spc="20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 spc="40">
                <a:solidFill>
                  <a:srgbClr val="FFFFFF"/>
                </a:solidFill>
                <a:latin typeface="Roboto"/>
                <a:cs typeface="Roboto"/>
              </a:rPr>
              <a:t>(2019)</a:t>
            </a:r>
            <a:endParaRPr sz="2300">
              <a:latin typeface="Roboto"/>
              <a:cs typeface="Roboto"/>
            </a:endParaRPr>
          </a:p>
        </p:txBody>
      </p:sp>
      <p:sp>
        <p:nvSpPr>
          <p:cNvPr id="7" name="object 7" descr=""/>
          <p:cNvSpPr txBox="1"/>
          <p:nvPr/>
        </p:nvSpPr>
        <p:spPr>
          <a:xfrm>
            <a:off x="10919862" y="1064187"/>
            <a:ext cx="4055745" cy="39243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  <a:tabLst>
                <a:tab pos="722630" algn="l"/>
                <a:tab pos="1922780" algn="l"/>
              </a:tabLst>
            </a:pPr>
            <a:r>
              <a:rPr dirty="0" sz="2400" spc="120" b="1">
                <a:solidFill>
                  <a:srgbClr val="FFFFFF"/>
                </a:solidFill>
                <a:latin typeface="Roboto"/>
                <a:cs typeface="Roboto"/>
              </a:rPr>
              <a:t>¿SE</a:t>
            </a:r>
            <a:r>
              <a:rPr dirty="0" sz="2400" b="1">
                <a:solidFill>
                  <a:srgbClr val="FFFFFF"/>
                </a:solidFill>
                <a:latin typeface="Roboto"/>
                <a:cs typeface="Roboto"/>
              </a:rPr>
              <a:t>	</a:t>
            </a:r>
            <a:r>
              <a:rPr dirty="0" sz="2400" spc="165" b="1">
                <a:solidFill>
                  <a:srgbClr val="FFFFFF"/>
                </a:solidFill>
                <a:latin typeface="Roboto"/>
                <a:cs typeface="Roboto"/>
              </a:rPr>
              <a:t>PUEDE</a:t>
            </a:r>
            <a:r>
              <a:rPr dirty="0" sz="2400" b="1">
                <a:solidFill>
                  <a:srgbClr val="FFFFFF"/>
                </a:solidFill>
                <a:latin typeface="Roboto"/>
                <a:cs typeface="Roboto"/>
              </a:rPr>
              <a:t>	</a:t>
            </a:r>
            <a:r>
              <a:rPr dirty="0" sz="2400" spc="215" b="1">
                <a:solidFill>
                  <a:srgbClr val="FFFFFF"/>
                </a:solidFill>
                <a:latin typeface="Roboto"/>
                <a:cs typeface="Roboto"/>
              </a:rPr>
              <a:t>RENUNCIAR?</a:t>
            </a:r>
            <a:endParaRPr sz="2400">
              <a:latin typeface="Roboto"/>
              <a:cs typeface="Roboto"/>
            </a:endParaRPr>
          </a:p>
        </p:txBody>
      </p:sp>
      <p:sp>
        <p:nvSpPr>
          <p:cNvPr id="8" name="object 8" descr=""/>
          <p:cNvSpPr/>
          <p:nvPr/>
        </p:nvSpPr>
        <p:spPr>
          <a:xfrm>
            <a:off x="12473686" y="2054636"/>
            <a:ext cx="951230" cy="951230"/>
          </a:xfrm>
          <a:custGeom>
            <a:avLst/>
            <a:gdLst/>
            <a:ahLst/>
            <a:cxnLst/>
            <a:rect l="l" t="t" r="r" b="b"/>
            <a:pathLst>
              <a:path w="951230" h="951230">
                <a:moveTo>
                  <a:pt x="475297" y="0"/>
                </a:moveTo>
                <a:lnTo>
                  <a:pt x="426700" y="2454"/>
                </a:lnTo>
                <a:lnTo>
                  <a:pt x="379507" y="9656"/>
                </a:lnTo>
                <a:lnTo>
                  <a:pt x="333957" y="21369"/>
                </a:lnTo>
                <a:lnTo>
                  <a:pt x="290289" y="37353"/>
                </a:lnTo>
                <a:lnTo>
                  <a:pt x="248741" y="57368"/>
                </a:lnTo>
                <a:lnTo>
                  <a:pt x="209553" y="81177"/>
                </a:lnTo>
                <a:lnTo>
                  <a:pt x="172963" y="108540"/>
                </a:lnTo>
                <a:lnTo>
                  <a:pt x="139210" y="139217"/>
                </a:lnTo>
                <a:lnTo>
                  <a:pt x="108534" y="172971"/>
                </a:lnTo>
                <a:lnTo>
                  <a:pt x="81172" y="209563"/>
                </a:lnTo>
                <a:lnTo>
                  <a:pt x="57365" y="248752"/>
                </a:lnTo>
                <a:lnTo>
                  <a:pt x="37350" y="290301"/>
                </a:lnTo>
                <a:lnTo>
                  <a:pt x="21368" y="333970"/>
                </a:lnTo>
                <a:lnTo>
                  <a:pt x="9656" y="379521"/>
                </a:lnTo>
                <a:lnTo>
                  <a:pt x="2453" y="426713"/>
                </a:lnTo>
                <a:lnTo>
                  <a:pt x="0" y="475311"/>
                </a:lnTo>
                <a:lnTo>
                  <a:pt x="2453" y="523909"/>
                </a:lnTo>
                <a:lnTo>
                  <a:pt x="9656" y="571104"/>
                </a:lnTo>
                <a:lnTo>
                  <a:pt x="21368" y="616655"/>
                </a:lnTo>
                <a:lnTo>
                  <a:pt x="37351" y="660325"/>
                </a:lnTo>
                <a:lnTo>
                  <a:pt x="57366" y="701874"/>
                </a:lnTo>
                <a:lnTo>
                  <a:pt x="81174" y="741063"/>
                </a:lnTo>
                <a:lnTo>
                  <a:pt x="108535" y="777654"/>
                </a:lnTo>
                <a:lnTo>
                  <a:pt x="139212" y="811408"/>
                </a:lnTo>
                <a:lnTo>
                  <a:pt x="172964" y="842085"/>
                </a:lnTo>
                <a:lnTo>
                  <a:pt x="209554" y="869447"/>
                </a:lnTo>
                <a:lnTo>
                  <a:pt x="248743" y="893255"/>
                </a:lnTo>
                <a:lnTo>
                  <a:pt x="290290" y="913270"/>
                </a:lnTo>
                <a:lnTo>
                  <a:pt x="333958" y="929253"/>
                </a:lnTo>
                <a:lnTo>
                  <a:pt x="379508" y="940965"/>
                </a:lnTo>
                <a:lnTo>
                  <a:pt x="426701" y="948168"/>
                </a:lnTo>
                <a:lnTo>
                  <a:pt x="475297" y="950622"/>
                </a:lnTo>
                <a:lnTo>
                  <a:pt x="523897" y="948168"/>
                </a:lnTo>
                <a:lnTo>
                  <a:pt x="571093" y="940965"/>
                </a:lnTo>
                <a:lnTo>
                  <a:pt x="616646" y="929253"/>
                </a:lnTo>
                <a:lnTo>
                  <a:pt x="660318" y="913269"/>
                </a:lnTo>
                <a:lnTo>
                  <a:pt x="677184" y="905145"/>
                </a:lnTo>
                <a:lnTo>
                  <a:pt x="475297" y="905145"/>
                </a:lnTo>
                <a:lnTo>
                  <a:pt x="428462" y="902623"/>
                </a:lnTo>
                <a:lnTo>
                  <a:pt x="383088" y="895231"/>
                </a:lnTo>
                <a:lnTo>
                  <a:pt x="339438" y="883232"/>
                </a:lnTo>
                <a:lnTo>
                  <a:pt x="297772" y="866887"/>
                </a:lnTo>
                <a:lnTo>
                  <a:pt x="258355" y="846460"/>
                </a:lnTo>
                <a:lnTo>
                  <a:pt x="221447" y="822212"/>
                </a:lnTo>
                <a:lnTo>
                  <a:pt x="187311" y="794405"/>
                </a:lnTo>
                <a:lnTo>
                  <a:pt x="156209" y="763302"/>
                </a:lnTo>
                <a:lnTo>
                  <a:pt x="128404" y="729165"/>
                </a:lnTo>
                <a:lnTo>
                  <a:pt x="104157" y="692256"/>
                </a:lnTo>
                <a:lnTo>
                  <a:pt x="83730" y="652838"/>
                </a:lnTo>
                <a:lnTo>
                  <a:pt x="67387" y="611172"/>
                </a:lnTo>
                <a:lnTo>
                  <a:pt x="55388" y="567520"/>
                </a:lnTo>
                <a:lnTo>
                  <a:pt x="47996" y="522146"/>
                </a:lnTo>
                <a:lnTo>
                  <a:pt x="45474" y="475311"/>
                </a:lnTo>
                <a:lnTo>
                  <a:pt x="47997" y="428476"/>
                </a:lnTo>
                <a:lnTo>
                  <a:pt x="55389" y="383102"/>
                </a:lnTo>
                <a:lnTo>
                  <a:pt x="67388" y="339451"/>
                </a:lnTo>
                <a:lnTo>
                  <a:pt x="83732" y="297785"/>
                </a:lnTo>
                <a:lnTo>
                  <a:pt x="104160" y="258366"/>
                </a:lnTo>
                <a:lnTo>
                  <a:pt x="128408" y="221457"/>
                </a:lnTo>
                <a:lnTo>
                  <a:pt x="156214" y="187320"/>
                </a:lnTo>
                <a:lnTo>
                  <a:pt x="187316" y="156217"/>
                </a:lnTo>
                <a:lnTo>
                  <a:pt x="221453" y="128410"/>
                </a:lnTo>
                <a:lnTo>
                  <a:pt x="258361" y="104162"/>
                </a:lnTo>
                <a:lnTo>
                  <a:pt x="297778" y="83734"/>
                </a:lnTo>
                <a:lnTo>
                  <a:pt x="339442" y="67390"/>
                </a:lnTo>
                <a:lnTo>
                  <a:pt x="383092" y="55390"/>
                </a:lnTo>
                <a:lnTo>
                  <a:pt x="428464" y="47998"/>
                </a:lnTo>
                <a:lnTo>
                  <a:pt x="475297" y="45476"/>
                </a:lnTo>
                <a:lnTo>
                  <a:pt x="677177" y="45476"/>
                </a:lnTo>
                <a:lnTo>
                  <a:pt x="660313" y="37352"/>
                </a:lnTo>
                <a:lnTo>
                  <a:pt x="616642" y="21369"/>
                </a:lnTo>
                <a:lnTo>
                  <a:pt x="571090" y="9656"/>
                </a:lnTo>
                <a:lnTo>
                  <a:pt x="523895" y="2454"/>
                </a:lnTo>
                <a:lnTo>
                  <a:pt x="475297" y="0"/>
                </a:lnTo>
                <a:close/>
              </a:path>
              <a:path w="951230" h="951230">
                <a:moveTo>
                  <a:pt x="677177" y="45476"/>
                </a:moveTo>
                <a:lnTo>
                  <a:pt x="475297" y="45476"/>
                </a:lnTo>
                <a:lnTo>
                  <a:pt x="522134" y="47999"/>
                </a:lnTo>
                <a:lnTo>
                  <a:pt x="567510" y="55391"/>
                </a:lnTo>
                <a:lnTo>
                  <a:pt x="611162" y="67390"/>
                </a:lnTo>
                <a:lnTo>
                  <a:pt x="652829" y="83735"/>
                </a:lnTo>
                <a:lnTo>
                  <a:pt x="692249" y="104163"/>
                </a:lnTo>
                <a:lnTo>
                  <a:pt x="729158" y="128411"/>
                </a:lnTo>
                <a:lnTo>
                  <a:pt x="763296" y="156218"/>
                </a:lnTo>
                <a:lnTo>
                  <a:pt x="794399" y="187322"/>
                </a:lnTo>
                <a:lnTo>
                  <a:pt x="822205" y="221459"/>
                </a:lnTo>
                <a:lnTo>
                  <a:pt x="846453" y="258368"/>
                </a:lnTo>
                <a:lnTo>
                  <a:pt x="866881" y="297787"/>
                </a:lnTo>
                <a:lnTo>
                  <a:pt x="883225" y="339452"/>
                </a:lnTo>
                <a:lnTo>
                  <a:pt x="895224" y="383103"/>
                </a:lnTo>
                <a:lnTo>
                  <a:pt x="902615" y="428477"/>
                </a:lnTo>
                <a:lnTo>
                  <a:pt x="905138" y="475311"/>
                </a:lnTo>
                <a:lnTo>
                  <a:pt x="902615" y="522146"/>
                </a:lnTo>
                <a:lnTo>
                  <a:pt x="895224" y="567521"/>
                </a:lnTo>
                <a:lnTo>
                  <a:pt x="883224" y="611173"/>
                </a:lnTo>
                <a:lnTo>
                  <a:pt x="866880" y="652839"/>
                </a:lnTo>
                <a:lnTo>
                  <a:pt x="846453" y="692258"/>
                </a:lnTo>
                <a:lnTo>
                  <a:pt x="822204" y="729167"/>
                </a:lnTo>
                <a:lnTo>
                  <a:pt x="794398" y="763304"/>
                </a:lnTo>
                <a:lnTo>
                  <a:pt x="763294" y="794407"/>
                </a:lnTo>
                <a:lnTo>
                  <a:pt x="729157" y="822213"/>
                </a:lnTo>
                <a:lnTo>
                  <a:pt x="692247" y="846461"/>
                </a:lnTo>
                <a:lnTo>
                  <a:pt x="652828" y="866888"/>
                </a:lnTo>
                <a:lnTo>
                  <a:pt x="611161" y="883232"/>
                </a:lnTo>
                <a:lnTo>
                  <a:pt x="567509" y="895231"/>
                </a:lnTo>
                <a:lnTo>
                  <a:pt x="522133" y="902623"/>
                </a:lnTo>
                <a:lnTo>
                  <a:pt x="475297" y="905145"/>
                </a:lnTo>
                <a:lnTo>
                  <a:pt x="677184" y="905145"/>
                </a:lnTo>
                <a:lnTo>
                  <a:pt x="741059" y="869446"/>
                </a:lnTo>
                <a:lnTo>
                  <a:pt x="777651" y="842084"/>
                </a:lnTo>
                <a:lnTo>
                  <a:pt x="811405" y="811406"/>
                </a:lnTo>
                <a:lnTo>
                  <a:pt x="842083" y="777653"/>
                </a:lnTo>
                <a:lnTo>
                  <a:pt x="869446" y="741062"/>
                </a:lnTo>
                <a:lnTo>
                  <a:pt x="893254" y="701872"/>
                </a:lnTo>
                <a:lnTo>
                  <a:pt x="913270" y="660323"/>
                </a:lnTo>
                <a:lnTo>
                  <a:pt x="929253" y="616654"/>
                </a:lnTo>
                <a:lnTo>
                  <a:pt x="940965" y="571102"/>
                </a:lnTo>
                <a:lnTo>
                  <a:pt x="948168" y="523909"/>
                </a:lnTo>
                <a:lnTo>
                  <a:pt x="950622" y="475311"/>
                </a:lnTo>
                <a:lnTo>
                  <a:pt x="948168" y="426713"/>
                </a:lnTo>
                <a:lnTo>
                  <a:pt x="940965" y="379520"/>
                </a:lnTo>
                <a:lnTo>
                  <a:pt x="929252" y="333969"/>
                </a:lnTo>
                <a:lnTo>
                  <a:pt x="913268" y="290299"/>
                </a:lnTo>
                <a:lnTo>
                  <a:pt x="893252" y="248751"/>
                </a:lnTo>
                <a:lnTo>
                  <a:pt x="869442" y="209561"/>
                </a:lnTo>
                <a:lnTo>
                  <a:pt x="842079" y="172970"/>
                </a:lnTo>
                <a:lnTo>
                  <a:pt x="811401" y="139216"/>
                </a:lnTo>
                <a:lnTo>
                  <a:pt x="777646" y="108538"/>
                </a:lnTo>
                <a:lnTo>
                  <a:pt x="741053" y="81176"/>
                </a:lnTo>
                <a:lnTo>
                  <a:pt x="701863" y="57368"/>
                </a:lnTo>
                <a:lnTo>
                  <a:pt x="677177" y="45476"/>
                </a:lnTo>
                <a:close/>
              </a:path>
              <a:path w="951230" h="951230">
                <a:moveTo>
                  <a:pt x="272855" y="250122"/>
                </a:moveTo>
                <a:lnTo>
                  <a:pt x="264300" y="251787"/>
                </a:lnTo>
                <a:lnTo>
                  <a:pt x="256780" y="256781"/>
                </a:lnTo>
                <a:lnTo>
                  <a:pt x="251782" y="264303"/>
                </a:lnTo>
                <a:lnTo>
                  <a:pt x="250116" y="272860"/>
                </a:lnTo>
                <a:lnTo>
                  <a:pt x="251782" y="281416"/>
                </a:lnTo>
                <a:lnTo>
                  <a:pt x="256780" y="288939"/>
                </a:lnTo>
                <a:lnTo>
                  <a:pt x="438865" y="471024"/>
                </a:lnTo>
                <a:lnTo>
                  <a:pt x="256780" y="653111"/>
                </a:lnTo>
                <a:lnTo>
                  <a:pt x="251782" y="660633"/>
                </a:lnTo>
                <a:lnTo>
                  <a:pt x="250116" y="669189"/>
                </a:lnTo>
                <a:lnTo>
                  <a:pt x="251782" y="677746"/>
                </a:lnTo>
                <a:lnTo>
                  <a:pt x="256780" y="685268"/>
                </a:lnTo>
                <a:lnTo>
                  <a:pt x="264300" y="690263"/>
                </a:lnTo>
                <a:lnTo>
                  <a:pt x="272855" y="691927"/>
                </a:lnTo>
                <a:lnTo>
                  <a:pt x="281411" y="690263"/>
                </a:lnTo>
                <a:lnTo>
                  <a:pt x="288936" y="685268"/>
                </a:lnTo>
                <a:lnTo>
                  <a:pt x="471020" y="503181"/>
                </a:lnTo>
                <a:lnTo>
                  <a:pt x="535333" y="503181"/>
                </a:lnTo>
                <a:lnTo>
                  <a:pt x="503176" y="471024"/>
                </a:lnTo>
                <a:lnTo>
                  <a:pt x="535332" y="438868"/>
                </a:lnTo>
                <a:lnTo>
                  <a:pt x="471020" y="438868"/>
                </a:lnTo>
                <a:lnTo>
                  <a:pt x="288936" y="256781"/>
                </a:lnTo>
                <a:lnTo>
                  <a:pt x="281411" y="251787"/>
                </a:lnTo>
                <a:lnTo>
                  <a:pt x="272855" y="250122"/>
                </a:lnTo>
                <a:close/>
              </a:path>
              <a:path w="951230" h="951230">
                <a:moveTo>
                  <a:pt x="535333" y="503181"/>
                </a:moveTo>
                <a:lnTo>
                  <a:pt x="471020" y="503181"/>
                </a:lnTo>
                <a:lnTo>
                  <a:pt x="653105" y="685268"/>
                </a:lnTo>
                <a:lnTo>
                  <a:pt x="660630" y="690263"/>
                </a:lnTo>
                <a:lnTo>
                  <a:pt x="669186" y="691927"/>
                </a:lnTo>
                <a:lnTo>
                  <a:pt x="677741" y="690263"/>
                </a:lnTo>
                <a:lnTo>
                  <a:pt x="685261" y="685268"/>
                </a:lnTo>
                <a:lnTo>
                  <a:pt x="690259" y="677746"/>
                </a:lnTo>
                <a:lnTo>
                  <a:pt x="691925" y="669189"/>
                </a:lnTo>
                <a:lnTo>
                  <a:pt x="690259" y="660633"/>
                </a:lnTo>
                <a:lnTo>
                  <a:pt x="685261" y="653111"/>
                </a:lnTo>
                <a:lnTo>
                  <a:pt x="535333" y="503181"/>
                </a:lnTo>
                <a:close/>
              </a:path>
              <a:path w="951230" h="951230">
                <a:moveTo>
                  <a:pt x="669186" y="250122"/>
                </a:moveTo>
                <a:lnTo>
                  <a:pt x="660630" y="251787"/>
                </a:lnTo>
                <a:lnTo>
                  <a:pt x="653105" y="256781"/>
                </a:lnTo>
                <a:lnTo>
                  <a:pt x="471020" y="438868"/>
                </a:lnTo>
                <a:lnTo>
                  <a:pt x="535332" y="438868"/>
                </a:lnTo>
                <a:lnTo>
                  <a:pt x="685261" y="288939"/>
                </a:lnTo>
                <a:lnTo>
                  <a:pt x="690259" y="281416"/>
                </a:lnTo>
                <a:lnTo>
                  <a:pt x="691925" y="272860"/>
                </a:lnTo>
                <a:lnTo>
                  <a:pt x="690259" y="264303"/>
                </a:lnTo>
                <a:lnTo>
                  <a:pt x="685261" y="256781"/>
                </a:lnTo>
                <a:lnTo>
                  <a:pt x="677741" y="251787"/>
                </a:lnTo>
                <a:lnTo>
                  <a:pt x="669186" y="250122"/>
                </a:lnTo>
                <a:close/>
              </a:path>
            </a:pathLst>
          </a:custGeom>
          <a:solidFill>
            <a:srgbClr val="C31919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" name="object 9" descr=""/>
          <p:cNvSpPr txBox="1"/>
          <p:nvPr/>
        </p:nvSpPr>
        <p:spPr>
          <a:xfrm>
            <a:off x="8286581" y="10021273"/>
            <a:ext cx="3531870" cy="18288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000">
                <a:solidFill>
                  <a:srgbClr val="FFFFFF"/>
                </a:solidFill>
                <a:latin typeface="Roboto"/>
                <a:cs typeface="Roboto"/>
              </a:rPr>
              <a:t>©2023</a:t>
            </a:r>
            <a:r>
              <a:rPr dirty="0" sz="1000" spc="29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000">
                <a:solidFill>
                  <a:srgbClr val="FFFFFF"/>
                </a:solidFill>
                <a:latin typeface="Roboto"/>
                <a:cs typeface="Roboto"/>
              </a:rPr>
              <a:t>Proprietary</a:t>
            </a:r>
            <a:r>
              <a:rPr dirty="0" sz="1000" spc="29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000">
                <a:solidFill>
                  <a:srgbClr val="FFFFFF"/>
                </a:solidFill>
                <a:latin typeface="Roboto"/>
                <a:cs typeface="Roboto"/>
              </a:rPr>
              <a:t>and</a:t>
            </a:r>
            <a:r>
              <a:rPr dirty="0" sz="1000" spc="29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000">
                <a:solidFill>
                  <a:srgbClr val="FFFFFF"/>
                </a:solidFill>
                <a:latin typeface="Roboto"/>
                <a:cs typeface="Roboto"/>
              </a:rPr>
              <a:t>Confidential.</a:t>
            </a:r>
            <a:r>
              <a:rPr dirty="0" sz="1000" spc="29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000">
                <a:solidFill>
                  <a:srgbClr val="FFFFFF"/>
                </a:solidFill>
                <a:latin typeface="Roboto"/>
                <a:cs typeface="Roboto"/>
              </a:rPr>
              <a:t>All</a:t>
            </a:r>
            <a:r>
              <a:rPr dirty="0" sz="1000" spc="29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000">
                <a:solidFill>
                  <a:srgbClr val="FFFFFF"/>
                </a:solidFill>
                <a:latin typeface="Roboto"/>
                <a:cs typeface="Roboto"/>
              </a:rPr>
              <a:t>Rights</a:t>
            </a:r>
            <a:r>
              <a:rPr dirty="0" sz="1000" spc="29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000" spc="-10">
                <a:solidFill>
                  <a:srgbClr val="FFFFFF"/>
                </a:solidFill>
                <a:latin typeface="Roboto"/>
                <a:cs typeface="Roboto"/>
              </a:rPr>
              <a:t>Reserved.</a:t>
            </a:r>
            <a:endParaRPr sz="1000">
              <a:latin typeface="Roboto"/>
              <a:cs typeface="Roboto"/>
            </a:endParaRPr>
          </a:p>
        </p:txBody>
      </p:sp>
      <p:sp>
        <p:nvSpPr>
          <p:cNvPr id="10" name="object 10" descr=""/>
          <p:cNvSpPr txBox="1"/>
          <p:nvPr/>
        </p:nvSpPr>
        <p:spPr>
          <a:xfrm>
            <a:off x="18799145" y="9941234"/>
            <a:ext cx="288290" cy="287655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dirty="0" sz="1700" spc="50">
                <a:solidFill>
                  <a:srgbClr val="FFFFFF"/>
                </a:solidFill>
                <a:latin typeface="Roboto"/>
                <a:cs typeface="Roboto"/>
              </a:rPr>
              <a:t>1E</a:t>
            </a:r>
            <a:endParaRPr sz="1700">
              <a:latin typeface="Roboto"/>
              <a:cs typeface="Roboto"/>
            </a:endParaRPr>
          </a:p>
        </p:txBody>
      </p:sp>
      <p:pic>
        <p:nvPicPr>
          <p:cNvPr id="11" name="object 11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956713" y="9531912"/>
            <a:ext cx="756732" cy="727626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738425" y="0"/>
            <a:ext cx="5821045" cy="10478135"/>
            <a:chOff x="738425" y="0"/>
            <a:chExt cx="5821045" cy="10478135"/>
          </a:xfrm>
        </p:grpSpPr>
        <p:sp>
          <p:nvSpPr>
            <p:cNvPr id="3" name="object 3" descr=""/>
            <p:cNvSpPr/>
            <p:nvPr/>
          </p:nvSpPr>
          <p:spPr>
            <a:xfrm>
              <a:off x="738425" y="0"/>
              <a:ext cx="5821045" cy="10478135"/>
            </a:xfrm>
            <a:custGeom>
              <a:avLst/>
              <a:gdLst/>
              <a:ahLst/>
              <a:cxnLst/>
              <a:rect l="l" t="t" r="r" b="b"/>
              <a:pathLst>
                <a:path w="5821045" h="10478135">
                  <a:moveTo>
                    <a:pt x="5821015" y="0"/>
                  </a:moveTo>
                  <a:lnTo>
                    <a:pt x="0" y="0"/>
                  </a:lnTo>
                  <a:lnTo>
                    <a:pt x="0" y="10477827"/>
                  </a:lnTo>
                  <a:lnTo>
                    <a:pt x="5821015" y="10477827"/>
                  </a:lnTo>
                  <a:lnTo>
                    <a:pt x="5821015" y="0"/>
                  </a:lnTo>
                  <a:close/>
                </a:path>
              </a:pathLst>
            </a:custGeom>
            <a:solidFill>
              <a:srgbClr val="EDF1EB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" name="object 4" descr=""/>
            <p:cNvSpPr/>
            <p:nvPr/>
          </p:nvSpPr>
          <p:spPr>
            <a:xfrm>
              <a:off x="1466052" y="6254230"/>
              <a:ext cx="582295" cy="58419"/>
            </a:xfrm>
            <a:custGeom>
              <a:avLst/>
              <a:gdLst/>
              <a:ahLst/>
              <a:cxnLst/>
              <a:rect l="l" t="t" r="r" b="b"/>
              <a:pathLst>
                <a:path w="582294" h="58420">
                  <a:moveTo>
                    <a:pt x="582101" y="0"/>
                  </a:moveTo>
                  <a:lnTo>
                    <a:pt x="0" y="0"/>
                  </a:lnTo>
                  <a:lnTo>
                    <a:pt x="0" y="58210"/>
                  </a:lnTo>
                  <a:lnTo>
                    <a:pt x="582101" y="58210"/>
                  </a:lnTo>
                  <a:lnTo>
                    <a:pt x="582101" y="0"/>
                  </a:lnTo>
                  <a:close/>
                </a:path>
              </a:pathLst>
            </a:custGeom>
            <a:solidFill>
              <a:srgbClr val="C31919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5" name="object 5" descr=""/>
          <p:cNvSpPr txBox="1"/>
          <p:nvPr/>
        </p:nvSpPr>
        <p:spPr>
          <a:xfrm>
            <a:off x="1453352" y="4446035"/>
            <a:ext cx="4349115" cy="1497330"/>
          </a:xfrm>
          <a:prstGeom prst="rect">
            <a:avLst/>
          </a:prstGeom>
        </p:spPr>
        <p:txBody>
          <a:bodyPr wrap="square" lIns="0" tIns="10350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815"/>
              </a:spcBef>
            </a:pPr>
            <a:r>
              <a:rPr dirty="0" sz="2850">
                <a:solidFill>
                  <a:srgbClr val="C31919"/>
                </a:solidFill>
                <a:latin typeface="Book Antiqua"/>
                <a:cs typeface="Book Antiqua"/>
              </a:rPr>
              <a:t>Renuncia</a:t>
            </a:r>
            <a:r>
              <a:rPr dirty="0" sz="2850" spc="15">
                <a:solidFill>
                  <a:srgbClr val="C31919"/>
                </a:solidFill>
                <a:latin typeface="Book Antiqua"/>
                <a:cs typeface="Book Antiqua"/>
              </a:rPr>
              <a:t> </a:t>
            </a:r>
            <a:r>
              <a:rPr dirty="0" sz="2850">
                <a:solidFill>
                  <a:srgbClr val="C31919"/>
                </a:solidFill>
                <a:latin typeface="Book Antiqua"/>
                <a:cs typeface="Book Antiqua"/>
              </a:rPr>
              <a:t>a</a:t>
            </a:r>
            <a:r>
              <a:rPr dirty="0" sz="2850" spc="10">
                <a:solidFill>
                  <a:srgbClr val="C31919"/>
                </a:solidFill>
                <a:latin typeface="Book Antiqua"/>
                <a:cs typeface="Book Antiqua"/>
              </a:rPr>
              <a:t> </a:t>
            </a:r>
            <a:r>
              <a:rPr dirty="0" sz="2850">
                <a:solidFill>
                  <a:srgbClr val="C31919"/>
                </a:solidFill>
                <a:latin typeface="Book Antiqua"/>
                <a:cs typeface="Book Antiqua"/>
              </a:rPr>
              <a:t>la</a:t>
            </a:r>
            <a:r>
              <a:rPr dirty="0" sz="2850" spc="10">
                <a:solidFill>
                  <a:srgbClr val="C31919"/>
                </a:solidFill>
                <a:latin typeface="Book Antiqua"/>
                <a:cs typeface="Book Antiqua"/>
              </a:rPr>
              <a:t> </a:t>
            </a:r>
            <a:r>
              <a:rPr dirty="0" sz="2850" spc="35">
                <a:solidFill>
                  <a:srgbClr val="C31919"/>
                </a:solidFill>
                <a:latin typeface="Book Antiqua"/>
                <a:cs typeface="Book Antiqua"/>
              </a:rPr>
              <a:t>Prescripción</a:t>
            </a:r>
            <a:endParaRPr sz="2850">
              <a:latin typeface="Book Antiqua"/>
              <a:cs typeface="Book Antiqua"/>
            </a:endParaRPr>
          </a:p>
          <a:p>
            <a:pPr marL="12700">
              <a:lnSpc>
                <a:spcPct val="100000"/>
              </a:lnSpc>
              <a:spcBef>
                <a:spcPts val="1270"/>
              </a:spcBef>
            </a:pPr>
            <a:r>
              <a:rPr dirty="0" sz="5150">
                <a:solidFill>
                  <a:srgbClr val="181818"/>
                </a:solidFill>
                <a:latin typeface="Book Antiqua"/>
                <a:cs typeface="Book Antiqua"/>
              </a:rPr>
              <a:t>El</a:t>
            </a:r>
            <a:r>
              <a:rPr dirty="0" sz="5150" spc="-75">
                <a:solidFill>
                  <a:srgbClr val="181818"/>
                </a:solidFill>
                <a:latin typeface="Book Antiqua"/>
                <a:cs typeface="Book Antiqua"/>
              </a:rPr>
              <a:t> </a:t>
            </a:r>
            <a:r>
              <a:rPr dirty="0" sz="5150" spc="-10">
                <a:solidFill>
                  <a:srgbClr val="181818"/>
                </a:solidFill>
                <a:latin typeface="Book Antiqua"/>
                <a:cs typeface="Book Antiqua"/>
              </a:rPr>
              <a:t>Pagaré</a:t>
            </a:r>
            <a:endParaRPr sz="5150">
              <a:latin typeface="Book Antiqua"/>
              <a:cs typeface="Book Antiqua"/>
            </a:endParaRPr>
          </a:p>
        </p:txBody>
      </p:sp>
      <p:sp>
        <p:nvSpPr>
          <p:cNvPr id="6" name="object 6" descr=""/>
          <p:cNvSpPr txBox="1"/>
          <p:nvPr/>
        </p:nvSpPr>
        <p:spPr>
          <a:xfrm>
            <a:off x="7972517" y="7874774"/>
            <a:ext cx="9975215" cy="92773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 marR="5080" indent="114300">
              <a:lnSpc>
                <a:spcPct val="128699"/>
              </a:lnSpc>
              <a:spcBef>
                <a:spcPts val="100"/>
              </a:spcBef>
            </a:pP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Se</a:t>
            </a:r>
            <a:r>
              <a:rPr dirty="0" sz="2300" spc="35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entiende</a:t>
            </a:r>
            <a:r>
              <a:rPr dirty="0" sz="2300" spc="35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tácitamente</a:t>
            </a:r>
            <a:r>
              <a:rPr dirty="0" sz="2300" spc="35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renunciada</a:t>
            </a:r>
            <a:r>
              <a:rPr dirty="0" sz="2300" spc="36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la</a:t>
            </a:r>
            <a:r>
              <a:rPr dirty="0" sz="2300" spc="36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prescripción</a:t>
            </a:r>
            <a:r>
              <a:rPr dirty="0" sz="2300" spc="35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ganada,</a:t>
            </a:r>
            <a:r>
              <a:rPr dirty="0" sz="2300" spc="36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cuando</a:t>
            </a:r>
            <a:r>
              <a:rPr dirty="0" sz="2300" spc="36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 spc="-25">
                <a:solidFill>
                  <a:srgbClr val="FFFFFF"/>
                </a:solidFill>
                <a:latin typeface="Roboto"/>
                <a:cs typeface="Roboto"/>
              </a:rPr>
              <a:t>la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renuncia</a:t>
            </a:r>
            <a:r>
              <a:rPr dirty="0" sz="2300" spc="254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resulta</a:t>
            </a:r>
            <a:r>
              <a:rPr dirty="0" sz="2300" spc="26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de</a:t>
            </a:r>
            <a:r>
              <a:rPr dirty="0" sz="2300" spc="254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actos</a:t>
            </a:r>
            <a:r>
              <a:rPr dirty="0" sz="2300" spc="26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que</a:t>
            </a:r>
            <a:r>
              <a:rPr dirty="0" sz="2300" spc="26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hacen</a:t>
            </a:r>
            <a:r>
              <a:rPr dirty="0" sz="2300" spc="254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suponer</a:t>
            </a:r>
            <a:r>
              <a:rPr dirty="0" sz="2300" spc="26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el</a:t>
            </a:r>
            <a:r>
              <a:rPr dirty="0" sz="2300" spc="254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abandono</a:t>
            </a:r>
            <a:r>
              <a:rPr dirty="0" sz="2300" spc="26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de</a:t>
            </a:r>
            <a:r>
              <a:rPr dirty="0" sz="2300" spc="26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la</a:t>
            </a:r>
            <a:r>
              <a:rPr dirty="0" sz="2300" spc="254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 spc="-10">
                <a:solidFill>
                  <a:srgbClr val="FFFFFF"/>
                </a:solidFill>
                <a:latin typeface="Roboto"/>
                <a:cs typeface="Roboto"/>
              </a:rPr>
              <a:t>defensa.</a:t>
            </a:r>
            <a:endParaRPr sz="2300">
              <a:latin typeface="Roboto"/>
              <a:cs typeface="Roboto"/>
            </a:endParaRPr>
          </a:p>
        </p:txBody>
      </p:sp>
      <p:sp>
        <p:nvSpPr>
          <p:cNvPr id="7" name="object 7" descr=""/>
          <p:cNvSpPr txBox="1"/>
          <p:nvPr/>
        </p:nvSpPr>
        <p:spPr>
          <a:xfrm>
            <a:off x="10919862" y="1064187"/>
            <a:ext cx="4055745" cy="39243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  <a:tabLst>
                <a:tab pos="722630" algn="l"/>
                <a:tab pos="1922780" algn="l"/>
              </a:tabLst>
            </a:pPr>
            <a:r>
              <a:rPr dirty="0" sz="2400" spc="120" b="1">
                <a:solidFill>
                  <a:srgbClr val="FFFFFF"/>
                </a:solidFill>
                <a:latin typeface="Roboto"/>
                <a:cs typeface="Roboto"/>
              </a:rPr>
              <a:t>¿SE</a:t>
            </a:r>
            <a:r>
              <a:rPr dirty="0" sz="2400" b="1">
                <a:solidFill>
                  <a:srgbClr val="FFFFFF"/>
                </a:solidFill>
                <a:latin typeface="Roboto"/>
                <a:cs typeface="Roboto"/>
              </a:rPr>
              <a:t>	</a:t>
            </a:r>
            <a:r>
              <a:rPr dirty="0" sz="2400" spc="165" b="1">
                <a:solidFill>
                  <a:srgbClr val="FFFFFF"/>
                </a:solidFill>
                <a:latin typeface="Roboto"/>
                <a:cs typeface="Roboto"/>
              </a:rPr>
              <a:t>PUEDE</a:t>
            </a:r>
            <a:r>
              <a:rPr dirty="0" sz="2400" b="1">
                <a:solidFill>
                  <a:srgbClr val="FFFFFF"/>
                </a:solidFill>
                <a:latin typeface="Roboto"/>
                <a:cs typeface="Roboto"/>
              </a:rPr>
              <a:t>	</a:t>
            </a:r>
            <a:r>
              <a:rPr dirty="0" sz="2400" spc="215" b="1">
                <a:solidFill>
                  <a:srgbClr val="FFFFFF"/>
                </a:solidFill>
                <a:latin typeface="Roboto"/>
                <a:cs typeface="Roboto"/>
              </a:rPr>
              <a:t>RENUNCIAR?</a:t>
            </a:r>
            <a:endParaRPr sz="2400">
              <a:latin typeface="Roboto"/>
              <a:cs typeface="Roboto"/>
            </a:endParaRPr>
          </a:p>
        </p:txBody>
      </p:sp>
      <p:pic>
        <p:nvPicPr>
          <p:cNvPr id="8" name="object 8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723643" y="3894026"/>
            <a:ext cx="132020" cy="132020"/>
          </a:xfrm>
          <a:prstGeom prst="rect">
            <a:avLst/>
          </a:prstGeom>
        </p:spPr>
      </p:pic>
      <p:sp>
        <p:nvSpPr>
          <p:cNvPr id="9" name="object 9" descr=""/>
          <p:cNvSpPr txBox="1"/>
          <p:nvPr/>
        </p:nvSpPr>
        <p:spPr>
          <a:xfrm>
            <a:off x="9258129" y="3741854"/>
            <a:ext cx="7377430" cy="147383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algn="ctr">
              <a:lnSpc>
                <a:spcPct val="100000"/>
              </a:lnSpc>
              <a:spcBef>
                <a:spcPts val="105"/>
              </a:spcBef>
              <a:tabLst>
                <a:tab pos="567055" algn="l"/>
                <a:tab pos="1602105" algn="l"/>
                <a:tab pos="3392804" algn="l"/>
                <a:tab pos="4441825" algn="l"/>
                <a:tab pos="4812030" algn="l"/>
                <a:tab pos="6193155" algn="l"/>
              </a:tabLst>
            </a:pPr>
            <a:r>
              <a:rPr dirty="0" sz="2400" spc="135" b="1">
                <a:solidFill>
                  <a:srgbClr val="FFFFFF"/>
                </a:solidFill>
                <a:latin typeface="Roboto"/>
                <a:cs typeface="Roboto"/>
              </a:rPr>
              <a:t>CC</a:t>
            </a:r>
            <a:r>
              <a:rPr dirty="0" sz="2400" b="1">
                <a:solidFill>
                  <a:srgbClr val="FFFFFF"/>
                </a:solidFill>
                <a:latin typeface="Roboto"/>
                <a:cs typeface="Roboto"/>
              </a:rPr>
              <a:t>	</a:t>
            </a:r>
            <a:r>
              <a:rPr dirty="0" sz="2400" spc="175" b="1">
                <a:solidFill>
                  <a:srgbClr val="FFFFFF"/>
                </a:solidFill>
                <a:latin typeface="Roboto"/>
                <a:cs typeface="Roboto"/>
              </a:rPr>
              <a:t>2020</a:t>
            </a:r>
            <a:r>
              <a:rPr dirty="0" sz="2400" spc="-365" b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 spc="-50" b="1">
                <a:solidFill>
                  <a:srgbClr val="FFFFFF"/>
                </a:solidFill>
                <a:latin typeface="Roboto"/>
                <a:cs typeface="Roboto"/>
              </a:rPr>
              <a:t>,</a:t>
            </a:r>
            <a:r>
              <a:rPr dirty="0" sz="2400" b="1">
                <a:solidFill>
                  <a:srgbClr val="FFFFFF"/>
                </a:solidFill>
                <a:latin typeface="Roboto"/>
                <a:cs typeface="Roboto"/>
              </a:rPr>
              <a:t>	</a:t>
            </a:r>
            <a:r>
              <a:rPr dirty="0" sz="2400" spc="195" b="1">
                <a:solidFill>
                  <a:srgbClr val="FFFFFF"/>
                </a:solidFill>
                <a:latin typeface="Roboto"/>
                <a:cs typeface="Roboto"/>
              </a:rPr>
              <a:t>ARTÍCULO</a:t>
            </a:r>
            <a:r>
              <a:rPr dirty="0" sz="2400" b="1">
                <a:solidFill>
                  <a:srgbClr val="FFFFFF"/>
                </a:solidFill>
                <a:latin typeface="Roboto"/>
                <a:cs typeface="Roboto"/>
              </a:rPr>
              <a:t>	</a:t>
            </a:r>
            <a:r>
              <a:rPr dirty="0" sz="2400" spc="175" b="1">
                <a:solidFill>
                  <a:srgbClr val="FFFFFF"/>
                </a:solidFill>
                <a:latin typeface="Roboto"/>
                <a:cs typeface="Roboto"/>
              </a:rPr>
              <a:t>1194</a:t>
            </a:r>
            <a:r>
              <a:rPr dirty="0" sz="2400" spc="-355" b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 spc="-50" b="1">
                <a:solidFill>
                  <a:srgbClr val="FFFFFF"/>
                </a:solidFill>
                <a:latin typeface="Roboto"/>
                <a:cs typeface="Roboto"/>
              </a:rPr>
              <a:t>.</a:t>
            </a:r>
            <a:r>
              <a:rPr dirty="0" sz="2400" b="1">
                <a:solidFill>
                  <a:srgbClr val="FFFFFF"/>
                </a:solidFill>
                <a:latin typeface="Roboto"/>
                <a:cs typeface="Roboto"/>
              </a:rPr>
              <a:t>	</a:t>
            </a:r>
            <a:r>
              <a:rPr dirty="0" sz="2400" spc="-50" b="1">
                <a:solidFill>
                  <a:srgbClr val="FFFFFF"/>
                </a:solidFill>
                <a:latin typeface="Roboto"/>
                <a:cs typeface="Roboto"/>
              </a:rPr>
              <a:t>—</a:t>
            </a:r>
            <a:r>
              <a:rPr dirty="0" sz="2400" b="1">
                <a:solidFill>
                  <a:srgbClr val="FFFFFF"/>
                </a:solidFill>
                <a:latin typeface="Roboto"/>
                <a:cs typeface="Roboto"/>
              </a:rPr>
              <a:t>	</a:t>
            </a:r>
            <a:r>
              <a:rPr dirty="0" sz="2400" spc="195" b="1">
                <a:solidFill>
                  <a:srgbClr val="FFFFFF"/>
                </a:solidFill>
                <a:latin typeface="Roboto"/>
                <a:cs typeface="Roboto"/>
              </a:rPr>
              <a:t>ORIGEN</a:t>
            </a:r>
            <a:r>
              <a:rPr dirty="0" sz="2400" b="1">
                <a:solidFill>
                  <a:srgbClr val="FFFFFF"/>
                </a:solidFill>
                <a:latin typeface="Roboto"/>
                <a:cs typeface="Roboto"/>
              </a:rPr>
              <a:t>	</a:t>
            </a:r>
            <a:r>
              <a:rPr dirty="0" sz="2400" spc="195" b="1">
                <a:solidFill>
                  <a:srgbClr val="FFFFFF"/>
                </a:solidFill>
                <a:latin typeface="Roboto"/>
                <a:cs typeface="Roboto"/>
              </a:rPr>
              <a:t>LEGAL.</a:t>
            </a:r>
            <a:endParaRPr sz="2400">
              <a:latin typeface="Roboto"/>
              <a:cs typeface="Roboto"/>
            </a:endParaRPr>
          </a:p>
          <a:p>
            <a:pPr algn="ctr" marL="114935" marR="76200">
              <a:lnSpc>
                <a:spcPct val="128699"/>
              </a:lnSpc>
              <a:spcBef>
                <a:spcPts val="1410"/>
              </a:spcBef>
            </a:pP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Los</a:t>
            </a:r>
            <a:r>
              <a:rPr dirty="0" sz="2300" spc="31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plazos</a:t>
            </a:r>
            <a:r>
              <a:rPr dirty="0" sz="2300" spc="32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de</a:t>
            </a:r>
            <a:r>
              <a:rPr dirty="0" sz="2300" spc="32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prescripción</a:t>
            </a:r>
            <a:r>
              <a:rPr dirty="0" sz="2300" spc="32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no</a:t>
            </a:r>
            <a:r>
              <a:rPr dirty="0" sz="2300" spc="32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pueden</a:t>
            </a:r>
            <a:r>
              <a:rPr dirty="0" sz="2300" spc="32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ampliarse</a:t>
            </a:r>
            <a:r>
              <a:rPr dirty="0" sz="2300" spc="32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 spc="-25">
                <a:solidFill>
                  <a:srgbClr val="FFFFFF"/>
                </a:solidFill>
                <a:latin typeface="Roboto"/>
                <a:cs typeface="Roboto"/>
              </a:rPr>
              <a:t>por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convenio</a:t>
            </a:r>
            <a:r>
              <a:rPr dirty="0" sz="2300" spc="24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de</a:t>
            </a:r>
            <a:r>
              <a:rPr dirty="0" sz="2300" spc="23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las</a:t>
            </a:r>
            <a:r>
              <a:rPr dirty="0" sz="2300" spc="24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 spc="-10">
                <a:solidFill>
                  <a:srgbClr val="FFFFFF"/>
                </a:solidFill>
                <a:latin typeface="Roboto"/>
                <a:cs typeface="Roboto"/>
              </a:rPr>
              <a:t>partes.</a:t>
            </a:r>
            <a:endParaRPr sz="2300">
              <a:latin typeface="Roboto"/>
              <a:cs typeface="Roboto"/>
            </a:endParaRPr>
          </a:p>
        </p:txBody>
      </p:sp>
      <p:pic>
        <p:nvPicPr>
          <p:cNvPr id="10" name="object 10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723643" y="5771304"/>
            <a:ext cx="132020" cy="132020"/>
          </a:xfrm>
          <a:prstGeom prst="rect">
            <a:avLst/>
          </a:prstGeom>
        </p:spPr>
      </p:pic>
      <p:sp>
        <p:nvSpPr>
          <p:cNvPr id="11" name="object 11" descr=""/>
          <p:cNvSpPr txBox="1"/>
          <p:nvPr/>
        </p:nvSpPr>
        <p:spPr>
          <a:xfrm>
            <a:off x="7766261" y="5619131"/>
            <a:ext cx="10384155" cy="209931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algn="ctr" marR="12700">
              <a:lnSpc>
                <a:spcPct val="100000"/>
              </a:lnSpc>
              <a:spcBef>
                <a:spcPts val="105"/>
              </a:spcBef>
              <a:tabLst>
                <a:tab pos="1790700" algn="l"/>
                <a:tab pos="2840990" algn="l"/>
                <a:tab pos="3211195" algn="l"/>
                <a:tab pos="5059045" algn="l"/>
                <a:tab pos="5401945" algn="l"/>
                <a:tab pos="5943600" algn="l"/>
              </a:tabLst>
            </a:pPr>
            <a:r>
              <a:rPr dirty="0" sz="2400" spc="190" b="1">
                <a:solidFill>
                  <a:srgbClr val="FFFFFF"/>
                </a:solidFill>
                <a:latin typeface="Roboto"/>
                <a:cs typeface="Roboto"/>
              </a:rPr>
              <a:t>ARTÍCULO</a:t>
            </a:r>
            <a:r>
              <a:rPr dirty="0" sz="2400" b="1">
                <a:solidFill>
                  <a:srgbClr val="FFFFFF"/>
                </a:solidFill>
                <a:latin typeface="Roboto"/>
                <a:cs typeface="Roboto"/>
              </a:rPr>
              <a:t>	</a:t>
            </a:r>
            <a:r>
              <a:rPr dirty="0" sz="2400" spc="180" b="1">
                <a:solidFill>
                  <a:srgbClr val="FFFFFF"/>
                </a:solidFill>
                <a:latin typeface="Roboto"/>
                <a:cs typeface="Roboto"/>
              </a:rPr>
              <a:t>1201.</a:t>
            </a:r>
            <a:r>
              <a:rPr dirty="0" sz="2400" b="1">
                <a:solidFill>
                  <a:srgbClr val="FFFFFF"/>
                </a:solidFill>
                <a:latin typeface="Roboto"/>
                <a:cs typeface="Roboto"/>
              </a:rPr>
              <a:t>	</a:t>
            </a:r>
            <a:r>
              <a:rPr dirty="0" sz="2400" spc="-50" b="1">
                <a:solidFill>
                  <a:srgbClr val="FFFFFF"/>
                </a:solidFill>
                <a:latin typeface="Roboto"/>
                <a:cs typeface="Roboto"/>
              </a:rPr>
              <a:t>—</a:t>
            </a:r>
            <a:r>
              <a:rPr dirty="0" sz="2400" b="1">
                <a:solidFill>
                  <a:srgbClr val="FFFFFF"/>
                </a:solidFill>
                <a:latin typeface="Roboto"/>
                <a:cs typeface="Roboto"/>
              </a:rPr>
              <a:t>	</a:t>
            </a:r>
            <a:r>
              <a:rPr dirty="0" sz="2400" spc="204" b="1">
                <a:solidFill>
                  <a:srgbClr val="FFFFFF"/>
                </a:solidFill>
                <a:latin typeface="Roboto"/>
                <a:cs typeface="Roboto"/>
              </a:rPr>
              <a:t>RENUNCIA</a:t>
            </a:r>
            <a:r>
              <a:rPr dirty="0" sz="2400" b="1">
                <a:solidFill>
                  <a:srgbClr val="FFFFFF"/>
                </a:solidFill>
                <a:latin typeface="Roboto"/>
                <a:cs typeface="Roboto"/>
              </a:rPr>
              <a:t>	</a:t>
            </a:r>
            <a:r>
              <a:rPr dirty="0" sz="2400" spc="40" b="1">
                <a:solidFill>
                  <a:srgbClr val="FFFFFF"/>
                </a:solidFill>
                <a:latin typeface="Roboto"/>
                <a:cs typeface="Roboto"/>
              </a:rPr>
              <a:t>A</a:t>
            </a:r>
            <a:r>
              <a:rPr dirty="0" sz="2400" b="1">
                <a:solidFill>
                  <a:srgbClr val="FFFFFF"/>
                </a:solidFill>
                <a:latin typeface="Roboto"/>
                <a:cs typeface="Roboto"/>
              </a:rPr>
              <a:t>	</a:t>
            </a:r>
            <a:r>
              <a:rPr dirty="0" sz="2400" spc="130" b="1">
                <a:solidFill>
                  <a:srgbClr val="FFFFFF"/>
                </a:solidFill>
                <a:latin typeface="Roboto"/>
                <a:cs typeface="Roboto"/>
              </a:rPr>
              <a:t>LA</a:t>
            </a:r>
            <a:r>
              <a:rPr dirty="0" sz="2400" b="1">
                <a:solidFill>
                  <a:srgbClr val="FFFFFF"/>
                </a:solidFill>
                <a:latin typeface="Roboto"/>
                <a:cs typeface="Roboto"/>
              </a:rPr>
              <a:t>	</a:t>
            </a:r>
            <a:r>
              <a:rPr dirty="0" sz="2400" spc="215" b="1">
                <a:solidFill>
                  <a:srgbClr val="FFFFFF"/>
                </a:solidFill>
                <a:latin typeface="Roboto"/>
                <a:cs typeface="Roboto"/>
              </a:rPr>
              <a:t>PRESCRIPCIÓN.</a:t>
            </a:r>
            <a:endParaRPr sz="2400">
              <a:latin typeface="Roboto"/>
              <a:cs typeface="Roboto"/>
            </a:endParaRPr>
          </a:p>
          <a:p>
            <a:pPr algn="ctr">
              <a:lnSpc>
                <a:spcPct val="100000"/>
              </a:lnSpc>
              <a:spcBef>
                <a:spcPts val="2205"/>
              </a:spcBef>
            </a:pP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Toda</a:t>
            </a:r>
            <a:r>
              <a:rPr dirty="0" sz="2300" spc="254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renuncia</a:t>
            </a:r>
            <a:r>
              <a:rPr dirty="0" sz="2300" spc="26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a</a:t>
            </a:r>
            <a:r>
              <a:rPr dirty="0" sz="2300" spc="26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invocar</a:t>
            </a:r>
            <a:r>
              <a:rPr dirty="0" sz="2300" spc="26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la</a:t>
            </a:r>
            <a:r>
              <a:rPr dirty="0" sz="2300" spc="254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defensa</a:t>
            </a:r>
            <a:r>
              <a:rPr dirty="0" sz="2300" spc="26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de</a:t>
            </a:r>
            <a:r>
              <a:rPr dirty="0" sz="2300" spc="26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prescripción</a:t>
            </a:r>
            <a:r>
              <a:rPr dirty="0" sz="2300" spc="26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en</a:t>
            </a:r>
            <a:r>
              <a:rPr dirty="0" sz="2300" spc="254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el</a:t>
            </a:r>
            <a:r>
              <a:rPr dirty="0" sz="2300" spc="254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futuro,</a:t>
            </a:r>
            <a:r>
              <a:rPr dirty="0" sz="2300" spc="26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es</a:t>
            </a:r>
            <a:r>
              <a:rPr dirty="0" sz="2300" spc="24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 spc="-10">
                <a:solidFill>
                  <a:srgbClr val="C31919"/>
                </a:solidFill>
                <a:latin typeface="Roboto"/>
                <a:cs typeface="Roboto"/>
              </a:rPr>
              <a:t>ineficaz</a:t>
            </a:r>
            <a:r>
              <a:rPr dirty="0" sz="2300" spc="-10">
                <a:solidFill>
                  <a:srgbClr val="FFFFFF"/>
                </a:solidFill>
                <a:latin typeface="Roboto"/>
                <a:cs typeface="Roboto"/>
              </a:rPr>
              <a:t>.</a:t>
            </a:r>
            <a:endParaRPr sz="2300">
              <a:latin typeface="Roboto"/>
              <a:cs typeface="Roboto"/>
            </a:endParaRPr>
          </a:p>
          <a:p>
            <a:pPr algn="ctr" marL="808355" marR="797560">
              <a:lnSpc>
                <a:spcPct val="128699"/>
              </a:lnSpc>
              <a:spcBef>
                <a:spcPts val="1375"/>
              </a:spcBef>
            </a:pP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Las</a:t>
            </a:r>
            <a:r>
              <a:rPr dirty="0" sz="2300" spc="29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personas</a:t>
            </a:r>
            <a:r>
              <a:rPr dirty="0" sz="2300" spc="29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con</a:t>
            </a:r>
            <a:r>
              <a:rPr dirty="0" sz="2300" spc="30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capacidad</a:t>
            </a:r>
            <a:r>
              <a:rPr dirty="0" sz="2300" spc="30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para</a:t>
            </a:r>
            <a:r>
              <a:rPr dirty="0" sz="2300" spc="30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enajenar</a:t>
            </a:r>
            <a:r>
              <a:rPr dirty="0" sz="2300" spc="30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pueden</a:t>
            </a:r>
            <a:r>
              <a:rPr dirty="0" sz="2300" spc="30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sin</a:t>
            </a:r>
            <a:r>
              <a:rPr dirty="0" sz="2300" spc="30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 spc="-10">
                <a:solidFill>
                  <a:srgbClr val="FFFFFF"/>
                </a:solidFill>
                <a:latin typeface="Roboto"/>
                <a:cs typeface="Roboto"/>
              </a:rPr>
              <a:t>embargo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renunciar,</a:t>
            </a:r>
            <a:r>
              <a:rPr dirty="0" sz="2300" spc="36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expresa</a:t>
            </a:r>
            <a:r>
              <a:rPr dirty="0" sz="2300" spc="36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o</a:t>
            </a:r>
            <a:r>
              <a:rPr dirty="0" sz="2300" spc="36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tácitamente,</a:t>
            </a:r>
            <a:r>
              <a:rPr dirty="0" sz="2300" spc="36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la</a:t>
            </a:r>
            <a:r>
              <a:rPr dirty="0" sz="2300" spc="34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C31919"/>
                </a:solidFill>
                <a:latin typeface="Roboto"/>
                <a:cs typeface="Roboto"/>
              </a:rPr>
              <a:t>prescripción</a:t>
            </a:r>
            <a:r>
              <a:rPr dirty="0" sz="2300" spc="370">
                <a:solidFill>
                  <a:srgbClr val="C31919"/>
                </a:solidFill>
                <a:latin typeface="Roboto"/>
                <a:cs typeface="Roboto"/>
              </a:rPr>
              <a:t> </a:t>
            </a:r>
            <a:r>
              <a:rPr dirty="0" sz="2300" spc="-10">
                <a:solidFill>
                  <a:srgbClr val="C31919"/>
                </a:solidFill>
                <a:latin typeface="Roboto"/>
                <a:cs typeface="Roboto"/>
              </a:rPr>
              <a:t>ganada</a:t>
            </a:r>
            <a:r>
              <a:rPr dirty="0" sz="2300" spc="-10">
                <a:solidFill>
                  <a:srgbClr val="FFFFFF"/>
                </a:solidFill>
                <a:latin typeface="Roboto"/>
                <a:cs typeface="Roboto"/>
              </a:rPr>
              <a:t>.</a:t>
            </a:r>
            <a:endParaRPr sz="2300">
              <a:latin typeface="Roboto"/>
              <a:cs typeface="Roboto"/>
            </a:endParaRPr>
          </a:p>
        </p:txBody>
      </p:sp>
      <p:sp>
        <p:nvSpPr>
          <p:cNvPr id="12" name="object 12" descr=""/>
          <p:cNvSpPr/>
          <p:nvPr/>
        </p:nvSpPr>
        <p:spPr>
          <a:xfrm>
            <a:off x="12473686" y="2054636"/>
            <a:ext cx="951230" cy="951230"/>
          </a:xfrm>
          <a:custGeom>
            <a:avLst/>
            <a:gdLst/>
            <a:ahLst/>
            <a:cxnLst/>
            <a:rect l="l" t="t" r="r" b="b"/>
            <a:pathLst>
              <a:path w="951230" h="951230">
                <a:moveTo>
                  <a:pt x="475297" y="0"/>
                </a:moveTo>
                <a:lnTo>
                  <a:pt x="426700" y="2454"/>
                </a:lnTo>
                <a:lnTo>
                  <a:pt x="379507" y="9656"/>
                </a:lnTo>
                <a:lnTo>
                  <a:pt x="333957" y="21369"/>
                </a:lnTo>
                <a:lnTo>
                  <a:pt x="290289" y="37353"/>
                </a:lnTo>
                <a:lnTo>
                  <a:pt x="248741" y="57368"/>
                </a:lnTo>
                <a:lnTo>
                  <a:pt x="209553" y="81177"/>
                </a:lnTo>
                <a:lnTo>
                  <a:pt x="172963" y="108540"/>
                </a:lnTo>
                <a:lnTo>
                  <a:pt x="139210" y="139217"/>
                </a:lnTo>
                <a:lnTo>
                  <a:pt x="108534" y="172971"/>
                </a:lnTo>
                <a:lnTo>
                  <a:pt x="81172" y="209563"/>
                </a:lnTo>
                <a:lnTo>
                  <a:pt x="57365" y="248752"/>
                </a:lnTo>
                <a:lnTo>
                  <a:pt x="37350" y="290301"/>
                </a:lnTo>
                <a:lnTo>
                  <a:pt x="21368" y="333970"/>
                </a:lnTo>
                <a:lnTo>
                  <a:pt x="9656" y="379521"/>
                </a:lnTo>
                <a:lnTo>
                  <a:pt x="2453" y="426713"/>
                </a:lnTo>
                <a:lnTo>
                  <a:pt x="0" y="475311"/>
                </a:lnTo>
                <a:lnTo>
                  <a:pt x="2453" y="523909"/>
                </a:lnTo>
                <a:lnTo>
                  <a:pt x="9656" y="571104"/>
                </a:lnTo>
                <a:lnTo>
                  <a:pt x="21368" y="616655"/>
                </a:lnTo>
                <a:lnTo>
                  <a:pt x="37351" y="660325"/>
                </a:lnTo>
                <a:lnTo>
                  <a:pt x="57366" y="701874"/>
                </a:lnTo>
                <a:lnTo>
                  <a:pt x="81174" y="741063"/>
                </a:lnTo>
                <a:lnTo>
                  <a:pt x="108535" y="777654"/>
                </a:lnTo>
                <a:lnTo>
                  <a:pt x="139212" y="811408"/>
                </a:lnTo>
                <a:lnTo>
                  <a:pt x="172964" y="842085"/>
                </a:lnTo>
                <a:lnTo>
                  <a:pt x="209554" y="869447"/>
                </a:lnTo>
                <a:lnTo>
                  <a:pt x="248743" y="893255"/>
                </a:lnTo>
                <a:lnTo>
                  <a:pt x="290290" y="913270"/>
                </a:lnTo>
                <a:lnTo>
                  <a:pt x="333958" y="929253"/>
                </a:lnTo>
                <a:lnTo>
                  <a:pt x="379508" y="940965"/>
                </a:lnTo>
                <a:lnTo>
                  <a:pt x="426701" y="948168"/>
                </a:lnTo>
                <a:lnTo>
                  <a:pt x="475297" y="950622"/>
                </a:lnTo>
                <a:lnTo>
                  <a:pt x="523897" y="948168"/>
                </a:lnTo>
                <a:lnTo>
                  <a:pt x="571093" y="940965"/>
                </a:lnTo>
                <a:lnTo>
                  <a:pt x="616646" y="929253"/>
                </a:lnTo>
                <a:lnTo>
                  <a:pt x="660318" y="913269"/>
                </a:lnTo>
                <a:lnTo>
                  <a:pt x="677184" y="905145"/>
                </a:lnTo>
                <a:lnTo>
                  <a:pt x="475297" y="905145"/>
                </a:lnTo>
                <a:lnTo>
                  <a:pt x="428462" y="902623"/>
                </a:lnTo>
                <a:lnTo>
                  <a:pt x="383088" y="895231"/>
                </a:lnTo>
                <a:lnTo>
                  <a:pt x="339438" y="883232"/>
                </a:lnTo>
                <a:lnTo>
                  <a:pt x="297772" y="866887"/>
                </a:lnTo>
                <a:lnTo>
                  <a:pt x="258355" y="846460"/>
                </a:lnTo>
                <a:lnTo>
                  <a:pt x="221447" y="822212"/>
                </a:lnTo>
                <a:lnTo>
                  <a:pt x="187311" y="794405"/>
                </a:lnTo>
                <a:lnTo>
                  <a:pt x="156209" y="763302"/>
                </a:lnTo>
                <a:lnTo>
                  <a:pt x="128404" y="729165"/>
                </a:lnTo>
                <a:lnTo>
                  <a:pt x="104157" y="692256"/>
                </a:lnTo>
                <a:lnTo>
                  <a:pt x="83730" y="652838"/>
                </a:lnTo>
                <a:lnTo>
                  <a:pt x="67387" y="611172"/>
                </a:lnTo>
                <a:lnTo>
                  <a:pt x="55388" y="567520"/>
                </a:lnTo>
                <a:lnTo>
                  <a:pt x="47996" y="522146"/>
                </a:lnTo>
                <a:lnTo>
                  <a:pt x="45474" y="475311"/>
                </a:lnTo>
                <a:lnTo>
                  <a:pt x="47997" y="428476"/>
                </a:lnTo>
                <a:lnTo>
                  <a:pt x="55389" y="383102"/>
                </a:lnTo>
                <a:lnTo>
                  <a:pt x="67388" y="339451"/>
                </a:lnTo>
                <a:lnTo>
                  <a:pt x="83732" y="297785"/>
                </a:lnTo>
                <a:lnTo>
                  <a:pt x="104160" y="258366"/>
                </a:lnTo>
                <a:lnTo>
                  <a:pt x="128408" y="221457"/>
                </a:lnTo>
                <a:lnTo>
                  <a:pt x="156214" y="187320"/>
                </a:lnTo>
                <a:lnTo>
                  <a:pt x="187316" y="156217"/>
                </a:lnTo>
                <a:lnTo>
                  <a:pt x="221453" y="128410"/>
                </a:lnTo>
                <a:lnTo>
                  <a:pt x="258361" y="104162"/>
                </a:lnTo>
                <a:lnTo>
                  <a:pt x="297778" y="83734"/>
                </a:lnTo>
                <a:lnTo>
                  <a:pt x="339442" y="67390"/>
                </a:lnTo>
                <a:lnTo>
                  <a:pt x="383092" y="55390"/>
                </a:lnTo>
                <a:lnTo>
                  <a:pt x="428464" y="47998"/>
                </a:lnTo>
                <a:lnTo>
                  <a:pt x="475297" y="45476"/>
                </a:lnTo>
                <a:lnTo>
                  <a:pt x="677177" y="45476"/>
                </a:lnTo>
                <a:lnTo>
                  <a:pt x="660313" y="37352"/>
                </a:lnTo>
                <a:lnTo>
                  <a:pt x="616642" y="21369"/>
                </a:lnTo>
                <a:lnTo>
                  <a:pt x="571090" y="9656"/>
                </a:lnTo>
                <a:lnTo>
                  <a:pt x="523895" y="2454"/>
                </a:lnTo>
                <a:lnTo>
                  <a:pt x="475297" y="0"/>
                </a:lnTo>
                <a:close/>
              </a:path>
              <a:path w="951230" h="951230">
                <a:moveTo>
                  <a:pt x="677177" y="45476"/>
                </a:moveTo>
                <a:lnTo>
                  <a:pt x="475297" y="45476"/>
                </a:lnTo>
                <a:lnTo>
                  <a:pt x="522134" y="47999"/>
                </a:lnTo>
                <a:lnTo>
                  <a:pt x="567510" y="55391"/>
                </a:lnTo>
                <a:lnTo>
                  <a:pt x="611162" y="67390"/>
                </a:lnTo>
                <a:lnTo>
                  <a:pt x="652829" y="83735"/>
                </a:lnTo>
                <a:lnTo>
                  <a:pt x="692249" y="104163"/>
                </a:lnTo>
                <a:lnTo>
                  <a:pt x="729158" y="128411"/>
                </a:lnTo>
                <a:lnTo>
                  <a:pt x="763296" y="156218"/>
                </a:lnTo>
                <a:lnTo>
                  <a:pt x="794399" y="187322"/>
                </a:lnTo>
                <a:lnTo>
                  <a:pt x="822205" y="221459"/>
                </a:lnTo>
                <a:lnTo>
                  <a:pt x="846453" y="258368"/>
                </a:lnTo>
                <a:lnTo>
                  <a:pt x="866881" y="297787"/>
                </a:lnTo>
                <a:lnTo>
                  <a:pt x="883225" y="339452"/>
                </a:lnTo>
                <a:lnTo>
                  <a:pt x="895224" y="383103"/>
                </a:lnTo>
                <a:lnTo>
                  <a:pt x="902615" y="428477"/>
                </a:lnTo>
                <a:lnTo>
                  <a:pt x="905138" y="475311"/>
                </a:lnTo>
                <a:lnTo>
                  <a:pt x="902615" y="522146"/>
                </a:lnTo>
                <a:lnTo>
                  <a:pt x="895224" y="567521"/>
                </a:lnTo>
                <a:lnTo>
                  <a:pt x="883224" y="611173"/>
                </a:lnTo>
                <a:lnTo>
                  <a:pt x="866880" y="652839"/>
                </a:lnTo>
                <a:lnTo>
                  <a:pt x="846453" y="692258"/>
                </a:lnTo>
                <a:lnTo>
                  <a:pt x="822204" y="729167"/>
                </a:lnTo>
                <a:lnTo>
                  <a:pt x="794398" y="763304"/>
                </a:lnTo>
                <a:lnTo>
                  <a:pt x="763294" y="794407"/>
                </a:lnTo>
                <a:lnTo>
                  <a:pt x="729157" y="822213"/>
                </a:lnTo>
                <a:lnTo>
                  <a:pt x="692247" y="846461"/>
                </a:lnTo>
                <a:lnTo>
                  <a:pt x="652828" y="866888"/>
                </a:lnTo>
                <a:lnTo>
                  <a:pt x="611161" y="883232"/>
                </a:lnTo>
                <a:lnTo>
                  <a:pt x="567509" y="895231"/>
                </a:lnTo>
                <a:lnTo>
                  <a:pt x="522133" y="902623"/>
                </a:lnTo>
                <a:lnTo>
                  <a:pt x="475297" y="905145"/>
                </a:lnTo>
                <a:lnTo>
                  <a:pt x="677184" y="905145"/>
                </a:lnTo>
                <a:lnTo>
                  <a:pt x="741059" y="869446"/>
                </a:lnTo>
                <a:lnTo>
                  <a:pt x="777651" y="842084"/>
                </a:lnTo>
                <a:lnTo>
                  <a:pt x="811405" y="811406"/>
                </a:lnTo>
                <a:lnTo>
                  <a:pt x="842083" y="777653"/>
                </a:lnTo>
                <a:lnTo>
                  <a:pt x="869446" y="741062"/>
                </a:lnTo>
                <a:lnTo>
                  <a:pt x="893254" y="701872"/>
                </a:lnTo>
                <a:lnTo>
                  <a:pt x="913270" y="660323"/>
                </a:lnTo>
                <a:lnTo>
                  <a:pt x="929253" y="616654"/>
                </a:lnTo>
                <a:lnTo>
                  <a:pt x="940965" y="571102"/>
                </a:lnTo>
                <a:lnTo>
                  <a:pt x="948168" y="523909"/>
                </a:lnTo>
                <a:lnTo>
                  <a:pt x="950622" y="475311"/>
                </a:lnTo>
                <a:lnTo>
                  <a:pt x="948168" y="426713"/>
                </a:lnTo>
                <a:lnTo>
                  <a:pt x="940965" y="379520"/>
                </a:lnTo>
                <a:lnTo>
                  <a:pt x="929252" y="333969"/>
                </a:lnTo>
                <a:lnTo>
                  <a:pt x="913268" y="290299"/>
                </a:lnTo>
                <a:lnTo>
                  <a:pt x="893252" y="248751"/>
                </a:lnTo>
                <a:lnTo>
                  <a:pt x="869442" y="209561"/>
                </a:lnTo>
                <a:lnTo>
                  <a:pt x="842079" y="172970"/>
                </a:lnTo>
                <a:lnTo>
                  <a:pt x="811401" y="139216"/>
                </a:lnTo>
                <a:lnTo>
                  <a:pt x="777646" y="108538"/>
                </a:lnTo>
                <a:lnTo>
                  <a:pt x="741053" y="81176"/>
                </a:lnTo>
                <a:lnTo>
                  <a:pt x="701863" y="57368"/>
                </a:lnTo>
                <a:lnTo>
                  <a:pt x="677177" y="45476"/>
                </a:lnTo>
                <a:close/>
              </a:path>
              <a:path w="951230" h="951230">
                <a:moveTo>
                  <a:pt x="272855" y="250122"/>
                </a:moveTo>
                <a:lnTo>
                  <a:pt x="264300" y="251787"/>
                </a:lnTo>
                <a:lnTo>
                  <a:pt x="256780" y="256781"/>
                </a:lnTo>
                <a:lnTo>
                  <a:pt x="251782" y="264303"/>
                </a:lnTo>
                <a:lnTo>
                  <a:pt x="250116" y="272860"/>
                </a:lnTo>
                <a:lnTo>
                  <a:pt x="251782" y="281416"/>
                </a:lnTo>
                <a:lnTo>
                  <a:pt x="256780" y="288939"/>
                </a:lnTo>
                <a:lnTo>
                  <a:pt x="438865" y="471024"/>
                </a:lnTo>
                <a:lnTo>
                  <a:pt x="256780" y="653111"/>
                </a:lnTo>
                <a:lnTo>
                  <a:pt x="251782" y="660633"/>
                </a:lnTo>
                <a:lnTo>
                  <a:pt x="250116" y="669189"/>
                </a:lnTo>
                <a:lnTo>
                  <a:pt x="251782" y="677746"/>
                </a:lnTo>
                <a:lnTo>
                  <a:pt x="256780" y="685268"/>
                </a:lnTo>
                <a:lnTo>
                  <a:pt x="264300" y="690263"/>
                </a:lnTo>
                <a:lnTo>
                  <a:pt x="272855" y="691927"/>
                </a:lnTo>
                <a:lnTo>
                  <a:pt x="281411" y="690263"/>
                </a:lnTo>
                <a:lnTo>
                  <a:pt x="288936" y="685268"/>
                </a:lnTo>
                <a:lnTo>
                  <a:pt x="471020" y="503181"/>
                </a:lnTo>
                <a:lnTo>
                  <a:pt x="535333" y="503181"/>
                </a:lnTo>
                <a:lnTo>
                  <a:pt x="503176" y="471024"/>
                </a:lnTo>
                <a:lnTo>
                  <a:pt x="535332" y="438868"/>
                </a:lnTo>
                <a:lnTo>
                  <a:pt x="471020" y="438868"/>
                </a:lnTo>
                <a:lnTo>
                  <a:pt x="288936" y="256781"/>
                </a:lnTo>
                <a:lnTo>
                  <a:pt x="281411" y="251787"/>
                </a:lnTo>
                <a:lnTo>
                  <a:pt x="272855" y="250122"/>
                </a:lnTo>
                <a:close/>
              </a:path>
              <a:path w="951230" h="951230">
                <a:moveTo>
                  <a:pt x="535333" y="503181"/>
                </a:moveTo>
                <a:lnTo>
                  <a:pt x="471020" y="503181"/>
                </a:lnTo>
                <a:lnTo>
                  <a:pt x="653105" y="685268"/>
                </a:lnTo>
                <a:lnTo>
                  <a:pt x="660630" y="690263"/>
                </a:lnTo>
                <a:lnTo>
                  <a:pt x="669186" y="691927"/>
                </a:lnTo>
                <a:lnTo>
                  <a:pt x="677741" y="690263"/>
                </a:lnTo>
                <a:lnTo>
                  <a:pt x="685261" y="685268"/>
                </a:lnTo>
                <a:lnTo>
                  <a:pt x="690259" y="677746"/>
                </a:lnTo>
                <a:lnTo>
                  <a:pt x="691925" y="669189"/>
                </a:lnTo>
                <a:lnTo>
                  <a:pt x="690259" y="660633"/>
                </a:lnTo>
                <a:lnTo>
                  <a:pt x="685261" y="653111"/>
                </a:lnTo>
                <a:lnTo>
                  <a:pt x="535333" y="503181"/>
                </a:lnTo>
                <a:close/>
              </a:path>
              <a:path w="951230" h="951230">
                <a:moveTo>
                  <a:pt x="669186" y="250122"/>
                </a:moveTo>
                <a:lnTo>
                  <a:pt x="660630" y="251787"/>
                </a:lnTo>
                <a:lnTo>
                  <a:pt x="653105" y="256781"/>
                </a:lnTo>
                <a:lnTo>
                  <a:pt x="471020" y="438868"/>
                </a:lnTo>
                <a:lnTo>
                  <a:pt x="535332" y="438868"/>
                </a:lnTo>
                <a:lnTo>
                  <a:pt x="685261" y="288939"/>
                </a:lnTo>
                <a:lnTo>
                  <a:pt x="690259" y="281416"/>
                </a:lnTo>
                <a:lnTo>
                  <a:pt x="691925" y="272860"/>
                </a:lnTo>
                <a:lnTo>
                  <a:pt x="690259" y="264303"/>
                </a:lnTo>
                <a:lnTo>
                  <a:pt x="685261" y="256781"/>
                </a:lnTo>
                <a:lnTo>
                  <a:pt x="677741" y="251787"/>
                </a:lnTo>
                <a:lnTo>
                  <a:pt x="669186" y="250122"/>
                </a:lnTo>
                <a:close/>
              </a:path>
            </a:pathLst>
          </a:custGeom>
          <a:solidFill>
            <a:srgbClr val="C31919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13" name="object 13" descr="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956713" y="9531912"/>
            <a:ext cx="756732" cy="727626"/>
          </a:xfrm>
          <a:prstGeom prst="rect">
            <a:avLst/>
          </a:prstGeom>
        </p:spPr>
      </p:pic>
      <p:sp>
        <p:nvSpPr>
          <p:cNvPr id="14" name="object 14" descr="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38100">
              <a:lnSpc>
                <a:spcPts val="2035"/>
              </a:lnSpc>
            </a:pPr>
            <a:fld id="{81D60167-4931-47E6-BA6A-407CBD079E47}" type="slidenum">
              <a:rPr dirty="0" spc="-25"/>
              <a:t>19</a:t>
            </a:fld>
          </a:p>
        </p:txBody>
      </p:sp>
      <p:sp>
        <p:nvSpPr>
          <p:cNvPr id="15" name="object 15" descr="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698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55"/>
              </a:spcBef>
            </a:pPr>
            <a:r>
              <a:rPr dirty="0"/>
              <a:t>©2023</a:t>
            </a:r>
            <a:r>
              <a:rPr dirty="0" spc="290"/>
              <a:t> </a:t>
            </a:r>
            <a:r>
              <a:rPr dirty="0"/>
              <a:t>Proprietary</a:t>
            </a:r>
            <a:r>
              <a:rPr dirty="0" spc="290"/>
              <a:t> </a:t>
            </a:r>
            <a:r>
              <a:rPr dirty="0"/>
              <a:t>and</a:t>
            </a:r>
            <a:r>
              <a:rPr dirty="0" spc="295"/>
              <a:t> </a:t>
            </a:r>
            <a:r>
              <a:rPr dirty="0"/>
              <a:t>Confidential.</a:t>
            </a:r>
            <a:r>
              <a:rPr dirty="0" spc="290"/>
              <a:t> </a:t>
            </a:r>
            <a:r>
              <a:rPr dirty="0"/>
              <a:t>All</a:t>
            </a:r>
            <a:r>
              <a:rPr dirty="0" spc="295"/>
              <a:t> </a:t>
            </a:r>
            <a:r>
              <a:rPr dirty="0"/>
              <a:t>Rights</a:t>
            </a:r>
            <a:r>
              <a:rPr dirty="0" spc="290"/>
              <a:t> </a:t>
            </a:r>
            <a:r>
              <a:rPr dirty="0" spc="-10"/>
              <a:t>Reserved.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738425" y="0"/>
            <a:ext cx="5821045" cy="10478135"/>
            <a:chOff x="738425" y="0"/>
            <a:chExt cx="5821045" cy="10478135"/>
          </a:xfrm>
        </p:grpSpPr>
        <p:sp>
          <p:nvSpPr>
            <p:cNvPr id="3" name="object 3" descr=""/>
            <p:cNvSpPr/>
            <p:nvPr/>
          </p:nvSpPr>
          <p:spPr>
            <a:xfrm>
              <a:off x="738425" y="0"/>
              <a:ext cx="5821045" cy="10478135"/>
            </a:xfrm>
            <a:custGeom>
              <a:avLst/>
              <a:gdLst/>
              <a:ahLst/>
              <a:cxnLst/>
              <a:rect l="l" t="t" r="r" b="b"/>
              <a:pathLst>
                <a:path w="5821045" h="10478135">
                  <a:moveTo>
                    <a:pt x="5821015" y="0"/>
                  </a:moveTo>
                  <a:lnTo>
                    <a:pt x="0" y="0"/>
                  </a:lnTo>
                  <a:lnTo>
                    <a:pt x="0" y="10477827"/>
                  </a:lnTo>
                  <a:lnTo>
                    <a:pt x="5821015" y="10477827"/>
                  </a:lnTo>
                  <a:lnTo>
                    <a:pt x="5821015" y="0"/>
                  </a:lnTo>
                  <a:close/>
                </a:path>
              </a:pathLst>
            </a:custGeom>
            <a:solidFill>
              <a:srgbClr val="EDF1EB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" name="object 4" descr=""/>
            <p:cNvSpPr/>
            <p:nvPr/>
          </p:nvSpPr>
          <p:spPr>
            <a:xfrm>
              <a:off x="1466052" y="5951588"/>
              <a:ext cx="582295" cy="58419"/>
            </a:xfrm>
            <a:custGeom>
              <a:avLst/>
              <a:gdLst/>
              <a:ahLst/>
              <a:cxnLst/>
              <a:rect l="l" t="t" r="r" b="b"/>
              <a:pathLst>
                <a:path w="582294" h="58420">
                  <a:moveTo>
                    <a:pt x="582101" y="0"/>
                  </a:moveTo>
                  <a:lnTo>
                    <a:pt x="0" y="0"/>
                  </a:lnTo>
                  <a:lnTo>
                    <a:pt x="0" y="58210"/>
                  </a:lnTo>
                  <a:lnTo>
                    <a:pt x="582101" y="58210"/>
                  </a:lnTo>
                  <a:lnTo>
                    <a:pt x="582101" y="0"/>
                  </a:lnTo>
                  <a:close/>
                </a:path>
              </a:pathLst>
            </a:custGeom>
            <a:solidFill>
              <a:srgbClr val="C31919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5" name="object 5" descr=""/>
          <p:cNvSpPr txBox="1"/>
          <p:nvPr/>
        </p:nvSpPr>
        <p:spPr>
          <a:xfrm>
            <a:off x="1453352" y="4760531"/>
            <a:ext cx="4269105" cy="89916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5700" spc="45">
                <a:solidFill>
                  <a:srgbClr val="181818"/>
                </a:solidFill>
                <a:latin typeface="Book Antiqua"/>
                <a:cs typeface="Book Antiqua"/>
              </a:rPr>
              <a:t>Introducción</a:t>
            </a:r>
            <a:endParaRPr sz="5700">
              <a:latin typeface="Book Antiqua"/>
              <a:cs typeface="Book Antiqua"/>
            </a:endParaRPr>
          </a:p>
        </p:txBody>
      </p:sp>
      <p:sp>
        <p:nvSpPr>
          <p:cNvPr id="6" name="object 6" descr=""/>
          <p:cNvSpPr txBox="1"/>
          <p:nvPr/>
        </p:nvSpPr>
        <p:spPr>
          <a:xfrm>
            <a:off x="7795985" y="4679038"/>
            <a:ext cx="2506345" cy="491490"/>
          </a:xfrm>
          <a:prstGeom prst="rect">
            <a:avLst/>
          </a:prstGeom>
        </p:spPr>
        <p:txBody>
          <a:bodyPr wrap="square" lIns="0" tIns="387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305"/>
              </a:spcBef>
            </a:pPr>
            <a:r>
              <a:rPr dirty="0" sz="1350" spc="135" b="1">
                <a:solidFill>
                  <a:srgbClr val="FFFFFF"/>
                </a:solidFill>
                <a:latin typeface="Roboto"/>
                <a:cs typeface="Roboto"/>
              </a:rPr>
              <a:t>COMPRENDER</a:t>
            </a:r>
            <a:r>
              <a:rPr dirty="0" sz="1350" spc="290" b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 spc="75" b="1">
                <a:solidFill>
                  <a:srgbClr val="FFFFFF"/>
                </a:solidFill>
                <a:latin typeface="Roboto"/>
                <a:cs typeface="Roboto"/>
              </a:rPr>
              <a:t>LA</a:t>
            </a:r>
            <a:endParaRPr sz="1350">
              <a:latin typeface="Roboto"/>
              <a:cs typeface="Roboto"/>
            </a:endParaRPr>
          </a:p>
          <a:p>
            <a:pPr marL="12700">
              <a:lnSpc>
                <a:spcPct val="100000"/>
              </a:lnSpc>
              <a:spcBef>
                <a:spcPts val="215"/>
              </a:spcBef>
            </a:pPr>
            <a:r>
              <a:rPr dirty="0" sz="1350" spc="135" b="1">
                <a:solidFill>
                  <a:srgbClr val="FFFFFF"/>
                </a:solidFill>
                <a:latin typeface="Roboto"/>
                <a:cs typeface="Roboto"/>
              </a:rPr>
              <a:t>LEGISLACIÓN</a:t>
            </a:r>
            <a:r>
              <a:rPr dirty="0" sz="1350" spc="305" b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 spc="130" b="1">
                <a:solidFill>
                  <a:srgbClr val="FFFFFF"/>
                </a:solidFill>
                <a:latin typeface="Roboto"/>
                <a:cs typeface="Roboto"/>
              </a:rPr>
              <a:t>APLICABLE. </a:t>
            </a:r>
            <a:endParaRPr sz="1350">
              <a:latin typeface="Roboto"/>
              <a:cs typeface="Roboto"/>
            </a:endParaRPr>
          </a:p>
        </p:txBody>
      </p:sp>
      <p:sp>
        <p:nvSpPr>
          <p:cNvPr id="7" name="object 7" descr=""/>
          <p:cNvSpPr/>
          <p:nvPr/>
        </p:nvSpPr>
        <p:spPr>
          <a:xfrm>
            <a:off x="7658348" y="4725554"/>
            <a:ext cx="29209" cy="201295"/>
          </a:xfrm>
          <a:custGeom>
            <a:avLst/>
            <a:gdLst/>
            <a:ahLst/>
            <a:cxnLst/>
            <a:rect l="l" t="t" r="r" b="b"/>
            <a:pathLst>
              <a:path w="29209" h="201295">
                <a:moveTo>
                  <a:pt x="29104" y="0"/>
                </a:moveTo>
                <a:lnTo>
                  <a:pt x="0" y="0"/>
                </a:lnTo>
                <a:lnTo>
                  <a:pt x="0" y="200671"/>
                </a:lnTo>
                <a:lnTo>
                  <a:pt x="29104" y="200671"/>
                </a:lnTo>
                <a:lnTo>
                  <a:pt x="29104" y="0"/>
                </a:lnTo>
                <a:close/>
              </a:path>
            </a:pathLst>
          </a:custGeom>
          <a:solidFill>
            <a:srgbClr val="C31919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" name="object 8" descr=""/>
          <p:cNvSpPr txBox="1"/>
          <p:nvPr/>
        </p:nvSpPr>
        <p:spPr>
          <a:xfrm>
            <a:off x="7515662" y="4753255"/>
            <a:ext cx="75565" cy="130175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dirty="0" sz="650" spc="20" b="1">
                <a:solidFill>
                  <a:srgbClr val="C31919"/>
                </a:solidFill>
                <a:latin typeface="Roboto"/>
                <a:cs typeface="Roboto"/>
              </a:rPr>
              <a:t>1</a:t>
            </a:r>
            <a:endParaRPr sz="650">
              <a:latin typeface="Roboto"/>
              <a:cs typeface="Roboto"/>
            </a:endParaRPr>
          </a:p>
        </p:txBody>
      </p:sp>
      <p:sp>
        <p:nvSpPr>
          <p:cNvPr id="9" name="object 9" descr=""/>
          <p:cNvSpPr txBox="1"/>
          <p:nvPr/>
        </p:nvSpPr>
        <p:spPr>
          <a:xfrm>
            <a:off x="15557262" y="4679038"/>
            <a:ext cx="2880360" cy="491490"/>
          </a:xfrm>
          <a:prstGeom prst="rect">
            <a:avLst/>
          </a:prstGeom>
        </p:spPr>
        <p:txBody>
          <a:bodyPr wrap="square" lIns="0" tIns="387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305"/>
              </a:spcBef>
            </a:pPr>
            <a:r>
              <a:rPr dirty="0" sz="1350" spc="135" b="1">
                <a:solidFill>
                  <a:srgbClr val="FFFFFF"/>
                </a:solidFill>
                <a:latin typeface="Roboto"/>
                <a:cs typeface="Roboto"/>
              </a:rPr>
              <a:t>IMPLEMENTAR</a:t>
            </a:r>
            <a:r>
              <a:rPr dirty="0" sz="1350" spc="310" b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 spc="130" b="1">
                <a:solidFill>
                  <a:srgbClr val="FFFFFF"/>
                </a:solidFill>
                <a:latin typeface="Roboto"/>
                <a:cs typeface="Roboto"/>
              </a:rPr>
              <a:t>DEFENSAS</a:t>
            </a:r>
            <a:r>
              <a:rPr dirty="0" sz="1350" spc="310" b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 spc="10" b="1">
                <a:solidFill>
                  <a:srgbClr val="FFFFFF"/>
                </a:solidFill>
                <a:latin typeface="Roboto"/>
                <a:cs typeface="Roboto"/>
              </a:rPr>
              <a:t>A</a:t>
            </a:r>
            <a:endParaRPr sz="1350">
              <a:latin typeface="Roboto"/>
              <a:cs typeface="Roboto"/>
            </a:endParaRPr>
          </a:p>
          <a:p>
            <a:pPr marL="12700">
              <a:lnSpc>
                <a:spcPct val="100000"/>
              </a:lnSpc>
              <a:spcBef>
                <a:spcPts val="215"/>
              </a:spcBef>
            </a:pPr>
            <a:r>
              <a:rPr dirty="0" sz="1350" spc="95" b="1">
                <a:solidFill>
                  <a:srgbClr val="FFFFFF"/>
                </a:solidFill>
                <a:latin typeface="Roboto"/>
                <a:cs typeface="Roboto"/>
              </a:rPr>
              <a:t>LA</a:t>
            </a:r>
            <a:r>
              <a:rPr dirty="0" sz="1350" spc="280" b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 spc="125" b="1">
                <a:solidFill>
                  <a:srgbClr val="FFFFFF"/>
                </a:solidFill>
                <a:latin typeface="Roboto"/>
                <a:cs typeface="Roboto"/>
              </a:rPr>
              <a:t>MEDIDA</a:t>
            </a:r>
            <a:r>
              <a:rPr dirty="0" sz="1350" spc="285" b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 spc="110" b="1">
                <a:solidFill>
                  <a:srgbClr val="FFFFFF"/>
                </a:solidFill>
                <a:latin typeface="Roboto"/>
                <a:cs typeface="Roboto"/>
              </a:rPr>
              <a:t>PARA</a:t>
            </a:r>
            <a:r>
              <a:rPr dirty="0" sz="1350" spc="285" b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 spc="135" b="1">
                <a:solidFill>
                  <a:srgbClr val="FFFFFF"/>
                </a:solidFill>
                <a:latin typeface="Roboto"/>
                <a:cs typeface="Roboto"/>
              </a:rPr>
              <a:t>CADA</a:t>
            </a:r>
            <a:r>
              <a:rPr dirty="0" sz="1350" spc="285" b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 spc="95" b="1">
                <a:solidFill>
                  <a:srgbClr val="FFFFFF"/>
                </a:solidFill>
                <a:latin typeface="Roboto"/>
                <a:cs typeface="Roboto"/>
              </a:rPr>
              <a:t>CASO.</a:t>
            </a:r>
            <a:endParaRPr sz="1350">
              <a:latin typeface="Roboto"/>
              <a:cs typeface="Roboto"/>
            </a:endParaRPr>
          </a:p>
        </p:txBody>
      </p:sp>
      <p:sp>
        <p:nvSpPr>
          <p:cNvPr id="10" name="object 10" descr=""/>
          <p:cNvSpPr/>
          <p:nvPr/>
        </p:nvSpPr>
        <p:spPr>
          <a:xfrm>
            <a:off x="15414854" y="4725554"/>
            <a:ext cx="29209" cy="201295"/>
          </a:xfrm>
          <a:custGeom>
            <a:avLst/>
            <a:gdLst/>
            <a:ahLst/>
            <a:cxnLst/>
            <a:rect l="l" t="t" r="r" b="b"/>
            <a:pathLst>
              <a:path w="29209" h="201295">
                <a:moveTo>
                  <a:pt x="29100" y="0"/>
                </a:moveTo>
                <a:lnTo>
                  <a:pt x="0" y="0"/>
                </a:lnTo>
                <a:lnTo>
                  <a:pt x="0" y="200671"/>
                </a:lnTo>
                <a:lnTo>
                  <a:pt x="29100" y="200671"/>
                </a:lnTo>
                <a:lnTo>
                  <a:pt x="29100" y="0"/>
                </a:lnTo>
                <a:close/>
              </a:path>
            </a:pathLst>
          </a:custGeom>
          <a:solidFill>
            <a:srgbClr val="C31919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" name="object 11" descr=""/>
          <p:cNvSpPr txBox="1"/>
          <p:nvPr/>
        </p:nvSpPr>
        <p:spPr>
          <a:xfrm>
            <a:off x="15276938" y="4753255"/>
            <a:ext cx="75565" cy="130175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dirty="0" sz="650" spc="20" b="1">
                <a:solidFill>
                  <a:srgbClr val="C31919"/>
                </a:solidFill>
                <a:latin typeface="Roboto"/>
                <a:cs typeface="Roboto"/>
              </a:rPr>
              <a:t>3</a:t>
            </a:r>
            <a:endParaRPr sz="650">
              <a:latin typeface="Roboto"/>
              <a:cs typeface="Roboto"/>
            </a:endParaRPr>
          </a:p>
        </p:txBody>
      </p:sp>
      <p:sp>
        <p:nvSpPr>
          <p:cNvPr id="12" name="object 12" descr=""/>
          <p:cNvSpPr txBox="1"/>
          <p:nvPr/>
        </p:nvSpPr>
        <p:spPr>
          <a:xfrm>
            <a:off x="11676508" y="4679038"/>
            <a:ext cx="2804795" cy="491490"/>
          </a:xfrm>
          <a:prstGeom prst="rect">
            <a:avLst/>
          </a:prstGeom>
        </p:spPr>
        <p:txBody>
          <a:bodyPr wrap="square" lIns="0" tIns="387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305"/>
              </a:spcBef>
            </a:pPr>
            <a:r>
              <a:rPr dirty="0" sz="1350" spc="150" b="1">
                <a:solidFill>
                  <a:srgbClr val="FFFFFF"/>
                </a:solidFill>
                <a:latin typeface="Roboto"/>
                <a:cs typeface="Roboto"/>
              </a:rPr>
              <a:t>ANALIZAR</a:t>
            </a:r>
            <a:r>
              <a:rPr dirty="0" sz="1350" spc="275" b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 b="1">
                <a:solidFill>
                  <a:srgbClr val="FFFFFF"/>
                </a:solidFill>
                <a:latin typeface="Roboto"/>
                <a:cs typeface="Roboto"/>
              </a:rPr>
              <a:t>Y</a:t>
            </a:r>
            <a:r>
              <a:rPr dirty="0" sz="1350" spc="270" b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 spc="130" b="1">
                <a:solidFill>
                  <a:srgbClr val="FFFFFF"/>
                </a:solidFill>
                <a:latin typeface="Roboto"/>
                <a:cs typeface="Roboto"/>
              </a:rPr>
              <a:t>COMPRENDER </a:t>
            </a:r>
            <a:endParaRPr sz="1350">
              <a:latin typeface="Roboto"/>
              <a:cs typeface="Roboto"/>
            </a:endParaRPr>
          </a:p>
          <a:p>
            <a:pPr marL="12700">
              <a:lnSpc>
                <a:spcPct val="100000"/>
              </a:lnSpc>
              <a:spcBef>
                <a:spcPts val="215"/>
              </a:spcBef>
            </a:pPr>
            <a:r>
              <a:rPr dirty="0" sz="1350" spc="130" b="1">
                <a:solidFill>
                  <a:srgbClr val="FFFFFF"/>
                </a:solidFill>
                <a:latin typeface="Roboto"/>
                <a:cs typeface="Roboto"/>
              </a:rPr>
              <a:t>DOCUMENTOS</a:t>
            </a:r>
            <a:r>
              <a:rPr dirty="0" sz="1350" spc="310" b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 spc="130" b="1">
                <a:solidFill>
                  <a:srgbClr val="FFFFFF"/>
                </a:solidFill>
                <a:latin typeface="Roboto"/>
                <a:cs typeface="Roboto"/>
              </a:rPr>
              <a:t>FINANCIEROS. </a:t>
            </a:r>
            <a:endParaRPr sz="1350">
              <a:latin typeface="Roboto"/>
              <a:cs typeface="Roboto"/>
            </a:endParaRPr>
          </a:p>
        </p:txBody>
      </p:sp>
      <p:sp>
        <p:nvSpPr>
          <p:cNvPr id="13" name="object 13" descr=""/>
          <p:cNvSpPr/>
          <p:nvPr/>
        </p:nvSpPr>
        <p:spPr>
          <a:xfrm>
            <a:off x="11543872" y="4725554"/>
            <a:ext cx="29209" cy="201295"/>
          </a:xfrm>
          <a:custGeom>
            <a:avLst/>
            <a:gdLst/>
            <a:ahLst/>
            <a:cxnLst/>
            <a:rect l="l" t="t" r="r" b="b"/>
            <a:pathLst>
              <a:path w="29209" h="201295">
                <a:moveTo>
                  <a:pt x="29110" y="0"/>
                </a:moveTo>
                <a:lnTo>
                  <a:pt x="0" y="0"/>
                </a:lnTo>
                <a:lnTo>
                  <a:pt x="0" y="200671"/>
                </a:lnTo>
                <a:lnTo>
                  <a:pt x="29110" y="200671"/>
                </a:lnTo>
                <a:lnTo>
                  <a:pt x="29110" y="0"/>
                </a:lnTo>
                <a:close/>
              </a:path>
            </a:pathLst>
          </a:custGeom>
          <a:solidFill>
            <a:srgbClr val="C31919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" name="object 14" descr=""/>
          <p:cNvSpPr txBox="1"/>
          <p:nvPr/>
        </p:nvSpPr>
        <p:spPr>
          <a:xfrm>
            <a:off x="11396186" y="4753255"/>
            <a:ext cx="75565" cy="130175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dirty="0" sz="650" spc="20" b="1">
                <a:solidFill>
                  <a:srgbClr val="C31919"/>
                </a:solidFill>
                <a:latin typeface="Roboto"/>
                <a:cs typeface="Roboto"/>
              </a:rPr>
              <a:t>2</a:t>
            </a:r>
            <a:endParaRPr sz="650">
              <a:latin typeface="Roboto"/>
              <a:cs typeface="Roboto"/>
            </a:endParaRPr>
          </a:p>
        </p:txBody>
      </p:sp>
      <p:pic>
        <p:nvPicPr>
          <p:cNvPr id="15" name="object 15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956713" y="9531912"/>
            <a:ext cx="756732" cy="727626"/>
          </a:xfrm>
          <a:prstGeom prst="rect">
            <a:avLst/>
          </a:prstGeom>
        </p:spPr>
      </p:pic>
      <p:sp>
        <p:nvSpPr>
          <p:cNvPr id="16" name="object 16" descr="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67005">
              <a:lnSpc>
                <a:spcPts val="2035"/>
              </a:lnSpc>
            </a:pPr>
            <a:fld id="{81D60167-4931-47E6-BA6A-407CBD079E47}" type="slidenum">
              <a:rPr dirty="0" spc="5">
                <a:solidFill>
                  <a:srgbClr val="181818"/>
                </a:solidFill>
              </a:rPr>
              <a:t>1</a:t>
            </a:fld>
          </a:p>
        </p:txBody>
      </p:sp>
      <p:sp>
        <p:nvSpPr>
          <p:cNvPr id="17" name="object 17" descr="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698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55"/>
              </a:spcBef>
            </a:pPr>
            <a:r>
              <a:rPr dirty="0">
                <a:solidFill>
                  <a:srgbClr val="181818"/>
                </a:solidFill>
              </a:rPr>
              <a:t>©2023</a:t>
            </a:r>
            <a:r>
              <a:rPr dirty="0" spc="290">
                <a:solidFill>
                  <a:srgbClr val="181818"/>
                </a:solidFill>
              </a:rPr>
              <a:t> </a:t>
            </a:r>
            <a:r>
              <a:rPr dirty="0">
                <a:solidFill>
                  <a:srgbClr val="181818"/>
                </a:solidFill>
              </a:rPr>
              <a:t>Proprietary</a:t>
            </a:r>
            <a:r>
              <a:rPr dirty="0" spc="290">
                <a:solidFill>
                  <a:srgbClr val="181818"/>
                </a:solidFill>
              </a:rPr>
              <a:t> </a:t>
            </a:r>
            <a:r>
              <a:rPr dirty="0">
                <a:solidFill>
                  <a:srgbClr val="181818"/>
                </a:solidFill>
              </a:rPr>
              <a:t>and</a:t>
            </a:r>
            <a:r>
              <a:rPr dirty="0" spc="295">
                <a:solidFill>
                  <a:srgbClr val="181818"/>
                </a:solidFill>
              </a:rPr>
              <a:t> </a:t>
            </a:r>
            <a:r>
              <a:rPr dirty="0">
                <a:solidFill>
                  <a:srgbClr val="181818"/>
                </a:solidFill>
              </a:rPr>
              <a:t>Confidential.</a:t>
            </a:r>
            <a:r>
              <a:rPr dirty="0" spc="290">
                <a:solidFill>
                  <a:srgbClr val="181818"/>
                </a:solidFill>
              </a:rPr>
              <a:t> </a:t>
            </a:r>
            <a:r>
              <a:rPr dirty="0">
                <a:solidFill>
                  <a:srgbClr val="181818"/>
                </a:solidFill>
              </a:rPr>
              <a:t>All</a:t>
            </a:r>
            <a:r>
              <a:rPr dirty="0" spc="295">
                <a:solidFill>
                  <a:srgbClr val="181818"/>
                </a:solidFill>
              </a:rPr>
              <a:t> </a:t>
            </a:r>
            <a:r>
              <a:rPr dirty="0">
                <a:solidFill>
                  <a:srgbClr val="181818"/>
                </a:solidFill>
              </a:rPr>
              <a:t>Rights</a:t>
            </a:r>
            <a:r>
              <a:rPr dirty="0" spc="290">
                <a:solidFill>
                  <a:srgbClr val="181818"/>
                </a:solidFill>
              </a:rPr>
              <a:t> </a:t>
            </a:r>
            <a:r>
              <a:rPr dirty="0" spc="-10">
                <a:solidFill>
                  <a:srgbClr val="181818"/>
                </a:solidFill>
              </a:rPr>
              <a:t>Reserved.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738425" y="0"/>
            <a:ext cx="18627725" cy="2620010"/>
            <a:chOff x="738425" y="0"/>
            <a:chExt cx="18627725" cy="2620010"/>
          </a:xfrm>
        </p:grpSpPr>
        <p:sp>
          <p:nvSpPr>
            <p:cNvPr id="3" name="object 3" descr=""/>
            <p:cNvSpPr/>
            <p:nvPr/>
          </p:nvSpPr>
          <p:spPr>
            <a:xfrm>
              <a:off x="738425" y="0"/>
              <a:ext cx="18627725" cy="2620010"/>
            </a:xfrm>
            <a:custGeom>
              <a:avLst/>
              <a:gdLst/>
              <a:ahLst/>
              <a:cxnLst/>
              <a:rect l="l" t="t" r="r" b="b"/>
              <a:pathLst>
                <a:path w="18627725" h="2620010">
                  <a:moveTo>
                    <a:pt x="18627244" y="0"/>
                  </a:moveTo>
                  <a:lnTo>
                    <a:pt x="0" y="0"/>
                  </a:lnTo>
                  <a:lnTo>
                    <a:pt x="0" y="2619456"/>
                  </a:lnTo>
                  <a:lnTo>
                    <a:pt x="18627244" y="2619456"/>
                  </a:lnTo>
                  <a:lnTo>
                    <a:pt x="18627244" y="0"/>
                  </a:lnTo>
                  <a:close/>
                </a:path>
              </a:pathLst>
            </a:custGeom>
            <a:solidFill>
              <a:srgbClr val="EDF1EB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" name="object 4" descr=""/>
            <p:cNvSpPr/>
            <p:nvPr/>
          </p:nvSpPr>
          <p:spPr>
            <a:xfrm>
              <a:off x="1466052" y="2208624"/>
              <a:ext cx="582295" cy="58419"/>
            </a:xfrm>
            <a:custGeom>
              <a:avLst/>
              <a:gdLst/>
              <a:ahLst/>
              <a:cxnLst/>
              <a:rect l="l" t="t" r="r" b="b"/>
              <a:pathLst>
                <a:path w="582294" h="58419">
                  <a:moveTo>
                    <a:pt x="582101" y="0"/>
                  </a:moveTo>
                  <a:lnTo>
                    <a:pt x="0" y="0"/>
                  </a:lnTo>
                  <a:lnTo>
                    <a:pt x="0" y="58210"/>
                  </a:lnTo>
                  <a:lnTo>
                    <a:pt x="582101" y="58210"/>
                  </a:lnTo>
                  <a:lnTo>
                    <a:pt x="582101" y="0"/>
                  </a:lnTo>
                  <a:close/>
                </a:path>
              </a:pathLst>
            </a:custGeom>
            <a:solidFill>
              <a:srgbClr val="C31919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5" name="object 5" descr=""/>
          <p:cNvSpPr txBox="1"/>
          <p:nvPr/>
        </p:nvSpPr>
        <p:spPr>
          <a:xfrm>
            <a:off x="734826" y="0"/>
            <a:ext cx="18634710" cy="2620010"/>
          </a:xfrm>
          <a:prstGeom prst="rect">
            <a:avLst/>
          </a:prstGeom>
        </p:spPr>
        <p:txBody>
          <a:bodyPr wrap="square" lIns="0" tIns="381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30"/>
              </a:spcBef>
            </a:pPr>
            <a:endParaRPr sz="2550">
              <a:latin typeface="Times New Roman"/>
              <a:cs typeface="Times New Roman"/>
            </a:endParaRPr>
          </a:p>
          <a:p>
            <a:pPr marL="730885">
              <a:lnSpc>
                <a:spcPct val="100000"/>
              </a:lnSpc>
              <a:spcBef>
                <a:spcPts val="5"/>
              </a:spcBef>
            </a:pPr>
            <a:r>
              <a:rPr dirty="0" sz="2850" spc="45">
                <a:solidFill>
                  <a:srgbClr val="C31919"/>
                </a:solidFill>
                <a:latin typeface="Book Antiqua"/>
                <a:cs typeface="Book Antiqua"/>
              </a:rPr>
              <a:t>Transferencia</a:t>
            </a:r>
            <a:r>
              <a:rPr dirty="0" sz="2850" spc="10">
                <a:solidFill>
                  <a:srgbClr val="C31919"/>
                </a:solidFill>
                <a:latin typeface="Book Antiqua"/>
                <a:cs typeface="Book Antiqua"/>
              </a:rPr>
              <a:t> </a:t>
            </a:r>
            <a:r>
              <a:rPr dirty="0" sz="2850">
                <a:solidFill>
                  <a:srgbClr val="C31919"/>
                </a:solidFill>
                <a:latin typeface="Book Antiqua"/>
                <a:cs typeface="Book Antiqua"/>
              </a:rPr>
              <a:t>bajo</a:t>
            </a:r>
            <a:r>
              <a:rPr dirty="0" sz="2850" spc="55">
                <a:solidFill>
                  <a:srgbClr val="C31919"/>
                </a:solidFill>
                <a:latin typeface="Book Antiqua"/>
                <a:cs typeface="Book Antiqua"/>
              </a:rPr>
              <a:t> </a:t>
            </a:r>
            <a:r>
              <a:rPr dirty="0" sz="2850">
                <a:solidFill>
                  <a:srgbClr val="C31919"/>
                </a:solidFill>
                <a:latin typeface="Book Antiqua"/>
                <a:cs typeface="Book Antiqua"/>
              </a:rPr>
              <a:t>la</a:t>
            </a:r>
            <a:r>
              <a:rPr dirty="0" sz="2850" spc="15">
                <a:solidFill>
                  <a:srgbClr val="C31919"/>
                </a:solidFill>
                <a:latin typeface="Book Antiqua"/>
                <a:cs typeface="Book Antiqua"/>
              </a:rPr>
              <a:t> </a:t>
            </a:r>
            <a:r>
              <a:rPr dirty="0" sz="2850" spc="-25">
                <a:solidFill>
                  <a:srgbClr val="C31919"/>
                </a:solidFill>
                <a:latin typeface="Book Antiqua"/>
                <a:cs typeface="Book Antiqua"/>
              </a:rPr>
              <a:t>LTC</a:t>
            </a:r>
            <a:endParaRPr sz="2850">
              <a:latin typeface="Book Antiqua"/>
              <a:cs typeface="Book Antiqua"/>
            </a:endParaRPr>
          </a:p>
          <a:p>
            <a:pPr marL="730885">
              <a:lnSpc>
                <a:spcPct val="100000"/>
              </a:lnSpc>
              <a:spcBef>
                <a:spcPts val="1270"/>
              </a:spcBef>
            </a:pPr>
            <a:r>
              <a:rPr dirty="0" sz="5150">
                <a:solidFill>
                  <a:srgbClr val="181818"/>
                </a:solidFill>
                <a:latin typeface="Book Antiqua"/>
                <a:cs typeface="Book Antiqua"/>
              </a:rPr>
              <a:t>El</a:t>
            </a:r>
            <a:r>
              <a:rPr dirty="0" sz="5150" spc="-75">
                <a:solidFill>
                  <a:srgbClr val="181818"/>
                </a:solidFill>
                <a:latin typeface="Book Antiqua"/>
                <a:cs typeface="Book Antiqua"/>
              </a:rPr>
              <a:t> </a:t>
            </a:r>
            <a:r>
              <a:rPr dirty="0" sz="5150" spc="-10">
                <a:solidFill>
                  <a:srgbClr val="181818"/>
                </a:solidFill>
                <a:latin typeface="Book Antiqua"/>
                <a:cs typeface="Book Antiqua"/>
              </a:rPr>
              <a:t>Pagaré</a:t>
            </a:r>
            <a:endParaRPr sz="5150">
              <a:latin typeface="Book Antiqua"/>
              <a:cs typeface="Book Antiqua"/>
            </a:endParaRPr>
          </a:p>
        </p:txBody>
      </p:sp>
      <p:pic>
        <p:nvPicPr>
          <p:cNvPr id="6" name="object 6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466052" y="3347084"/>
            <a:ext cx="6417669" cy="5835567"/>
          </a:xfrm>
          <a:prstGeom prst="rect">
            <a:avLst/>
          </a:prstGeom>
        </p:spPr>
      </p:pic>
      <p:sp>
        <p:nvSpPr>
          <p:cNvPr id="7" name="object 7" descr=""/>
          <p:cNvSpPr txBox="1"/>
          <p:nvPr/>
        </p:nvSpPr>
        <p:spPr>
          <a:xfrm>
            <a:off x="8451270" y="3609029"/>
            <a:ext cx="10187305" cy="2241550"/>
          </a:xfrm>
          <a:prstGeom prst="rect">
            <a:avLst/>
          </a:prstGeom>
          <a:solidFill>
            <a:srgbClr val="4AAF30">
              <a:alpha val="30198"/>
            </a:srgbClr>
          </a:solidFill>
        </p:spPr>
        <p:txBody>
          <a:bodyPr wrap="square" lIns="0" tIns="334645" rIns="0" bIns="0" rtlCol="0" vert="horz">
            <a:spAutoFit/>
          </a:bodyPr>
          <a:lstStyle/>
          <a:p>
            <a:pPr marL="436245">
              <a:lnSpc>
                <a:spcPct val="100000"/>
              </a:lnSpc>
              <a:spcBef>
                <a:spcPts val="2635"/>
              </a:spcBef>
            </a:pPr>
            <a:r>
              <a:rPr dirty="0" sz="2750" spc="250" b="1">
                <a:solidFill>
                  <a:srgbClr val="FFFFFF"/>
                </a:solidFill>
                <a:latin typeface="Roboto"/>
                <a:cs typeface="Roboto"/>
              </a:rPr>
              <a:t>NEGOCIACIÓN</a:t>
            </a:r>
            <a:endParaRPr sz="2750">
              <a:latin typeface="Roboto"/>
              <a:cs typeface="Roboto"/>
            </a:endParaRPr>
          </a:p>
          <a:p>
            <a:pPr marL="436245" marR="1196340">
              <a:lnSpc>
                <a:spcPct val="134900"/>
              </a:lnSpc>
              <a:spcBef>
                <a:spcPts val="1170"/>
              </a:spcBef>
            </a:pP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A</a:t>
            </a:r>
            <a:r>
              <a:rPr dirty="0" sz="2300" spc="22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la</a:t>
            </a:r>
            <a:r>
              <a:rPr dirty="0" sz="2300" spc="22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orden:</a:t>
            </a:r>
            <a:r>
              <a:rPr dirty="0" sz="2300" spc="22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Requiere</a:t>
            </a:r>
            <a:r>
              <a:rPr dirty="0" sz="2300" spc="22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endoso</a:t>
            </a:r>
            <a:r>
              <a:rPr dirty="0" sz="2300" spc="22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a</a:t>
            </a:r>
            <a:r>
              <a:rPr dirty="0" sz="2300" spc="22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persona</a:t>
            </a:r>
            <a:r>
              <a:rPr dirty="0" sz="2300" spc="22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 spc="45">
                <a:solidFill>
                  <a:srgbClr val="FFFFFF"/>
                </a:solidFill>
                <a:latin typeface="Roboto"/>
                <a:cs typeface="Roboto"/>
              </a:rPr>
              <a:t>específica</a:t>
            </a:r>
            <a:r>
              <a:rPr dirty="0" sz="2300" spc="22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o</a:t>
            </a:r>
            <a:r>
              <a:rPr dirty="0" sz="2300" spc="22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en</a:t>
            </a:r>
            <a:r>
              <a:rPr dirty="0" sz="2300" spc="22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 spc="-10">
                <a:solidFill>
                  <a:srgbClr val="FFFFFF"/>
                </a:solidFill>
                <a:latin typeface="Roboto"/>
                <a:cs typeface="Roboto"/>
              </a:rPr>
              <a:t>blanco.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Al</a:t>
            </a:r>
            <a:r>
              <a:rPr dirty="0" sz="2300" spc="24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portador:</a:t>
            </a:r>
            <a:r>
              <a:rPr dirty="0" sz="2300" spc="24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Por</a:t>
            </a:r>
            <a:r>
              <a:rPr dirty="0" sz="2300" spc="24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la</a:t>
            </a:r>
            <a:r>
              <a:rPr dirty="0" sz="2300" spc="24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mera</a:t>
            </a:r>
            <a:r>
              <a:rPr dirty="0" sz="2300" spc="24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cesión</a:t>
            </a:r>
            <a:r>
              <a:rPr dirty="0" sz="2300" spc="24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o</a:t>
            </a:r>
            <a:r>
              <a:rPr dirty="0" sz="2300" spc="24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 spc="-10">
                <a:solidFill>
                  <a:srgbClr val="FFFFFF"/>
                </a:solidFill>
                <a:latin typeface="Roboto"/>
                <a:cs typeface="Roboto"/>
              </a:rPr>
              <a:t>transferencia.</a:t>
            </a:r>
            <a:endParaRPr sz="2300">
              <a:latin typeface="Roboto"/>
              <a:cs typeface="Roboto"/>
            </a:endParaRPr>
          </a:p>
        </p:txBody>
      </p:sp>
      <p:sp>
        <p:nvSpPr>
          <p:cNvPr id="8" name="object 8" descr=""/>
          <p:cNvSpPr txBox="1"/>
          <p:nvPr/>
        </p:nvSpPr>
        <p:spPr>
          <a:xfrm>
            <a:off x="8451270" y="6665062"/>
            <a:ext cx="10187305" cy="2241550"/>
          </a:xfrm>
          <a:prstGeom prst="rect">
            <a:avLst/>
          </a:prstGeom>
          <a:solidFill>
            <a:srgbClr val="0A3964">
              <a:alpha val="30198"/>
            </a:srgbClr>
          </a:solidFill>
        </p:spPr>
        <p:txBody>
          <a:bodyPr wrap="square" lIns="0" tIns="334645" rIns="0" bIns="0" rtlCol="0" vert="horz">
            <a:spAutoFit/>
          </a:bodyPr>
          <a:lstStyle/>
          <a:p>
            <a:pPr marL="436245">
              <a:lnSpc>
                <a:spcPct val="100000"/>
              </a:lnSpc>
              <a:spcBef>
                <a:spcPts val="2635"/>
              </a:spcBef>
            </a:pPr>
            <a:r>
              <a:rPr dirty="0" sz="2750" spc="215" b="1">
                <a:solidFill>
                  <a:srgbClr val="FFFFFF"/>
                </a:solidFill>
                <a:latin typeface="Roboto"/>
                <a:cs typeface="Roboto"/>
              </a:rPr>
              <a:t>CESIÓN</a:t>
            </a:r>
            <a:endParaRPr sz="2750">
              <a:latin typeface="Roboto"/>
              <a:cs typeface="Roboto"/>
            </a:endParaRPr>
          </a:p>
          <a:p>
            <a:pPr marL="436245" marR="3204210">
              <a:lnSpc>
                <a:spcPct val="134900"/>
              </a:lnSpc>
              <a:spcBef>
                <a:spcPts val="1170"/>
              </a:spcBef>
            </a:pP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A</a:t>
            </a:r>
            <a:r>
              <a:rPr dirty="0" sz="2300" spc="229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la</a:t>
            </a:r>
            <a:r>
              <a:rPr dirty="0" sz="2300" spc="229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orden:</a:t>
            </a:r>
            <a:r>
              <a:rPr dirty="0" sz="2300" spc="229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Requiere</a:t>
            </a:r>
            <a:r>
              <a:rPr dirty="0" sz="2300" spc="229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contrato</a:t>
            </a:r>
            <a:r>
              <a:rPr dirty="0" sz="2300" spc="229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de</a:t>
            </a:r>
            <a:r>
              <a:rPr dirty="0" sz="2300" spc="229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cesión</a:t>
            </a:r>
            <a:r>
              <a:rPr dirty="0" sz="2300" spc="229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y</a:t>
            </a:r>
            <a:r>
              <a:rPr dirty="0" sz="2300" spc="229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 spc="-10">
                <a:solidFill>
                  <a:srgbClr val="FFFFFF"/>
                </a:solidFill>
                <a:latin typeface="Roboto"/>
                <a:cs typeface="Roboto"/>
              </a:rPr>
              <a:t>venta.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Al</a:t>
            </a:r>
            <a:r>
              <a:rPr dirty="0" sz="2300" spc="36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portador:</a:t>
            </a:r>
            <a:r>
              <a:rPr dirty="0" sz="2300" spc="36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 spc="-10">
                <a:solidFill>
                  <a:srgbClr val="FFFFFF"/>
                </a:solidFill>
                <a:latin typeface="Roboto"/>
                <a:cs typeface="Roboto"/>
              </a:rPr>
              <a:t>Entrega.</a:t>
            </a:r>
            <a:endParaRPr sz="2300">
              <a:latin typeface="Roboto"/>
              <a:cs typeface="Roboto"/>
            </a:endParaRPr>
          </a:p>
        </p:txBody>
      </p:sp>
      <p:pic>
        <p:nvPicPr>
          <p:cNvPr id="9" name="object 9" descr="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956713" y="9531912"/>
            <a:ext cx="756732" cy="727626"/>
          </a:xfrm>
          <a:prstGeom prst="rect">
            <a:avLst/>
          </a:prstGeom>
        </p:spPr>
      </p:pic>
      <p:sp>
        <p:nvSpPr>
          <p:cNvPr id="10" name="object 10" descr="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38100">
              <a:lnSpc>
                <a:spcPts val="2035"/>
              </a:lnSpc>
            </a:pPr>
            <a:fld id="{81D60167-4931-47E6-BA6A-407CBD079E47}" type="slidenum">
              <a:rPr dirty="0" spc="-25"/>
              <a:t>19</a:t>
            </a:fld>
          </a:p>
        </p:txBody>
      </p:sp>
      <p:sp>
        <p:nvSpPr>
          <p:cNvPr id="11" name="object 11" descr="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698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55"/>
              </a:spcBef>
            </a:pPr>
            <a:r>
              <a:rPr dirty="0"/>
              <a:t>©2023</a:t>
            </a:r>
            <a:r>
              <a:rPr dirty="0" spc="290"/>
              <a:t> </a:t>
            </a:r>
            <a:r>
              <a:rPr dirty="0"/>
              <a:t>Proprietary</a:t>
            </a:r>
            <a:r>
              <a:rPr dirty="0" spc="290"/>
              <a:t> </a:t>
            </a:r>
            <a:r>
              <a:rPr dirty="0"/>
              <a:t>and</a:t>
            </a:r>
            <a:r>
              <a:rPr dirty="0" spc="295"/>
              <a:t> </a:t>
            </a:r>
            <a:r>
              <a:rPr dirty="0"/>
              <a:t>Confidential.</a:t>
            </a:r>
            <a:r>
              <a:rPr dirty="0" spc="290"/>
              <a:t> </a:t>
            </a:r>
            <a:r>
              <a:rPr dirty="0"/>
              <a:t>All</a:t>
            </a:r>
            <a:r>
              <a:rPr dirty="0" spc="295"/>
              <a:t> </a:t>
            </a:r>
            <a:r>
              <a:rPr dirty="0"/>
              <a:t>Rights</a:t>
            </a:r>
            <a:r>
              <a:rPr dirty="0" spc="290"/>
              <a:t> </a:t>
            </a:r>
            <a:r>
              <a:rPr dirty="0" spc="-10"/>
              <a:t>Reserved.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83950" y="145523"/>
            <a:ext cx="18336197" cy="4802339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5466012" y="6521388"/>
            <a:ext cx="9172575" cy="1335405"/>
          </a:xfrm>
          <a:prstGeom prst="rect"/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8600" spc="-65">
                <a:solidFill>
                  <a:srgbClr val="FFFFFF"/>
                </a:solidFill>
              </a:rPr>
              <a:t>Análisis</a:t>
            </a:r>
            <a:r>
              <a:rPr dirty="0" sz="8600" spc="-325">
                <a:solidFill>
                  <a:srgbClr val="FFFFFF"/>
                </a:solidFill>
              </a:rPr>
              <a:t> </a:t>
            </a:r>
            <a:r>
              <a:rPr dirty="0" sz="8600">
                <a:solidFill>
                  <a:srgbClr val="FFFFFF"/>
                </a:solidFill>
              </a:rPr>
              <a:t>del</a:t>
            </a:r>
            <a:r>
              <a:rPr dirty="0" sz="8600" spc="-320">
                <a:solidFill>
                  <a:srgbClr val="FFFFFF"/>
                </a:solidFill>
              </a:rPr>
              <a:t> </a:t>
            </a:r>
            <a:r>
              <a:rPr dirty="0" sz="8600" spc="-10">
                <a:solidFill>
                  <a:srgbClr val="FFFFFF"/>
                </a:solidFill>
              </a:rPr>
              <a:t>Pagaré</a:t>
            </a:r>
            <a:endParaRPr sz="8600"/>
          </a:p>
        </p:txBody>
      </p:sp>
      <p:pic>
        <p:nvPicPr>
          <p:cNvPr id="4" name="object 4" descr="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956713" y="9531912"/>
            <a:ext cx="756732" cy="727626"/>
          </a:xfrm>
          <a:prstGeom prst="rect">
            <a:avLst/>
          </a:prstGeom>
        </p:spPr>
      </p:pic>
      <p:sp>
        <p:nvSpPr>
          <p:cNvPr id="5" name="object 5" descr="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38100">
              <a:lnSpc>
                <a:spcPts val="2035"/>
              </a:lnSpc>
            </a:pPr>
            <a:fld id="{81D60167-4931-47E6-BA6A-407CBD079E47}" type="slidenum">
              <a:rPr dirty="0" spc="-25"/>
              <a:t>19</a:t>
            </a:fld>
          </a:p>
        </p:txBody>
      </p:sp>
      <p:sp>
        <p:nvSpPr>
          <p:cNvPr id="6" name="object 6" descr="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698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55"/>
              </a:spcBef>
            </a:pPr>
            <a:r>
              <a:rPr dirty="0"/>
              <a:t>©2023</a:t>
            </a:r>
            <a:r>
              <a:rPr dirty="0" spc="290"/>
              <a:t> </a:t>
            </a:r>
            <a:r>
              <a:rPr dirty="0"/>
              <a:t>Proprietary</a:t>
            </a:r>
            <a:r>
              <a:rPr dirty="0" spc="290"/>
              <a:t> </a:t>
            </a:r>
            <a:r>
              <a:rPr dirty="0"/>
              <a:t>and</a:t>
            </a:r>
            <a:r>
              <a:rPr dirty="0" spc="295"/>
              <a:t> </a:t>
            </a:r>
            <a:r>
              <a:rPr dirty="0"/>
              <a:t>Confidential.</a:t>
            </a:r>
            <a:r>
              <a:rPr dirty="0" spc="290"/>
              <a:t> </a:t>
            </a:r>
            <a:r>
              <a:rPr dirty="0"/>
              <a:t>All</a:t>
            </a:r>
            <a:r>
              <a:rPr dirty="0" spc="295"/>
              <a:t> </a:t>
            </a:r>
            <a:r>
              <a:rPr dirty="0"/>
              <a:t>Rights</a:t>
            </a:r>
            <a:r>
              <a:rPr dirty="0" spc="290"/>
              <a:t> </a:t>
            </a:r>
            <a:r>
              <a:rPr dirty="0" spc="-10"/>
              <a:t>Reserved.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738425" y="0"/>
            <a:ext cx="18627725" cy="2620010"/>
            <a:chOff x="738425" y="0"/>
            <a:chExt cx="18627725" cy="2620010"/>
          </a:xfrm>
        </p:grpSpPr>
        <p:sp>
          <p:nvSpPr>
            <p:cNvPr id="3" name="object 3" descr=""/>
            <p:cNvSpPr/>
            <p:nvPr/>
          </p:nvSpPr>
          <p:spPr>
            <a:xfrm>
              <a:off x="738425" y="0"/>
              <a:ext cx="18627725" cy="2620010"/>
            </a:xfrm>
            <a:custGeom>
              <a:avLst/>
              <a:gdLst/>
              <a:ahLst/>
              <a:cxnLst/>
              <a:rect l="l" t="t" r="r" b="b"/>
              <a:pathLst>
                <a:path w="18627725" h="2620010">
                  <a:moveTo>
                    <a:pt x="18627244" y="0"/>
                  </a:moveTo>
                  <a:lnTo>
                    <a:pt x="0" y="0"/>
                  </a:lnTo>
                  <a:lnTo>
                    <a:pt x="0" y="2619456"/>
                  </a:lnTo>
                  <a:lnTo>
                    <a:pt x="18627244" y="2619456"/>
                  </a:lnTo>
                  <a:lnTo>
                    <a:pt x="18627244" y="0"/>
                  </a:lnTo>
                  <a:close/>
                </a:path>
              </a:pathLst>
            </a:custGeom>
            <a:solidFill>
              <a:srgbClr val="EDF1EB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" name="object 4" descr=""/>
            <p:cNvSpPr/>
            <p:nvPr/>
          </p:nvSpPr>
          <p:spPr>
            <a:xfrm>
              <a:off x="1466052" y="2208624"/>
              <a:ext cx="582295" cy="58419"/>
            </a:xfrm>
            <a:custGeom>
              <a:avLst/>
              <a:gdLst/>
              <a:ahLst/>
              <a:cxnLst/>
              <a:rect l="l" t="t" r="r" b="b"/>
              <a:pathLst>
                <a:path w="582294" h="58419">
                  <a:moveTo>
                    <a:pt x="582101" y="0"/>
                  </a:moveTo>
                  <a:lnTo>
                    <a:pt x="0" y="0"/>
                  </a:lnTo>
                  <a:lnTo>
                    <a:pt x="0" y="58210"/>
                  </a:lnTo>
                  <a:lnTo>
                    <a:pt x="582101" y="58210"/>
                  </a:lnTo>
                  <a:lnTo>
                    <a:pt x="582101" y="0"/>
                  </a:lnTo>
                  <a:close/>
                </a:path>
              </a:pathLst>
            </a:custGeom>
            <a:solidFill>
              <a:srgbClr val="C31919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5" name="object 5" descr=""/>
          <p:cNvSpPr txBox="1"/>
          <p:nvPr/>
        </p:nvSpPr>
        <p:spPr>
          <a:xfrm>
            <a:off x="734826" y="0"/>
            <a:ext cx="18634710" cy="2620010"/>
          </a:xfrm>
          <a:prstGeom prst="rect">
            <a:avLst/>
          </a:prstGeom>
        </p:spPr>
        <p:txBody>
          <a:bodyPr wrap="square" lIns="0" tIns="381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30"/>
              </a:spcBef>
            </a:pPr>
            <a:endParaRPr sz="2550">
              <a:latin typeface="Times New Roman"/>
              <a:cs typeface="Times New Roman"/>
            </a:endParaRPr>
          </a:p>
          <a:p>
            <a:pPr marL="730885">
              <a:lnSpc>
                <a:spcPct val="100000"/>
              </a:lnSpc>
              <a:spcBef>
                <a:spcPts val="5"/>
              </a:spcBef>
            </a:pPr>
            <a:r>
              <a:rPr dirty="0" sz="2850">
                <a:solidFill>
                  <a:srgbClr val="C31919"/>
                </a:solidFill>
                <a:latin typeface="Book Antiqua"/>
                <a:cs typeface="Book Antiqua"/>
              </a:rPr>
              <a:t>¿Qué</a:t>
            </a:r>
            <a:r>
              <a:rPr dirty="0" sz="2850" spc="40">
                <a:solidFill>
                  <a:srgbClr val="C31919"/>
                </a:solidFill>
                <a:latin typeface="Book Antiqua"/>
                <a:cs typeface="Book Antiqua"/>
              </a:rPr>
              <a:t> </a:t>
            </a:r>
            <a:r>
              <a:rPr dirty="0" sz="2850">
                <a:solidFill>
                  <a:srgbClr val="C31919"/>
                </a:solidFill>
                <a:latin typeface="Book Antiqua"/>
                <a:cs typeface="Book Antiqua"/>
              </a:rPr>
              <a:t>debemos</a:t>
            </a:r>
            <a:r>
              <a:rPr dirty="0" sz="2850" spc="35">
                <a:solidFill>
                  <a:srgbClr val="C31919"/>
                </a:solidFill>
                <a:latin typeface="Book Antiqua"/>
                <a:cs typeface="Book Antiqua"/>
              </a:rPr>
              <a:t> </a:t>
            </a:r>
            <a:r>
              <a:rPr dirty="0" sz="2850" spc="-10">
                <a:solidFill>
                  <a:srgbClr val="C31919"/>
                </a:solidFill>
                <a:latin typeface="Book Antiqua"/>
                <a:cs typeface="Book Antiqua"/>
              </a:rPr>
              <a:t>evaluar?</a:t>
            </a:r>
            <a:endParaRPr sz="2850">
              <a:latin typeface="Book Antiqua"/>
              <a:cs typeface="Book Antiqua"/>
            </a:endParaRPr>
          </a:p>
          <a:p>
            <a:pPr marL="730885">
              <a:lnSpc>
                <a:spcPct val="100000"/>
              </a:lnSpc>
              <a:spcBef>
                <a:spcPts val="1270"/>
              </a:spcBef>
            </a:pPr>
            <a:r>
              <a:rPr dirty="0" sz="5150" spc="-35">
                <a:solidFill>
                  <a:srgbClr val="181818"/>
                </a:solidFill>
                <a:latin typeface="Book Antiqua"/>
                <a:cs typeface="Book Antiqua"/>
              </a:rPr>
              <a:t>Análisis</a:t>
            </a:r>
            <a:r>
              <a:rPr dirty="0" sz="5150" spc="-175">
                <a:solidFill>
                  <a:srgbClr val="181818"/>
                </a:solidFill>
                <a:latin typeface="Book Antiqua"/>
                <a:cs typeface="Book Antiqua"/>
              </a:rPr>
              <a:t> </a:t>
            </a:r>
            <a:r>
              <a:rPr dirty="0" sz="5150">
                <a:solidFill>
                  <a:srgbClr val="181818"/>
                </a:solidFill>
                <a:latin typeface="Book Antiqua"/>
                <a:cs typeface="Book Antiqua"/>
              </a:rPr>
              <a:t>del</a:t>
            </a:r>
            <a:r>
              <a:rPr dirty="0" sz="5150" spc="-170">
                <a:solidFill>
                  <a:srgbClr val="181818"/>
                </a:solidFill>
                <a:latin typeface="Book Antiqua"/>
                <a:cs typeface="Book Antiqua"/>
              </a:rPr>
              <a:t> </a:t>
            </a:r>
            <a:r>
              <a:rPr dirty="0" sz="5150" spc="-10">
                <a:solidFill>
                  <a:srgbClr val="181818"/>
                </a:solidFill>
                <a:latin typeface="Book Antiqua"/>
                <a:cs typeface="Book Antiqua"/>
              </a:rPr>
              <a:t>Pagaré</a:t>
            </a:r>
            <a:endParaRPr sz="5150">
              <a:latin typeface="Book Antiqua"/>
              <a:cs typeface="Book Antiqua"/>
            </a:endParaRPr>
          </a:p>
        </p:txBody>
      </p:sp>
      <p:sp>
        <p:nvSpPr>
          <p:cNvPr id="6" name="object 6" descr=""/>
          <p:cNvSpPr/>
          <p:nvPr/>
        </p:nvSpPr>
        <p:spPr>
          <a:xfrm>
            <a:off x="9404007" y="3875302"/>
            <a:ext cx="1297305" cy="1373505"/>
          </a:xfrm>
          <a:custGeom>
            <a:avLst/>
            <a:gdLst/>
            <a:ahLst/>
            <a:cxnLst/>
            <a:rect l="l" t="t" r="r" b="b"/>
            <a:pathLst>
              <a:path w="1297304" h="1373504">
                <a:moveTo>
                  <a:pt x="785818" y="793983"/>
                </a:moveTo>
                <a:lnTo>
                  <a:pt x="772542" y="796663"/>
                </a:lnTo>
                <a:lnTo>
                  <a:pt x="761700" y="803973"/>
                </a:lnTo>
                <a:lnTo>
                  <a:pt x="754390" y="814814"/>
                </a:lnTo>
                <a:lnTo>
                  <a:pt x="751710" y="828090"/>
                </a:lnTo>
                <a:lnTo>
                  <a:pt x="751710" y="1338834"/>
                </a:lnTo>
                <a:lnTo>
                  <a:pt x="754390" y="1352110"/>
                </a:lnTo>
                <a:lnTo>
                  <a:pt x="761700" y="1362951"/>
                </a:lnTo>
                <a:lnTo>
                  <a:pt x="772542" y="1370261"/>
                </a:lnTo>
                <a:lnTo>
                  <a:pt x="785818" y="1372941"/>
                </a:lnTo>
                <a:lnTo>
                  <a:pt x="799094" y="1370261"/>
                </a:lnTo>
                <a:lnTo>
                  <a:pt x="809936" y="1362951"/>
                </a:lnTo>
                <a:lnTo>
                  <a:pt x="817246" y="1352110"/>
                </a:lnTo>
                <a:lnTo>
                  <a:pt x="819927" y="1338834"/>
                </a:lnTo>
                <a:lnTo>
                  <a:pt x="819927" y="828090"/>
                </a:lnTo>
                <a:lnTo>
                  <a:pt x="817246" y="814814"/>
                </a:lnTo>
                <a:lnTo>
                  <a:pt x="809936" y="803973"/>
                </a:lnTo>
                <a:lnTo>
                  <a:pt x="799094" y="796663"/>
                </a:lnTo>
                <a:lnTo>
                  <a:pt x="785818" y="793983"/>
                </a:lnTo>
                <a:close/>
              </a:path>
              <a:path w="1297304" h="1373504">
                <a:moveTo>
                  <a:pt x="501602" y="793983"/>
                </a:moveTo>
                <a:lnTo>
                  <a:pt x="488326" y="796663"/>
                </a:lnTo>
                <a:lnTo>
                  <a:pt x="477485" y="803973"/>
                </a:lnTo>
                <a:lnTo>
                  <a:pt x="470175" y="814814"/>
                </a:lnTo>
                <a:lnTo>
                  <a:pt x="467494" y="828090"/>
                </a:lnTo>
                <a:lnTo>
                  <a:pt x="467494" y="1253497"/>
                </a:lnTo>
                <a:lnTo>
                  <a:pt x="470175" y="1266773"/>
                </a:lnTo>
                <a:lnTo>
                  <a:pt x="477485" y="1277614"/>
                </a:lnTo>
                <a:lnTo>
                  <a:pt x="488326" y="1284924"/>
                </a:lnTo>
                <a:lnTo>
                  <a:pt x="501602" y="1287604"/>
                </a:lnTo>
                <a:lnTo>
                  <a:pt x="514878" y="1284924"/>
                </a:lnTo>
                <a:lnTo>
                  <a:pt x="525720" y="1277614"/>
                </a:lnTo>
                <a:lnTo>
                  <a:pt x="533030" y="1266773"/>
                </a:lnTo>
                <a:lnTo>
                  <a:pt x="535711" y="1253497"/>
                </a:lnTo>
                <a:lnTo>
                  <a:pt x="535711" y="828090"/>
                </a:lnTo>
                <a:lnTo>
                  <a:pt x="533030" y="814814"/>
                </a:lnTo>
                <a:lnTo>
                  <a:pt x="525720" y="803973"/>
                </a:lnTo>
                <a:lnTo>
                  <a:pt x="514878" y="796663"/>
                </a:lnTo>
                <a:lnTo>
                  <a:pt x="501602" y="793983"/>
                </a:lnTo>
                <a:close/>
              </a:path>
              <a:path w="1297304" h="1373504">
                <a:moveTo>
                  <a:pt x="359485" y="793983"/>
                </a:moveTo>
                <a:lnTo>
                  <a:pt x="346211" y="796663"/>
                </a:lnTo>
                <a:lnTo>
                  <a:pt x="335372" y="803973"/>
                </a:lnTo>
                <a:lnTo>
                  <a:pt x="328065" y="814814"/>
                </a:lnTo>
                <a:lnTo>
                  <a:pt x="325386" y="828090"/>
                </a:lnTo>
                <a:lnTo>
                  <a:pt x="325386" y="1134018"/>
                </a:lnTo>
                <a:lnTo>
                  <a:pt x="328065" y="1147294"/>
                </a:lnTo>
                <a:lnTo>
                  <a:pt x="335372" y="1158136"/>
                </a:lnTo>
                <a:lnTo>
                  <a:pt x="346211" y="1165445"/>
                </a:lnTo>
                <a:lnTo>
                  <a:pt x="359485" y="1168125"/>
                </a:lnTo>
                <a:lnTo>
                  <a:pt x="372765" y="1165445"/>
                </a:lnTo>
                <a:lnTo>
                  <a:pt x="383606" y="1158136"/>
                </a:lnTo>
                <a:lnTo>
                  <a:pt x="390914" y="1147294"/>
                </a:lnTo>
                <a:lnTo>
                  <a:pt x="393594" y="1134018"/>
                </a:lnTo>
                <a:lnTo>
                  <a:pt x="393594" y="828090"/>
                </a:lnTo>
                <a:lnTo>
                  <a:pt x="390914" y="814814"/>
                </a:lnTo>
                <a:lnTo>
                  <a:pt x="383606" y="803973"/>
                </a:lnTo>
                <a:lnTo>
                  <a:pt x="372765" y="796663"/>
                </a:lnTo>
                <a:lnTo>
                  <a:pt x="359485" y="793983"/>
                </a:lnTo>
                <a:close/>
              </a:path>
              <a:path w="1297304" h="1373504">
                <a:moveTo>
                  <a:pt x="643710" y="793983"/>
                </a:moveTo>
                <a:lnTo>
                  <a:pt x="630434" y="796663"/>
                </a:lnTo>
                <a:lnTo>
                  <a:pt x="619592" y="803973"/>
                </a:lnTo>
                <a:lnTo>
                  <a:pt x="612282" y="814814"/>
                </a:lnTo>
                <a:lnTo>
                  <a:pt x="609602" y="828090"/>
                </a:lnTo>
                <a:lnTo>
                  <a:pt x="609602" y="1134018"/>
                </a:lnTo>
                <a:lnTo>
                  <a:pt x="612282" y="1147294"/>
                </a:lnTo>
                <a:lnTo>
                  <a:pt x="619592" y="1158136"/>
                </a:lnTo>
                <a:lnTo>
                  <a:pt x="630434" y="1165445"/>
                </a:lnTo>
                <a:lnTo>
                  <a:pt x="643710" y="1168125"/>
                </a:lnTo>
                <a:lnTo>
                  <a:pt x="656986" y="1165445"/>
                </a:lnTo>
                <a:lnTo>
                  <a:pt x="667828" y="1158136"/>
                </a:lnTo>
                <a:lnTo>
                  <a:pt x="675138" y="1147294"/>
                </a:lnTo>
                <a:lnTo>
                  <a:pt x="677819" y="1134018"/>
                </a:lnTo>
                <a:lnTo>
                  <a:pt x="677819" y="828090"/>
                </a:lnTo>
                <a:lnTo>
                  <a:pt x="675138" y="814814"/>
                </a:lnTo>
                <a:lnTo>
                  <a:pt x="667828" y="803973"/>
                </a:lnTo>
                <a:lnTo>
                  <a:pt x="656986" y="796663"/>
                </a:lnTo>
                <a:lnTo>
                  <a:pt x="643710" y="793983"/>
                </a:lnTo>
                <a:close/>
              </a:path>
              <a:path w="1297304" h="1373504">
                <a:moveTo>
                  <a:pt x="927926" y="793983"/>
                </a:moveTo>
                <a:lnTo>
                  <a:pt x="914650" y="796663"/>
                </a:lnTo>
                <a:lnTo>
                  <a:pt x="903808" y="803973"/>
                </a:lnTo>
                <a:lnTo>
                  <a:pt x="896498" y="814814"/>
                </a:lnTo>
                <a:lnTo>
                  <a:pt x="893817" y="828090"/>
                </a:lnTo>
                <a:lnTo>
                  <a:pt x="893817" y="1134018"/>
                </a:lnTo>
                <a:lnTo>
                  <a:pt x="896498" y="1147294"/>
                </a:lnTo>
                <a:lnTo>
                  <a:pt x="903808" y="1158136"/>
                </a:lnTo>
                <a:lnTo>
                  <a:pt x="914650" y="1165445"/>
                </a:lnTo>
                <a:lnTo>
                  <a:pt x="927926" y="1168125"/>
                </a:lnTo>
                <a:lnTo>
                  <a:pt x="941202" y="1165445"/>
                </a:lnTo>
                <a:lnTo>
                  <a:pt x="952044" y="1158136"/>
                </a:lnTo>
                <a:lnTo>
                  <a:pt x="959354" y="1147294"/>
                </a:lnTo>
                <a:lnTo>
                  <a:pt x="962034" y="1134018"/>
                </a:lnTo>
                <a:lnTo>
                  <a:pt x="962034" y="828090"/>
                </a:lnTo>
                <a:lnTo>
                  <a:pt x="959354" y="814814"/>
                </a:lnTo>
                <a:lnTo>
                  <a:pt x="952044" y="803973"/>
                </a:lnTo>
                <a:lnTo>
                  <a:pt x="941202" y="796663"/>
                </a:lnTo>
                <a:lnTo>
                  <a:pt x="927926" y="793983"/>
                </a:lnTo>
                <a:close/>
              </a:path>
              <a:path w="1297304" h="1373504">
                <a:moveTo>
                  <a:pt x="1158632" y="277882"/>
                </a:moveTo>
                <a:lnTo>
                  <a:pt x="138470" y="277882"/>
                </a:lnTo>
                <a:lnTo>
                  <a:pt x="94703" y="284944"/>
                </a:lnTo>
                <a:lnTo>
                  <a:pt x="56691" y="304606"/>
                </a:lnTo>
                <a:lnTo>
                  <a:pt x="26716" y="334587"/>
                </a:lnTo>
                <a:lnTo>
                  <a:pt x="7059" y="372604"/>
                </a:lnTo>
                <a:lnTo>
                  <a:pt x="0" y="416376"/>
                </a:lnTo>
                <a:lnTo>
                  <a:pt x="0" y="885866"/>
                </a:lnTo>
                <a:lnTo>
                  <a:pt x="7059" y="929635"/>
                </a:lnTo>
                <a:lnTo>
                  <a:pt x="26717" y="967648"/>
                </a:lnTo>
                <a:lnTo>
                  <a:pt x="56692" y="997624"/>
                </a:lnTo>
                <a:lnTo>
                  <a:pt x="94703" y="1017283"/>
                </a:lnTo>
                <a:lnTo>
                  <a:pt x="138470" y="1024342"/>
                </a:lnTo>
                <a:lnTo>
                  <a:pt x="252902" y="1024342"/>
                </a:lnTo>
                <a:lnTo>
                  <a:pt x="287011" y="990235"/>
                </a:lnTo>
                <a:lnTo>
                  <a:pt x="252902" y="956127"/>
                </a:lnTo>
                <a:lnTo>
                  <a:pt x="138470" y="956127"/>
                </a:lnTo>
                <a:lnTo>
                  <a:pt x="111121" y="950605"/>
                </a:lnTo>
                <a:lnTo>
                  <a:pt x="88787" y="935546"/>
                </a:lnTo>
                <a:lnTo>
                  <a:pt x="73729" y="913212"/>
                </a:lnTo>
                <a:lnTo>
                  <a:pt x="68207" y="885866"/>
                </a:lnTo>
                <a:lnTo>
                  <a:pt x="68207" y="416376"/>
                </a:lnTo>
                <a:lnTo>
                  <a:pt x="73729" y="389022"/>
                </a:lnTo>
                <a:lnTo>
                  <a:pt x="88788" y="366683"/>
                </a:lnTo>
                <a:lnTo>
                  <a:pt x="111122" y="351621"/>
                </a:lnTo>
                <a:lnTo>
                  <a:pt x="138470" y="346097"/>
                </a:lnTo>
                <a:lnTo>
                  <a:pt x="1276351" y="346097"/>
                </a:lnTo>
                <a:lnTo>
                  <a:pt x="1270397" y="334586"/>
                </a:lnTo>
                <a:lnTo>
                  <a:pt x="1240416" y="304605"/>
                </a:lnTo>
                <a:lnTo>
                  <a:pt x="1202400" y="284943"/>
                </a:lnTo>
                <a:lnTo>
                  <a:pt x="1158632" y="277882"/>
                </a:lnTo>
                <a:close/>
              </a:path>
              <a:path w="1297304" h="1373504">
                <a:moveTo>
                  <a:pt x="1276351" y="346097"/>
                </a:moveTo>
                <a:lnTo>
                  <a:pt x="1158632" y="346097"/>
                </a:lnTo>
                <a:lnTo>
                  <a:pt x="1185982" y="351621"/>
                </a:lnTo>
                <a:lnTo>
                  <a:pt x="1208319" y="366685"/>
                </a:lnTo>
                <a:lnTo>
                  <a:pt x="1223381" y="389024"/>
                </a:lnTo>
                <a:lnTo>
                  <a:pt x="1228904" y="416376"/>
                </a:lnTo>
                <a:lnTo>
                  <a:pt x="1228904" y="885866"/>
                </a:lnTo>
                <a:lnTo>
                  <a:pt x="1223379" y="913214"/>
                </a:lnTo>
                <a:lnTo>
                  <a:pt x="1208316" y="935548"/>
                </a:lnTo>
                <a:lnTo>
                  <a:pt x="1185979" y="950606"/>
                </a:lnTo>
                <a:lnTo>
                  <a:pt x="1158632" y="956127"/>
                </a:lnTo>
                <a:lnTo>
                  <a:pt x="1045218" y="956127"/>
                </a:lnTo>
                <a:lnTo>
                  <a:pt x="1031942" y="958808"/>
                </a:lnTo>
                <a:lnTo>
                  <a:pt x="1021101" y="966117"/>
                </a:lnTo>
                <a:lnTo>
                  <a:pt x="1013790" y="976959"/>
                </a:lnTo>
                <a:lnTo>
                  <a:pt x="1011110" y="990235"/>
                </a:lnTo>
                <a:lnTo>
                  <a:pt x="1013790" y="1003511"/>
                </a:lnTo>
                <a:lnTo>
                  <a:pt x="1021101" y="1014352"/>
                </a:lnTo>
                <a:lnTo>
                  <a:pt x="1031942" y="1021662"/>
                </a:lnTo>
                <a:lnTo>
                  <a:pt x="1045218" y="1024342"/>
                </a:lnTo>
                <a:lnTo>
                  <a:pt x="1158632" y="1024342"/>
                </a:lnTo>
                <a:lnTo>
                  <a:pt x="1202401" y="1017282"/>
                </a:lnTo>
                <a:lnTo>
                  <a:pt x="1240417" y="997624"/>
                </a:lnTo>
                <a:lnTo>
                  <a:pt x="1270397" y="967647"/>
                </a:lnTo>
                <a:lnTo>
                  <a:pt x="1290060" y="929634"/>
                </a:lnTo>
                <a:lnTo>
                  <a:pt x="1297121" y="885866"/>
                </a:lnTo>
                <a:lnTo>
                  <a:pt x="1297121" y="416376"/>
                </a:lnTo>
                <a:lnTo>
                  <a:pt x="1290059" y="372604"/>
                </a:lnTo>
                <a:lnTo>
                  <a:pt x="1276351" y="346097"/>
                </a:lnTo>
                <a:close/>
              </a:path>
              <a:path w="1297304" h="1373504">
                <a:moveTo>
                  <a:pt x="989386" y="678921"/>
                </a:moveTo>
                <a:lnTo>
                  <a:pt x="307726" y="678921"/>
                </a:lnTo>
                <a:lnTo>
                  <a:pt x="272911" y="685951"/>
                </a:lnTo>
                <a:lnTo>
                  <a:pt x="244485" y="705121"/>
                </a:lnTo>
                <a:lnTo>
                  <a:pt x="225321" y="733553"/>
                </a:lnTo>
                <a:lnTo>
                  <a:pt x="218294" y="768369"/>
                </a:lnTo>
                <a:lnTo>
                  <a:pt x="220974" y="781645"/>
                </a:lnTo>
                <a:lnTo>
                  <a:pt x="228284" y="792486"/>
                </a:lnTo>
                <a:lnTo>
                  <a:pt x="239126" y="799796"/>
                </a:lnTo>
                <a:lnTo>
                  <a:pt x="252402" y="802476"/>
                </a:lnTo>
                <a:lnTo>
                  <a:pt x="265678" y="799796"/>
                </a:lnTo>
                <a:lnTo>
                  <a:pt x="276520" y="792486"/>
                </a:lnTo>
                <a:lnTo>
                  <a:pt x="283830" y="781645"/>
                </a:lnTo>
                <a:lnTo>
                  <a:pt x="288178" y="760102"/>
                </a:lnTo>
                <a:lnTo>
                  <a:pt x="292724" y="753354"/>
                </a:lnTo>
                <a:lnTo>
                  <a:pt x="299467" y="748804"/>
                </a:lnTo>
                <a:lnTo>
                  <a:pt x="307726" y="747136"/>
                </a:lnTo>
                <a:lnTo>
                  <a:pt x="1074523" y="747136"/>
                </a:lnTo>
                <a:lnTo>
                  <a:pt x="1071782" y="733553"/>
                </a:lnTo>
                <a:lnTo>
                  <a:pt x="1052619" y="705121"/>
                </a:lnTo>
                <a:lnTo>
                  <a:pt x="1024195" y="685951"/>
                </a:lnTo>
                <a:lnTo>
                  <a:pt x="989386" y="678921"/>
                </a:lnTo>
                <a:close/>
              </a:path>
              <a:path w="1297304" h="1373504">
                <a:moveTo>
                  <a:pt x="1074523" y="747136"/>
                </a:moveTo>
                <a:lnTo>
                  <a:pt x="989386" y="747136"/>
                </a:lnTo>
                <a:lnTo>
                  <a:pt x="997644" y="748804"/>
                </a:lnTo>
                <a:lnTo>
                  <a:pt x="1004388" y="753354"/>
                </a:lnTo>
                <a:lnTo>
                  <a:pt x="1008934" y="760102"/>
                </a:lnTo>
                <a:lnTo>
                  <a:pt x="1013280" y="781645"/>
                </a:lnTo>
                <a:lnTo>
                  <a:pt x="1020588" y="792486"/>
                </a:lnTo>
                <a:lnTo>
                  <a:pt x="1031429" y="799796"/>
                </a:lnTo>
                <a:lnTo>
                  <a:pt x="1044709" y="802476"/>
                </a:lnTo>
                <a:lnTo>
                  <a:pt x="1057984" y="799796"/>
                </a:lnTo>
                <a:lnTo>
                  <a:pt x="1068822" y="792486"/>
                </a:lnTo>
                <a:lnTo>
                  <a:pt x="1076129" y="781645"/>
                </a:lnTo>
                <a:lnTo>
                  <a:pt x="1078808" y="768369"/>
                </a:lnTo>
                <a:lnTo>
                  <a:pt x="1074523" y="747136"/>
                </a:lnTo>
                <a:close/>
              </a:path>
              <a:path w="1297304" h="1373504">
                <a:moveTo>
                  <a:pt x="989118" y="477498"/>
                </a:moveTo>
                <a:lnTo>
                  <a:pt x="969202" y="481518"/>
                </a:lnTo>
                <a:lnTo>
                  <a:pt x="952941" y="492483"/>
                </a:lnTo>
                <a:lnTo>
                  <a:pt x="941979" y="508745"/>
                </a:lnTo>
                <a:lnTo>
                  <a:pt x="937959" y="528660"/>
                </a:lnTo>
                <a:lnTo>
                  <a:pt x="941979" y="548574"/>
                </a:lnTo>
                <a:lnTo>
                  <a:pt x="952941" y="564836"/>
                </a:lnTo>
                <a:lnTo>
                  <a:pt x="969202" y="575800"/>
                </a:lnTo>
                <a:lnTo>
                  <a:pt x="989118" y="579820"/>
                </a:lnTo>
                <a:lnTo>
                  <a:pt x="1009033" y="575800"/>
                </a:lnTo>
                <a:lnTo>
                  <a:pt x="1025294" y="564836"/>
                </a:lnTo>
                <a:lnTo>
                  <a:pt x="1036256" y="548574"/>
                </a:lnTo>
                <a:lnTo>
                  <a:pt x="1040276" y="528660"/>
                </a:lnTo>
                <a:lnTo>
                  <a:pt x="1036256" y="508745"/>
                </a:lnTo>
                <a:lnTo>
                  <a:pt x="1025294" y="492483"/>
                </a:lnTo>
                <a:lnTo>
                  <a:pt x="1009033" y="481518"/>
                </a:lnTo>
                <a:lnTo>
                  <a:pt x="989118" y="477498"/>
                </a:lnTo>
                <a:close/>
              </a:path>
              <a:path w="1297304" h="1373504">
                <a:moveTo>
                  <a:pt x="1030140" y="0"/>
                </a:moveTo>
                <a:lnTo>
                  <a:pt x="266971" y="0"/>
                </a:lnTo>
                <a:lnTo>
                  <a:pt x="248022" y="3823"/>
                </a:lnTo>
                <a:lnTo>
                  <a:pt x="232549" y="14253"/>
                </a:lnTo>
                <a:lnTo>
                  <a:pt x="222118" y="29723"/>
                </a:lnTo>
                <a:lnTo>
                  <a:pt x="218294" y="48670"/>
                </a:lnTo>
                <a:lnTo>
                  <a:pt x="218294" y="277882"/>
                </a:lnTo>
                <a:lnTo>
                  <a:pt x="1078808" y="277882"/>
                </a:lnTo>
                <a:lnTo>
                  <a:pt x="286511" y="277840"/>
                </a:lnTo>
                <a:lnTo>
                  <a:pt x="286511" y="68215"/>
                </a:lnTo>
                <a:lnTo>
                  <a:pt x="1078808" y="68215"/>
                </a:lnTo>
                <a:lnTo>
                  <a:pt x="1078808" y="48670"/>
                </a:lnTo>
                <a:lnTo>
                  <a:pt x="1074985" y="29723"/>
                </a:lnTo>
                <a:lnTo>
                  <a:pt x="1064558" y="14253"/>
                </a:lnTo>
                <a:lnTo>
                  <a:pt x="1049088" y="3823"/>
                </a:lnTo>
                <a:lnTo>
                  <a:pt x="1030140" y="0"/>
                </a:lnTo>
                <a:close/>
              </a:path>
              <a:path w="1297304" h="1373504">
                <a:moveTo>
                  <a:pt x="1078808" y="68215"/>
                </a:moveTo>
                <a:lnTo>
                  <a:pt x="1010601" y="68215"/>
                </a:lnTo>
                <a:lnTo>
                  <a:pt x="1010601" y="277840"/>
                </a:lnTo>
                <a:lnTo>
                  <a:pt x="1078808" y="277840"/>
                </a:lnTo>
                <a:lnTo>
                  <a:pt x="1078808" y="68215"/>
                </a:lnTo>
                <a:close/>
              </a:path>
            </a:pathLst>
          </a:custGeom>
          <a:solidFill>
            <a:srgbClr val="0A396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" name="object 7" descr=""/>
          <p:cNvSpPr txBox="1"/>
          <p:nvPr/>
        </p:nvSpPr>
        <p:spPr>
          <a:xfrm>
            <a:off x="8167170" y="5764657"/>
            <a:ext cx="3659504" cy="32258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1950" spc="180" b="1">
                <a:solidFill>
                  <a:srgbClr val="FFFFFF"/>
                </a:solidFill>
                <a:latin typeface="Roboto"/>
                <a:cs typeface="Roboto"/>
              </a:rPr>
              <a:t>MARCAS</a:t>
            </a:r>
            <a:r>
              <a:rPr dirty="0" sz="1950" spc="390" b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950" spc="85" b="1">
                <a:solidFill>
                  <a:srgbClr val="FFFFFF"/>
                </a:solidFill>
                <a:latin typeface="Roboto"/>
                <a:cs typeface="Roboto"/>
              </a:rPr>
              <a:t>DE</a:t>
            </a:r>
            <a:r>
              <a:rPr dirty="0" sz="1950" spc="390" b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950" spc="160" b="1">
                <a:solidFill>
                  <a:srgbClr val="FFFFFF"/>
                </a:solidFill>
                <a:latin typeface="Roboto"/>
                <a:cs typeface="Roboto"/>
              </a:rPr>
              <a:t>INVALIDACIÓN</a:t>
            </a:r>
            <a:endParaRPr sz="1950">
              <a:latin typeface="Roboto"/>
              <a:cs typeface="Roboto"/>
            </a:endParaRPr>
          </a:p>
        </p:txBody>
      </p:sp>
      <p:sp>
        <p:nvSpPr>
          <p:cNvPr id="8" name="object 8" descr=""/>
          <p:cNvSpPr/>
          <p:nvPr/>
        </p:nvSpPr>
        <p:spPr>
          <a:xfrm>
            <a:off x="3659159" y="3842608"/>
            <a:ext cx="860425" cy="1422400"/>
          </a:xfrm>
          <a:custGeom>
            <a:avLst/>
            <a:gdLst/>
            <a:ahLst/>
            <a:cxnLst/>
            <a:rect l="l" t="t" r="r" b="b"/>
            <a:pathLst>
              <a:path w="860425" h="1422400">
                <a:moveTo>
                  <a:pt x="592055" y="772698"/>
                </a:moveTo>
                <a:lnTo>
                  <a:pt x="267931" y="772698"/>
                </a:lnTo>
                <a:lnTo>
                  <a:pt x="221400" y="782091"/>
                </a:lnTo>
                <a:lnTo>
                  <a:pt x="183406" y="807706"/>
                </a:lnTo>
                <a:lnTo>
                  <a:pt x="157793" y="845699"/>
                </a:lnTo>
                <a:lnTo>
                  <a:pt x="148401" y="892228"/>
                </a:lnTo>
                <a:lnTo>
                  <a:pt x="148401" y="906144"/>
                </a:lnTo>
                <a:lnTo>
                  <a:pt x="146878" y="918051"/>
                </a:lnTo>
                <a:lnTo>
                  <a:pt x="142450" y="929270"/>
                </a:lnTo>
                <a:lnTo>
                  <a:pt x="135334" y="939375"/>
                </a:lnTo>
                <a:lnTo>
                  <a:pt x="125745" y="947946"/>
                </a:lnTo>
                <a:lnTo>
                  <a:pt x="89247" y="978565"/>
                </a:lnTo>
                <a:lnTo>
                  <a:pt x="58350" y="1014138"/>
                </a:lnTo>
                <a:lnTo>
                  <a:pt x="33514" y="1053938"/>
                </a:lnTo>
                <a:lnTo>
                  <a:pt x="15203" y="1097243"/>
                </a:lnTo>
                <a:lnTo>
                  <a:pt x="3877" y="1143329"/>
                </a:lnTo>
                <a:lnTo>
                  <a:pt x="0" y="1191471"/>
                </a:lnTo>
                <a:lnTo>
                  <a:pt x="0" y="1312041"/>
                </a:lnTo>
                <a:lnTo>
                  <a:pt x="8646" y="1354850"/>
                </a:lnTo>
                <a:lnTo>
                  <a:pt x="32223" y="1389808"/>
                </a:lnTo>
                <a:lnTo>
                  <a:pt x="67188" y="1413378"/>
                </a:lnTo>
                <a:lnTo>
                  <a:pt x="109996" y="1422020"/>
                </a:lnTo>
                <a:lnTo>
                  <a:pt x="749973" y="1422020"/>
                </a:lnTo>
                <a:lnTo>
                  <a:pt x="792793" y="1413377"/>
                </a:lnTo>
                <a:lnTo>
                  <a:pt x="827763" y="1389807"/>
                </a:lnTo>
                <a:lnTo>
                  <a:pt x="851341" y="1354849"/>
                </a:lnTo>
                <a:lnTo>
                  <a:pt x="851551" y="1353805"/>
                </a:lnTo>
                <a:lnTo>
                  <a:pt x="109996" y="1353805"/>
                </a:lnTo>
                <a:lnTo>
                  <a:pt x="93735" y="1350522"/>
                </a:lnTo>
                <a:lnTo>
                  <a:pt x="80454" y="1341570"/>
                </a:lnTo>
                <a:lnTo>
                  <a:pt x="71499" y="1328294"/>
                </a:lnTo>
                <a:lnTo>
                  <a:pt x="68215" y="1312041"/>
                </a:lnTo>
                <a:lnTo>
                  <a:pt x="68215" y="1191471"/>
                </a:lnTo>
                <a:lnTo>
                  <a:pt x="74878" y="1136298"/>
                </a:lnTo>
                <a:lnTo>
                  <a:pt x="94076" y="1085336"/>
                </a:lnTo>
                <a:lnTo>
                  <a:pt x="124623" y="1040447"/>
                </a:lnTo>
                <a:lnTo>
                  <a:pt x="165334" y="1003498"/>
                </a:lnTo>
                <a:lnTo>
                  <a:pt x="170766" y="999405"/>
                </a:lnTo>
                <a:lnTo>
                  <a:pt x="175936" y="995058"/>
                </a:lnTo>
                <a:lnTo>
                  <a:pt x="180836" y="990469"/>
                </a:lnTo>
                <a:lnTo>
                  <a:pt x="185458" y="985650"/>
                </a:lnTo>
                <a:lnTo>
                  <a:pt x="527747" y="985650"/>
                </a:lnTo>
                <a:lnTo>
                  <a:pt x="541023" y="982970"/>
                </a:lnTo>
                <a:lnTo>
                  <a:pt x="551865" y="975661"/>
                </a:lnTo>
                <a:lnTo>
                  <a:pt x="559174" y="964819"/>
                </a:lnTo>
                <a:lnTo>
                  <a:pt x="561854" y="951543"/>
                </a:lnTo>
                <a:lnTo>
                  <a:pt x="559174" y="938267"/>
                </a:lnTo>
                <a:lnTo>
                  <a:pt x="551865" y="927425"/>
                </a:lnTo>
                <a:lnTo>
                  <a:pt x="541023" y="920116"/>
                </a:lnTo>
                <a:lnTo>
                  <a:pt x="527747" y="917436"/>
                </a:lnTo>
                <a:lnTo>
                  <a:pt x="216065" y="917436"/>
                </a:lnTo>
                <a:lnTo>
                  <a:pt x="216431" y="913705"/>
                </a:lnTo>
                <a:lnTo>
                  <a:pt x="216617" y="909938"/>
                </a:lnTo>
                <a:lnTo>
                  <a:pt x="216617" y="892228"/>
                </a:lnTo>
                <a:lnTo>
                  <a:pt x="220648" y="872250"/>
                </a:lnTo>
                <a:lnTo>
                  <a:pt x="231642" y="855939"/>
                </a:lnTo>
                <a:lnTo>
                  <a:pt x="247953" y="844945"/>
                </a:lnTo>
                <a:lnTo>
                  <a:pt x="267931" y="840913"/>
                </a:lnTo>
                <a:lnTo>
                  <a:pt x="698964" y="840913"/>
                </a:lnTo>
                <a:lnTo>
                  <a:pt x="676572" y="807704"/>
                </a:lnTo>
                <a:lnTo>
                  <a:pt x="638578" y="782090"/>
                </a:lnTo>
                <a:lnTo>
                  <a:pt x="592055" y="772698"/>
                </a:lnTo>
                <a:close/>
              </a:path>
              <a:path w="860425" h="1422400">
                <a:moveTo>
                  <a:pt x="698964" y="840913"/>
                </a:moveTo>
                <a:lnTo>
                  <a:pt x="592055" y="840913"/>
                </a:lnTo>
                <a:lnTo>
                  <a:pt x="612029" y="844946"/>
                </a:lnTo>
                <a:lnTo>
                  <a:pt x="628340" y="855942"/>
                </a:lnTo>
                <a:lnTo>
                  <a:pt x="639337" y="872253"/>
                </a:lnTo>
                <a:lnTo>
                  <a:pt x="643370" y="892228"/>
                </a:lnTo>
                <a:lnTo>
                  <a:pt x="643461" y="906144"/>
                </a:lnTo>
                <a:lnTo>
                  <a:pt x="646930" y="934038"/>
                </a:lnTo>
                <a:lnTo>
                  <a:pt x="657182" y="960641"/>
                </a:lnTo>
                <a:lnTo>
                  <a:pt x="673483" y="984248"/>
                </a:lnTo>
                <a:lnTo>
                  <a:pt x="735685" y="1040821"/>
                </a:lnTo>
                <a:lnTo>
                  <a:pt x="766062" y="1085628"/>
                </a:lnTo>
                <a:lnTo>
                  <a:pt x="785149" y="1136460"/>
                </a:lnTo>
                <a:lnTo>
                  <a:pt x="791772" y="1191471"/>
                </a:lnTo>
                <a:lnTo>
                  <a:pt x="791772" y="1312041"/>
                </a:lnTo>
                <a:lnTo>
                  <a:pt x="788487" y="1328295"/>
                </a:lnTo>
                <a:lnTo>
                  <a:pt x="779529" y="1341570"/>
                </a:lnTo>
                <a:lnTo>
                  <a:pt x="766243" y="1350522"/>
                </a:lnTo>
                <a:lnTo>
                  <a:pt x="749973" y="1353805"/>
                </a:lnTo>
                <a:lnTo>
                  <a:pt x="851551" y="1353805"/>
                </a:lnTo>
                <a:lnTo>
                  <a:pt x="859987" y="1312041"/>
                </a:lnTo>
                <a:lnTo>
                  <a:pt x="859987" y="1191471"/>
                </a:lnTo>
                <a:lnTo>
                  <a:pt x="856132" y="1143472"/>
                </a:lnTo>
                <a:lnTo>
                  <a:pt x="844873" y="1097515"/>
                </a:lnTo>
                <a:lnTo>
                  <a:pt x="826666" y="1054316"/>
                </a:lnTo>
                <a:lnTo>
                  <a:pt x="801968" y="1014592"/>
                </a:lnTo>
                <a:lnTo>
                  <a:pt x="771235" y="979059"/>
                </a:lnTo>
                <a:lnTo>
                  <a:pt x="734925" y="948433"/>
                </a:lnTo>
                <a:lnTo>
                  <a:pt x="725041" y="939575"/>
                </a:lnTo>
                <a:lnTo>
                  <a:pt x="717711" y="929165"/>
                </a:lnTo>
                <a:lnTo>
                  <a:pt x="713153" y="917633"/>
                </a:lnTo>
                <a:lnTo>
                  <a:pt x="711679" y="906144"/>
                </a:lnTo>
                <a:lnTo>
                  <a:pt x="711585" y="892228"/>
                </a:lnTo>
                <a:lnTo>
                  <a:pt x="702190" y="845698"/>
                </a:lnTo>
                <a:lnTo>
                  <a:pt x="698964" y="840913"/>
                </a:lnTo>
                <a:close/>
              </a:path>
              <a:path w="860425" h="1422400">
                <a:moveTo>
                  <a:pt x="456342" y="306399"/>
                </a:moveTo>
                <a:lnTo>
                  <a:pt x="348396" y="463490"/>
                </a:lnTo>
                <a:lnTo>
                  <a:pt x="330740" y="510502"/>
                </a:lnTo>
                <a:lnTo>
                  <a:pt x="326924" y="558868"/>
                </a:lnTo>
                <a:lnTo>
                  <a:pt x="336154" y="605879"/>
                </a:lnTo>
                <a:lnTo>
                  <a:pt x="357635" y="648826"/>
                </a:lnTo>
                <a:lnTo>
                  <a:pt x="390573" y="684998"/>
                </a:lnTo>
                <a:lnTo>
                  <a:pt x="342611" y="772698"/>
                </a:lnTo>
                <a:lnTo>
                  <a:pt x="420360" y="772698"/>
                </a:lnTo>
                <a:lnTo>
                  <a:pt x="450422" y="717731"/>
                </a:lnTo>
                <a:lnTo>
                  <a:pt x="554323" y="717731"/>
                </a:lnTo>
                <a:lnTo>
                  <a:pt x="590971" y="703258"/>
                </a:lnTo>
                <a:lnTo>
                  <a:pt x="629635" y="673943"/>
                </a:lnTo>
                <a:lnTo>
                  <a:pt x="642377" y="656883"/>
                </a:lnTo>
                <a:lnTo>
                  <a:pt x="518031" y="656883"/>
                </a:lnTo>
                <a:lnTo>
                  <a:pt x="484189" y="655988"/>
                </a:lnTo>
                <a:lnTo>
                  <a:pt x="502090" y="623256"/>
                </a:lnTo>
                <a:lnTo>
                  <a:pt x="424340" y="623256"/>
                </a:lnTo>
                <a:lnTo>
                  <a:pt x="405327" y="595248"/>
                </a:lnTo>
                <a:lnTo>
                  <a:pt x="395825" y="563098"/>
                </a:lnTo>
                <a:lnTo>
                  <a:pt x="396558" y="529267"/>
                </a:lnTo>
                <a:lnTo>
                  <a:pt x="408246" y="496220"/>
                </a:lnTo>
                <a:lnTo>
                  <a:pt x="482834" y="356708"/>
                </a:lnTo>
                <a:lnTo>
                  <a:pt x="486853" y="343774"/>
                </a:lnTo>
                <a:lnTo>
                  <a:pt x="485642" y="330755"/>
                </a:lnTo>
                <a:lnTo>
                  <a:pt x="479637" y="319140"/>
                </a:lnTo>
                <a:lnTo>
                  <a:pt x="469276" y="310418"/>
                </a:lnTo>
                <a:lnTo>
                  <a:pt x="456342" y="306399"/>
                </a:lnTo>
                <a:close/>
              </a:path>
              <a:path w="860425" h="1422400">
                <a:moveTo>
                  <a:pt x="554323" y="717731"/>
                </a:moveTo>
                <a:lnTo>
                  <a:pt x="450422" y="717731"/>
                </a:lnTo>
                <a:lnTo>
                  <a:pt x="498652" y="725947"/>
                </a:lnTo>
                <a:lnTo>
                  <a:pt x="546406" y="720858"/>
                </a:lnTo>
                <a:lnTo>
                  <a:pt x="554323" y="717731"/>
                </a:lnTo>
                <a:close/>
              </a:path>
              <a:path w="860425" h="1422400">
                <a:moveTo>
                  <a:pt x="640731" y="570251"/>
                </a:moveTo>
                <a:lnTo>
                  <a:pt x="627712" y="571460"/>
                </a:lnTo>
                <a:lnTo>
                  <a:pt x="616096" y="577462"/>
                </a:lnTo>
                <a:lnTo>
                  <a:pt x="607372" y="587823"/>
                </a:lnTo>
                <a:lnTo>
                  <a:pt x="599838" y="600974"/>
                </a:lnTo>
                <a:lnTo>
                  <a:pt x="578320" y="628654"/>
                </a:lnTo>
                <a:lnTo>
                  <a:pt x="550229" y="647531"/>
                </a:lnTo>
                <a:lnTo>
                  <a:pt x="518031" y="656883"/>
                </a:lnTo>
                <a:lnTo>
                  <a:pt x="642377" y="656883"/>
                </a:lnTo>
                <a:lnTo>
                  <a:pt x="659687" y="633707"/>
                </a:lnTo>
                <a:lnTo>
                  <a:pt x="667217" y="620563"/>
                </a:lnTo>
                <a:lnTo>
                  <a:pt x="671237" y="607630"/>
                </a:lnTo>
                <a:lnTo>
                  <a:pt x="670028" y="594611"/>
                </a:lnTo>
                <a:lnTo>
                  <a:pt x="664025" y="582995"/>
                </a:lnTo>
                <a:lnTo>
                  <a:pt x="653665" y="574271"/>
                </a:lnTo>
                <a:lnTo>
                  <a:pt x="640731" y="570251"/>
                </a:lnTo>
                <a:close/>
              </a:path>
              <a:path w="860425" h="1422400">
                <a:moveTo>
                  <a:pt x="647159" y="259248"/>
                </a:moveTo>
                <a:lnTo>
                  <a:pt x="634140" y="260459"/>
                </a:lnTo>
                <a:lnTo>
                  <a:pt x="622525" y="266464"/>
                </a:lnTo>
                <a:lnTo>
                  <a:pt x="613803" y="276826"/>
                </a:lnTo>
                <a:lnTo>
                  <a:pt x="424340" y="623256"/>
                </a:lnTo>
                <a:lnTo>
                  <a:pt x="502090" y="623256"/>
                </a:lnTo>
                <a:lnTo>
                  <a:pt x="673653" y="309557"/>
                </a:lnTo>
                <a:lnTo>
                  <a:pt x="677671" y="296623"/>
                </a:lnTo>
                <a:lnTo>
                  <a:pt x="676460" y="283604"/>
                </a:lnTo>
                <a:lnTo>
                  <a:pt x="670456" y="271989"/>
                </a:lnTo>
                <a:lnTo>
                  <a:pt x="660093" y="263267"/>
                </a:lnTo>
                <a:lnTo>
                  <a:pt x="647159" y="259248"/>
                </a:lnTo>
                <a:close/>
              </a:path>
              <a:path w="860425" h="1422400">
                <a:moveTo>
                  <a:pt x="846837" y="66829"/>
                </a:moveTo>
                <a:lnTo>
                  <a:pt x="739646" y="66829"/>
                </a:lnTo>
                <a:lnTo>
                  <a:pt x="764004" y="73263"/>
                </a:lnTo>
                <a:lnTo>
                  <a:pt x="782559" y="90304"/>
                </a:lnTo>
                <a:lnTo>
                  <a:pt x="790918" y="115550"/>
                </a:lnTo>
                <a:lnTo>
                  <a:pt x="791232" y="163251"/>
                </a:lnTo>
                <a:lnTo>
                  <a:pt x="786199" y="210459"/>
                </a:lnTo>
                <a:lnTo>
                  <a:pt x="775917" y="256733"/>
                </a:lnTo>
                <a:lnTo>
                  <a:pt x="760484" y="301632"/>
                </a:lnTo>
                <a:lnTo>
                  <a:pt x="739999" y="344715"/>
                </a:lnTo>
                <a:lnTo>
                  <a:pt x="680889" y="452779"/>
                </a:lnTo>
                <a:lnTo>
                  <a:pt x="668233" y="453126"/>
                </a:lnTo>
                <a:lnTo>
                  <a:pt x="655948" y="454663"/>
                </a:lnTo>
                <a:lnTo>
                  <a:pt x="617515" y="472562"/>
                </a:lnTo>
                <a:lnTo>
                  <a:pt x="610696" y="505553"/>
                </a:lnTo>
                <a:lnTo>
                  <a:pt x="619100" y="522015"/>
                </a:lnTo>
                <a:lnTo>
                  <a:pt x="632605" y="528110"/>
                </a:lnTo>
                <a:lnTo>
                  <a:pt x="645529" y="528238"/>
                </a:lnTo>
                <a:lnTo>
                  <a:pt x="652191" y="526801"/>
                </a:lnTo>
                <a:lnTo>
                  <a:pt x="661581" y="523330"/>
                </a:lnTo>
                <a:lnTo>
                  <a:pt x="671461" y="521396"/>
                </a:lnTo>
                <a:lnTo>
                  <a:pt x="681867" y="521105"/>
                </a:lnTo>
                <a:lnTo>
                  <a:pt x="710778" y="521105"/>
                </a:lnTo>
                <a:lnTo>
                  <a:pt x="714116" y="520167"/>
                </a:lnTo>
                <a:lnTo>
                  <a:pt x="799849" y="377445"/>
                </a:lnTo>
                <a:lnTo>
                  <a:pt x="820084" y="335900"/>
                </a:lnTo>
                <a:lnTo>
                  <a:pt x="836256" y="292832"/>
                </a:lnTo>
                <a:lnTo>
                  <a:pt x="848299" y="248537"/>
                </a:lnTo>
                <a:lnTo>
                  <a:pt x="856148" y="203312"/>
                </a:lnTo>
                <a:lnTo>
                  <a:pt x="859736" y="157452"/>
                </a:lnTo>
                <a:lnTo>
                  <a:pt x="858998" y="111255"/>
                </a:lnTo>
                <a:lnTo>
                  <a:pt x="849229" y="70476"/>
                </a:lnTo>
                <a:lnTo>
                  <a:pt x="846837" y="66829"/>
                </a:lnTo>
                <a:close/>
              </a:path>
              <a:path w="860425" h="1422400">
                <a:moveTo>
                  <a:pt x="710778" y="521105"/>
                </a:moveTo>
                <a:lnTo>
                  <a:pt x="681867" y="521105"/>
                </a:lnTo>
                <a:lnTo>
                  <a:pt x="692832" y="522562"/>
                </a:lnTo>
                <a:lnTo>
                  <a:pt x="703799" y="523066"/>
                </a:lnTo>
                <a:lnTo>
                  <a:pt x="710778" y="521105"/>
                </a:lnTo>
                <a:close/>
              </a:path>
              <a:path w="860425" h="1422400">
                <a:moveTo>
                  <a:pt x="720381" y="0"/>
                </a:moveTo>
                <a:lnTo>
                  <a:pt x="680765" y="13762"/>
                </a:lnTo>
                <a:lnTo>
                  <a:pt x="641465" y="38085"/>
                </a:lnTo>
                <a:lnTo>
                  <a:pt x="604786" y="65860"/>
                </a:lnTo>
                <a:lnTo>
                  <a:pt x="570943" y="96872"/>
                </a:lnTo>
                <a:lnTo>
                  <a:pt x="540149" y="130907"/>
                </a:lnTo>
                <a:lnTo>
                  <a:pt x="512618" y="167750"/>
                </a:lnTo>
                <a:lnTo>
                  <a:pt x="488563" y="207185"/>
                </a:lnTo>
                <a:lnTo>
                  <a:pt x="484703" y="228258"/>
                </a:lnTo>
                <a:lnTo>
                  <a:pt x="487829" y="238511"/>
                </a:lnTo>
                <a:lnTo>
                  <a:pt x="494171" y="247475"/>
                </a:lnTo>
                <a:lnTo>
                  <a:pt x="499113" y="252499"/>
                </a:lnTo>
                <a:lnTo>
                  <a:pt x="502978" y="257768"/>
                </a:lnTo>
                <a:lnTo>
                  <a:pt x="513292" y="288778"/>
                </a:lnTo>
                <a:lnTo>
                  <a:pt x="514644" y="295625"/>
                </a:lnTo>
                <a:lnTo>
                  <a:pt x="519611" y="307078"/>
                </a:lnTo>
                <a:lnTo>
                  <a:pt x="530223" y="317837"/>
                </a:lnTo>
                <a:lnTo>
                  <a:pt x="548514" y="322601"/>
                </a:lnTo>
                <a:lnTo>
                  <a:pt x="566554" y="317198"/>
                </a:lnTo>
                <a:lnTo>
                  <a:pt x="576539" y="304737"/>
                </a:lnTo>
                <a:lnTo>
                  <a:pt x="580685" y="290836"/>
                </a:lnTo>
                <a:lnTo>
                  <a:pt x="581210" y="281115"/>
                </a:lnTo>
                <a:lnTo>
                  <a:pt x="579420" y="268629"/>
                </a:lnTo>
                <a:lnTo>
                  <a:pt x="566115" y="231195"/>
                </a:lnTo>
                <a:lnTo>
                  <a:pt x="559731" y="220477"/>
                </a:lnTo>
                <a:lnTo>
                  <a:pt x="590913" y="176588"/>
                </a:lnTo>
                <a:lnTo>
                  <a:pt x="627306" y="137136"/>
                </a:lnTo>
                <a:lnTo>
                  <a:pt x="668448" y="102586"/>
                </a:lnTo>
                <a:lnTo>
                  <a:pt x="713876" y="73402"/>
                </a:lnTo>
                <a:lnTo>
                  <a:pt x="739646" y="66829"/>
                </a:lnTo>
                <a:lnTo>
                  <a:pt x="846837" y="66829"/>
                </a:lnTo>
                <a:lnTo>
                  <a:pt x="827475" y="37316"/>
                </a:lnTo>
                <a:lnTo>
                  <a:pt x="796744" y="13421"/>
                </a:lnTo>
                <a:lnTo>
                  <a:pt x="760044" y="434"/>
                </a:lnTo>
                <a:lnTo>
                  <a:pt x="720381" y="0"/>
                </a:lnTo>
                <a:close/>
              </a:path>
            </a:pathLst>
          </a:custGeom>
          <a:solidFill>
            <a:srgbClr val="C31919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" name="object 9" descr=""/>
          <p:cNvSpPr txBox="1"/>
          <p:nvPr/>
        </p:nvSpPr>
        <p:spPr>
          <a:xfrm>
            <a:off x="3427041" y="5764657"/>
            <a:ext cx="1293495" cy="32258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1950" spc="140" b="1">
                <a:solidFill>
                  <a:srgbClr val="FFFFFF"/>
                </a:solidFill>
                <a:latin typeface="Roboto"/>
                <a:cs typeface="Roboto"/>
              </a:rPr>
              <a:t>ENDOSOS</a:t>
            </a:r>
            <a:endParaRPr sz="1950">
              <a:latin typeface="Roboto"/>
              <a:cs typeface="Roboto"/>
            </a:endParaRPr>
          </a:p>
        </p:txBody>
      </p:sp>
      <p:sp>
        <p:nvSpPr>
          <p:cNvPr id="10" name="object 10" descr=""/>
          <p:cNvSpPr/>
          <p:nvPr/>
        </p:nvSpPr>
        <p:spPr>
          <a:xfrm>
            <a:off x="6591278" y="6885162"/>
            <a:ext cx="971550" cy="1391920"/>
          </a:xfrm>
          <a:custGeom>
            <a:avLst/>
            <a:gdLst/>
            <a:ahLst/>
            <a:cxnLst/>
            <a:rect l="l" t="t" r="r" b="b"/>
            <a:pathLst>
              <a:path w="971550" h="1391920">
                <a:moveTo>
                  <a:pt x="774818" y="1334308"/>
                </a:moveTo>
                <a:lnTo>
                  <a:pt x="611125" y="1334308"/>
                </a:lnTo>
                <a:lnTo>
                  <a:pt x="685714" y="1382204"/>
                </a:lnTo>
                <a:lnTo>
                  <a:pt x="715828" y="1391451"/>
                </a:lnTo>
                <a:lnTo>
                  <a:pt x="744640" y="1384352"/>
                </a:lnTo>
                <a:lnTo>
                  <a:pt x="766302" y="1364075"/>
                </a:lnTo>
                <a:lnTo>
                  <a:pt x="774818" y="1334308"/>
                </a:lnTo>
                <a:close/>
              </a:path>
              <a:path w="971550" h="1391920">
                <a:moveTo>
                  <a:pt x="630740" y="693225"/>
                </a:moveTo>
                <a:lnTo>
                  <a:pt x="585417" y="693888"/>
                </a:lnTo>
                <a:lnTo>
                  <a:pt x="540344" y="703538"/>
                </a:lnTo>
                <a:lnTo>
                  <a:pt x="496805" y="722536"/>
                </a:lnTo>
                <a:lnTo>
                  <a:pt x="457932" y="749843"/>
                </a:lnTo>
                <a:lnTo>
                  <a:pt x="426246" y="783322"/>
                </a:lnTo>
                <a:lnTo>
                  <a:pt x="402106" y="821689"/>
                </a:lnTo>
                <a:lnTo>
                  <a:pt x="385873" y="863660"/>
                </a:lnTo>
                <a:lnTo>
                  <a:pt x="377908" y="907950"/>
                </a:lnTo>
                <a:lnTo>
                  <a:pt x="378571" y="953275"/>
                </a:lnTo>
                <a:lnTo>
                  <a:pt x="388222" y="998350"/>
                </a:lnTo>
                <a:lnTo>
                  <a:pt x="407223" y="1041892"/>
                </a:lnTo>
                <a:lnTo>
                  <a:pt x="436516" y="1083020"/>
                </a:lnTo>
                <a:lnTo>
                  <a:pt x="447889" y="1094935"/>
                </a:lnTo>
                <a:lnTo>
                  <a:pt x="446734" y="1330981"/>
                </a:lnTo>
                <a:lnTo>
                  <a:pt x="454982" y="1361226"/>
                </a:lnTo>
                <a:lnTo>
                  <a:pt x="476232" y="1381752"/>
                </a:lnTo>
                <a:lnTo>
                  <a:pt x="504777" y="1389334"/>
                </a:lnTo>
                <a:lnTo>
                  <a:pt x="534911" y="1380743"/>
                </a:lnTo>
                <a:lnTo>
                  <a:pt x="611125" y="1334308"/>
                </a:lnTo>
                <a:lnTo>
                  <a:pt x="774818" y="1334308"/>
                </a:lnTo>
                <a:lnTo>
                  <a:pt x="774967" y="1333786"/>
                </a:lnTo>
                <a:lnTo>
                  <a:pt x="775066" y="1314709"/>
                </a:lnTo>
                <a:lnTo>
                  <a:pt x="706850" y="1314709"/>
                </a:lnTo>
                <a:lnTo>
                  <a:pt x="704146" y="1312972"/>
                </a:lnTo>
                <a:lnTo>
                  <a:pt x="515038" y="1312972"/>
                </a:lnTo>
                <a:lnTo>
                  <a:pt x="515879" y="1141080"/>
                </a:lnTo>
                <a:lnTo>
                  <a:pt x="707392" y="1141080"/>
                </a:lnTo>
                <a:lnTo>
                  <a:pt x="707747" y="1140965"/>
                </a:lnTo>
                <a:lnTo>
                  <a:pt x="775963" y="1140965"/>
                </a:lnTo>
                <a:lnTo>
                  <a:pt x="776204" y="1094226"/>
                </a:lnTo>
                <a:lnTo>
                  <a:pt x="777628" y="1092482"/>
                </a:lnTo>
                <a:lnTo>
                  <a:pt x="594962" y="1092482"/>
                </a:lnTo>
                <a:lnTo>
                  <a:pt x="547143" y="1080285"/>
                </a:lnTo>
                <a:lnTo>
                  <a:pt x="504702" y="1054395"/>
                </a:lnTo>
                <a:lnTo>
                  <a:pt x="474567" y="1021142"/>
                </a:lnTo>
                <a:lnTo>
                  <a:pt x="450212" y="967018"/>
                </a:lnTo>
                <a:lnTo>
                  <a:pt x="445368" y="924168"/>
                </a:lnTo>
                <a:lnTo>
                  <a:pt x="451552" y="882083"/>
                </a:lnTo>
                <a:lnTo>
                  <a:pt x="468160" y="842922"/>
                </a:lnTo>
                <a:lnTo>
                  <a:pt x="494584" y="808843"/>
                </a:lnTo>
                <a:lnTo>
                  <a:pt x="530218" y="782006"/>
                </a:lnTo>
                <a:lnTo>
                  <a:pt x="571673" y="765530"/>
                </a:lnTo>
                <a:lnTo>
                  <a:pt x="614521" y="760685"/>
                </a:lnTo>
                <a:lnTo>
                  <a:pt x="775577" y="760685"/>
                </a:lnTo>
                <a:lnTo>
                  <a:pt x="755367" y="741559"/>
                </a:lnTo>
                <a:lnTo>
                  <a:pt x="717000" y="717421"/>
                </a:lnTo>
                <a:lnTo>
                  <a:pt x="675029" y="701189"/>
                </a:lnTo>
                <a:lnTo>
                  <a:pt x="630740" y="693225"/>
                </a:lnTo>
                <a:close/>
              </a:path>
              <a:path w="971550" h="1391920">
                <a:moveTo>
                  <a:pt x="775963" y="1140965"/>
                </a:moveTo>
                <a:lnTo>
                  <a:pt x="707747" y="1140965"/>
                </a:lnTo>
                <a:lnTo>
                  <a:pt x="706850" y="1314709"/>
                </a:lnTo>
                <a:lnTo>
                  <a:pt x="775066" y="1314709"/>
                </a:lnTo>
                <a:lnTo>
                  <a:pt x="775963" y="1140965"/>
                </a:lnTo>
                <a:close/>
              </a:path>
              <a:path w="971550" h="1391920">
                <a:moveTo>
                  <a:pt x="611983" y="1264275"/>
                </a:moveTo>
                <a:lnTo>
                  <a:pt x="596173" y="1266269"/>
                </a:lnTo>
                <a:lnTo>
                  <a:pt x="581216" y="1272653"/>
                </a:lnTo>
                <a:lnTo>
                  <a:pt x="515038" y="1312972"/>
                </a:lnTo>
                <a:lnTo>
                  <a:pt x="704146" y="1312972"/>
                </a:lnTo>
                <a:lnTo>
                  <a:pt x="642608" y="1273456"/>
                </a:lnTo>
                <a:lnTo>
                  <a:pt x="627758" y="1266670"/>
                </a:lnTo>
                <a:lnTo>
                  <a:pt x="611983" y="1264275"/>
                </a:lnTo>
                <a:close/>
              </a:path>
              <a:path w="971550" h="1391920">
                <a:moveTo>
                  <a:pt x="878148" y="0"/>
                </a:moveTo>
                <a:lnTo>
                  <a:pt x="93045" y="0"/>
                </a:lnTo>
                <a:lnTo>
                  <a:pt x="56827" y="7312"/>
                </a:lnTo>
                <a:lnTo>
                  <a:pt x="27251" y="27255"/>
                </a:lnTo>
                <a:lnTo>
                  <a:pt x="7311" y="56830"/>
                </a:lnTo>
                <a:lnTo>
                  <a:pt x="0" y="93045"/>
                </a:lnTo>
                <a:lnTo>
                  <a:pt x="0" y="1165880"/>
                </a:lnTo>
                <a:lnTo>
                  <a:pt x="7311" y="1202099"/>
                </a:lnTo>
                <a:lnTo>
                  <a:pt x="27250" y="1231675"/>
                </a:lnTo>
                <a:lnTo>
                  <a:pt x="56825" y="1251614"/>
                </a:lnTo>
                <a:lnTo>
                  <a:pt x="93045" y="1258925"/>
                </a:lnTo>
                <a:lnTo>
                  <a:pt x="337663" y="1258925"/>
                </a:lnTo>
                <a:lnTo>
                  <a:pt x="371771" y="1224818"/>
                </a:lnTo>
                <a:lnTo>
                  <a:pt x="337663" y="1190710"/>
                </a:lnTo>
                <a:lnTo>
                  <a:pt x="93045" y="1190710"/>
                </a:lnTo>
                <a:lnTo>
                  <a:pt x="83377" y="1188760"/>
                </a:lnTo>
                <a:lnTo>
                  <a:pt x="75485" y="1183439"/>
                </a:lnTo>
                <a:lnTo>
                  <a:pt x="70165" y="1175547"/>
                </a:lnTo>
                <a:lnTo>
                  <a:pt x="68215" y="1165880"/>
                </a:lnTo>
                <a:lnTo>
                  <a:pt x="68215" y="93045"/>
                </a:lnTo>
                <a:lnTo>
                  <a:pt x="70166" y="83382"/>
                </a:lnTo>
                <a:lnTo>
                  <a:pt x="75488" y="75489"/>
                </a:lnTo>
                <a:lnTo>
                  <a:pt x="83380" y="70166"/>
                </a:lnTo>
                <a:lnTo>
                  <a:pt x="93045" y="68215"/>
                </a:lnTo>
                <a:lnTo>
                  <a:pt x="966180" y="68215"/>
                </a:lnTo>
                <a:lnTo>
                  <a:pt x="963881" y="56830"/>
                </a:lnTo>
                <a:lnTo>
                  <a:pt x="943941" y="27255"/>
                </a:lnTo>
                <a:lnTo>
                  <a:pt x="914366" y="7312"/>
                </a:lnTo>
                <a:lnTo>
                  <a:pt x="878148" y="0"/>
                </a:lnTo>
                <a:close/>
              </a:path>
              <a:path w="971550" h="1391920">
                <a:moveTo>
                  <a:pt x="966180" y="68215"/>
                </a:moveTo>
                <a:lnTo>
                  <a:pt x="878148" y="68215"/>
                </a:lnTo>
                <a:lnTo>
                  <a:pt x="887812" y="70166"/>
                </a:lnTo>
                <a:lnTo>
                  <a:pt x="895705" y="75489"/>
                </a:lnTo>
                <a:lnTo>
                  <a:pt x="901027" y="83382"/>
                </a:lnTo>
                <a:lnTo>
                  <a:pt x="902979" y="93045"/>
                </a:lnTo>
                <a:lnTo>
                  <a:pt x="902979" y="1165880"/>
                </a:lnTo>
                <a:lnTo>
                  <a:pt x="901028" y="1175547"/>
                </a:lnTo>
                <a:lnTo>
                  <a:pt x="895708" y="1183439"/>
                </a:lnTo>
                <a:lnTo>
                  <a:pt x="887816" y="1188760"/>
                </a:lnTo>
                <a:lnTo>
                  <a:pt x="864872" y="1193390"/>
                </a:lnTo>
                <a:lnTo>
                  <a:pt x="854031" y="1200700"/>
                </a:lnTo>
                <a:lnTo>
                  <a:pt x="846721" y="1211541"/>
                </a:lnTo>
                <a:lnTo>
                  <a:pt x="844041" y="1224818"/>
                </a:lnTo>
                <a:lnTo>
                  <a:pt x="846721" y="1238094"/>
                </a:lnTo>
                <a:lnTo>
                  <a:pt x="854031" y="1248935"/>
                </a:lnTo>
                <a:lnTo>
                  <a:pt x="864872" y="1256245"/>
                </a:lnTo>
                <a:lnTo>
                  <a:pt x="878148" y="1258925"/>
                </a:lnTo>
                <a:lnTo>
                  <a:pt x="914368" y="1251614"/>
                </a:lnTo>
                <a:lnTo>
                  <a:pt x="943943" y="1231675"/>
                </a:lnTo>
                <a:lnTo>
                  <a:pt x="963882" y="1202099"/>
                </a:lnTo>
                <a:lnTo>
                  <a:pt x="971193" y="1165880"/>
                </a:lnTo>
                <a:lnTo>
                  <a:pt x="971193" y="93045"/>
                </a:lnTo>
                <a:lnTo>
                  <a:pt x="966180" y="68215"/>
                </a:lnTo>
                <a:close/>
              </a:path>
              <a:path w="971550" h="1391920">
                <a:moveTo>
                  <a:pt x="707392" y="1141080"/>
                </a:moveTo>
                <a:lnTo>
                  <a:pt x="515879" y="1141080"/>
                </a:lnTo>
                <a:lnTo>
                  <a:pt x="562110" y="1156229"/>
                </a:lnTo>
                <a:lnTo>
                  <a:pt x="610584" y="1161564"/>
                </a:lnTo>
                <a:lnTo>
                  <a:pt x="659671" y="1156628"/>
                </a:lnTo>
                <a:lnTo>
                  <a:pt x="707392" y="1141080"/>
                </a:lnTo>
                <a:close/>
              </a:path>
              <a:path w="971550" h="1391920">
                <a:moveTo>
                  <a:pt x="775577" y="760685"/>
                </a:moveTo>
                <a:lnTo>
                  <a:pt x="614521" y="760685"/>
                </a:lnTo>
                <a:lnTo>
                  <a:pt x="656606" y="766869"/>
                </a:lnTo>
                <a:lnTo>
                  <a:pt x="695768" y="783474"/>
                </a:lnTo>
                <a:lnTo>
                  <a:pt x="729848" y="809897"/>
                </a:lnTo>
                <a:lnTo>
                  <a:pt x="756687" y="845532"/>
                </a:lnTo>
                <a:lnTo>
                  <a:pt x="773162" y="886989"/>
                </a:lnTo>
                <a:lnTo>
                  <a:pt x="778005" y="929837"/>
                </a:lnTo>
                <a:lnTo>
                  <a:pt x="771821" y="971919"/>
                </a:lnTo>
                <a:lnTo>
                  <a:pt x="755215" y="1011077"/>
                </a:lnTo>
                <a:lnTo>
                  <a:pt x="728793" y="1045151"/>
                </a:lnTo>
                <a:lnTo>
                  <a:pt x="693161" y="1071985"/>
                </a:lnTo>
                <a:lnTo>
                  <a:pt x="644766" y="1090032"/>
                </a:lnTo>
                <a:lnTo>
                  <a:pt x="594962" y="1092482"/>
                </a:lnTo>
                <a:lnTo>
                  <a:pt x="777628" y="1092482"/>
                </a:lnTo>
                <a:lnTo>
                  <a:pt x="808425" y="1054749"/>
                </a:lnTo>
                <a:lnTo>
                  <a:pt x="831086" y="1009888"/>
                </a:lnTo>
                <a:lnTo>
                  <a:pt x="843688" y="961418"/>
                </a:lnTo>
                <a:lnTo>
                  <a:pt x="845733" y="911115"/>
                </a:lnTo>
                <a:lnTo>
                  <a:pt x="836722" y="860756"/>
                </a:lnTo>
                <a:lnTo>
                  <a:pt x="816157" y="812117"/>
                </a:lnTo>
                <a:lnTo>
                  <a:pt x="788848" y="773245"/>
                </a:lnTo>
                <a:lnTo>
                  <a:pt x="775577" y="760685"/>
                </a:lnTo>
                <a:close/>
              </a:path>
            </a:pathLst>
          </a:custGeom>
          <a:solidFill>
            <a:srgbClr val="F3610A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" name="object 11" descr=""/>
          <p:cNvSpPr txBox="1"/>
          <p:nvPr/>
        </p:nvSpPr>
        <p:spPr>
          <a:xfrm>
            <a:off x="5314265" y="8791584"/>
            <a:ext cx="3510279" cy="32258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1950" spc="185" b="1">
                <a:solidFill>
                  <a:srgbClr val="FFFFFF"/>
                </a:solidFill>
                <a:latin typeface="Roboto"/>
                <a:cs typeface="Roboto"/>
              </a:rPr>
              <a:t>EXISTENCIA</a:t>
            </a:r>
            <a:r>
              <a:rPr dirty="0" sz="1950" spc="385" b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950" spc="95" b="1">
                <a:solidFill>
                  <a:srgbClr val="FFFFFF"/>
                </a:solidFill>
                <a:latin typeface="Roboto"/>
                <a:cs typeface="Roboto"/>
              </a:rPr>
              <a:t>EN</a:t>
            </a:r>
            <a:r>
              <a:rPr dirty="0" sz="1950" spc="390" b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950" spc="160" b="1">
                <a:solidFill>
                  <a:srgbClr val="FFFFFF"/>
                </a:solidFill>
                <a:latin typeface="Roboto"/>
                <a:cs typeface="Roboto"/>
              </a:rPr>
              <a:t>ORIGINAL </a:t>
            </a:r>
            <a:endParaRPr sz="1950">
              <a:latin typeface="Roboto"/>
              <a:cs typeface="Roboto"/>
            </a:endParaRPr>
          </a:p>
        </p:txBody>
      </p:sp>
      <p:sp>
        <p:nvSpPr>
          <p:cNvPr id="12" name="object 12" descr=""/>
          <p:cNvSpPr/>
          <p:nvPr/>
        </p:nvSpPr>
        <p:spPr>
          <a:xfrm>
            <a:off x="15626354" y="3926450"/>
            <a:ext cx="721995" cy="1288415"/>
          </a:xfrm>
          <a:custGeom>
            <a:avLst/>
            <a:gdLst/>
            <a:ahLst/>
            <a:cxnLst/>
            <a:rect l="l" t="t" r="r" b="b"/>
            <a:pathLst>
              <a:path w="721994" h="1288414">
                <a:moveTo>
                  <a:pt x="360790" y="0"/>
                </a:moveTo>
                <a:lnTo>
                  <a:pt x="311832" y="3293"/>
                </a:lnTo>
                <a:lnTo>
                  <a:pt x="264876" y="12888"/>
                </a:lnTo>
                <a:lnTo>
                  <a:pt x="220352" y="28353"/>
                </a:lnTo>
                <a:lnTo>
                  <a:pt x="178690" y="49260"/>
                </a:lnTo>
                <a:lnTo>
                  <a:pt x="140320" y="75178"/>
                </a:lnTo>
                <a:lnTo>
                  <a:pt x="105671" y="105677"/>
                </a:lnTo>
                <a:lnTo>
                  <a:pt x="75173" y="140327"/>
                </a:lnTo>
                <a:lnTo>
                  <a:pt x="49257" y="178699"/>
                </a:lnTo>
                <a:lnTo>
                  <a:pt x="28352" y="220363"/>
                </a:lnTo>
                <a:lnTo>
                  <a:pt x="12887" y="264888"/>
                </a:lnTo>
                <a:lnTo>
                  <a:pt x="3293" y="311846"/>
                </a:lnTo>
                <a:lnTo>
                  <a:pt x="0" y="360805"/>
                </a:lnTo>
                <a:lnTo>
                  <a:pt x="0" y="875659"/>
                </a:lnTo>
                <a:lnTo>
                  <a:pt x="2680" y="888935"/>
                </a:lnTo>
                <a:lnTo>
                  <a:pt x="9990" y="899776"/>
                </a:lnTo>
                <a:lnTo>
                  <a:pt x="20832" y="907085"/>
                </a:lnTo>
                <a:lnTo>
                  <a:pt x="34108" y="909766"/>
                </a:lnTo>
                <a:lnTo>
                  <a:pt x="47384" y="907085"/>
                </a:lnTo>
                <a:lnTo>
                  <a:pt x="58226" y="899776"/>
                </a:lnTo>
                <a:lnTo>
                  <a:pt x="65536" y="888935"/>
                </a:lnTo>
                <a:lnTo>
                  <a:pt x="68216" y="875659"/>
                </a:lnTo>
                <a:lnTo>
                  <a:pt x="68216" y="360805"/>
                </a:lnTo>
                <a:lnTo>
                  <a:pt x="72046" y="313345"/>
                </a:lnTo>
                <a:lnTo>
                  <a:pt x="83131" y="268323"/>
                </a:lnTo>
                <a:lnTo>
                  <a:pt x="100872" y="226342"/>
                </a:lnTo>
                <a:lnTo>
                  <a:pt x="124664" y="188004"/>
                </a:lnTo>
                <a:lnTo>
                  <a:pt x="153906" y="153912"/>
                </a:lnTo>
                <a:lnTo>
                  <a:pt x="187997" y="124667"/>
                </a:lnTo>
                <a:lnTo>
                  <a:pt x="226332" y="100873"/>
                </a:lnTo>
                <a:lnTo>
                  <a:pt x="268311" y="83131"/>
                </a:lnTo>
                <a:lnTo>
                  <a:pt x="313331" y="72044"/>
                </a:lnTo>
                <a:lnTo>
                  <a:pt x="360790" y="68215"/>
                </a:lnTo>
                <a:lnTo>
                  <a:pt x="408250" y="72044"/>
                </a:lnTo>
                <a:lnTo>
                  <a:pt x="453271" y="83131"/>
                </a:lnTo>
                <a:lnTo>
                  <a:pt x="495252" y="100873"/>
                </a:lnTo>
                <a:lnTo>
                  <a:pt x="533591" y="124668"/>
                </a:lnTo>
                <a:lnTo>
                  <a:pt x="567683" y="153913"/>
                </a:lnTo>
                <a:lnTo>
                  <a:pt x="596929" y="188006"/>
                </a:lnTo>
                <a:lnTo>
                  <a:pt x="620724" y="226344"/>
                </a:lnTo>
                <a:lnTo>
                  <a:pt x="638466" y="268325"/>
                </a:lnTo>
                <a:lnTo>
                  <a:pt x="649553" y="313346"/>
                </a:lnTo>
                <a:lnTo>
                  <a:pt x="653383" y="360805"/>
                </a:lnTo>
                <a:lnTo>
                  <a:pt x="653383" y="997149"/>
                </a:lnTo>
                <a:lnTo>
                  <a:pt x="648857" y="1042034"/>
                </a:lnTo>
                <a:lnTo>
                  <a:pt x="635877" y="1083841"/>
                </a:lnTo>
                <a:lnTo>
                  <a:pt x="615339" y="1121673"/>
                </a:lnTo>
                <a:lnTo>
                  <a:pt x="588139" y="1154636"/>
                </a:lnTo>
                <a:lnTo>
                  <a:pt x="555173" y="1181833"/>
                </a:lnTo>
                <a:lnTo>
                  <a:pt x="517336" y="1202368"/>
                </a:lnTo>
                <a:lnTo>
                  <a:pt x="475526" y="1215346"/>
                </a:lnTo>
                <a:lnTo>
                  <a:pt x="430636" y="1219871"/>
                </a:lnTo>
                <a:lnTo>
                  <a:pt x="385754" y="1215346"/>
                </a:lnTo>
                <a:lnTo>
                  <a:pt x="343948" y="1202368"/>
                </a:lnTo>
                <a:lnTo>
                  <a:pt x="306117" y="1181832"/>
                </a:lnTo>
                <a:lnTo>
                  <a:pt x="273154" y="1154635"/>
                </a:lnTo>
                <a:lnTo>
                  <a:pt x="245957" y="1121672"/>
                </a:lnTo>
                <a:lnTo>
                  <a:pt x="225421" y="1083840"/>
                </a:lnTo>
                <a:lnTo>
                  <a:pt x="212443" y="1042033"/>
                </a:lnTo>
                <a:lnTo>
                  <a:pt x="207918" y="997149"/>
                </a:lnTo>
                <a:lnTo>
                  <a:pt x="207918" y="529859"/>
                </a:lnTo>
                <a:lnTo>
                  <a:pt x="215614" y="482143"/>
                </a:lnTo>
                <a:lnTo>
                  <a:pt x="237044" y="440703"/>
                </a:lnTo>
                <a:lnTo>
                  <a:pt x="269722" y="408025"/>
                </a:lnTo>
                <a:lnTo>
                  <a:pt x="311161" y="386595"/>
                </a:lnTo>
                <a:lnTo>
                  <a:pt x="358874" y="378900"/>
                </a:lnTo>
                <a:lnTo>
                  <a:pt x="406597" y="386595"/>
                </a:lnTo>
                <a:lnTo>
                  <a:pt x="448041" y="408025"/>
                </a:lnTo>
                <a:lnTo>
                  <a:pt x="480722" y="440702"/>
                </a:lnTo>
                <a:lnTo>
                  <a:pt x="502153" y="482142"/>
                </a:lnTo>
                <a:lnTo>
                  <a:pt x="509849" y="529859"/>
                </a:lnTo>
                <a:lnTo>
                  <a:pt x="509849" y="875659"/>
                </a:lnTo>
                <a:lnTo>
                  <a:pt x="512530" y="888935"/>
                </a:lnTo>
                <a:lnTo>
                  <a:pt x="557234" y="907085"/>
                </a:lnTo>
                <a:lnTo>
                  <a:pt x="578066" y="529859"/>
                </a:lnTo>
                <a:lnTo>
                  <a:pt x="572278" y="479602"/>
                </a:lnTo>
                <a:lnTo>
                  <a:pt x="555788" y="433468"/>
                </a:lnTo>
                <a:lnTo>
                  <a:pt x="529913" y="392773"/>
                </a:lnTo>
                <a:lnTo>
                  <a:pt x="495969" y="358832"/>
                </a:lnTo>
                <a:lnTo>
                  <a:pt x="455271" y="332960"/>
                </a:lnTo>
                <a:lnTo>
                  <a:pt x="409134" y="316473"/>
                </a:lnTo>
                <a:lnTo>
                  <a:pt x="358874" y="310685"/>
                </a:lnTo>
                <a:lnTo>
                  <a:pt x="308621" y="316473"/>
                </a:lnTo>
                <a:lnTo>
                  <a:pt x="262490" y="332961"/>
                </a:lnTo>
                <a:lnTo>
                  <a:pt x="221795" y="358833"/>
                </a:lnTo>
                <a:lnTo>
                  <a:pt x="187852" y="392775"/>
                </a:lnTo>
                <a:lnTo>
                  <a:pt x="161979" y="433470"/>
                </a:lnTo>
                <a:lnTo>
                  <a:pt x="145490" y="479603"/>
                </a:lnTo>
                <a:lnTo>
                  <a:pt x="139701" y="529859"/>
                </a:lnTo>
                <a:lnTo>
                  <a:pt x="139701" y="997149"/>
                </a:lnTo>
                <a:lnTo>
                  <a:pt x="143509" y="1044339"/>
                </a:lnTo>
                <a:lnTo>
                  <a:pt x="154534" y="1089105"/>
                </a:lnTo>
                <a:lnTo>
                  <a:pt x="172177" y="1130848"/>
                </a:lnTo>
                <a:lnTo>
                  <a:pt x="195838" y="1168970"/>
                </a:lnTo>
                <a:lnTo>
                  <a:pt x="224919" y="1202870"/>
                </a:lnTo>
                <a:lnTo>
                  <a:pt x="258819" y="1231950"/>
                </a:lnTo>
                <a:lnTo>
                  <a:pt x="296940" y="1255611"/>
                </a:lnTo>
                <a:lnTo>
                  <a:pt x="338683" y="1273254"/>
                </a:lnTo>
                <a:lnTo>
                  <a:pt x="383448" y="1284278"/>
                </a:lnTo>
                <a:lnTo>
                  <a:pt x="430636" y="1288086"/>
                </a:lnTo>
                <a:lnTo>
                  <a:pt x="477832" y="1284278"/>
                </a:lnTo>
                <a:lnTo>
                  <a:pt x="522602" y="1273254"/>
                </a:lnTo>
                <a:lnTo>
                  <a:pt x="564348" y="1255612"/>
                </a:lnTo>
                <a:lnTo>
                  <a:pt x="602472" y="1231951"/>
                </a:lnTo>
                <a:lnTo>
                  <a:pt x="636374" y="1202871"/>
                </a:lnTo>
                <a:lnTo>
                  <a:pt x="665454" y="1168971"/>
                </a:lnTo>
                <a:lnTo>
                  <a:pt x="689115" y="1130850"/>
                </a:lnTo>
                <a:lnTo>
                  <a:pt x="706758" y="1089106"/>
                </a:lnTo>
                <a:lnTo>
                  <a:pt x="717782" y="1044340"/>
                </a:lnTo>
                <a:lnTo>
                  <a:pt x="721590" y="997149"/>
                </a:lnTo>
                <a:lnTo>
                  <a:pt x="721590" y="360805"/>
                </a:lnTo>
                <a:lnTo>
                  <a:pt x="718297" y="311846"/>
                </a:lnTo>
                <a:lnTo>
                  <a:pt x="708702" y="264889"/>
                </a:lnTo>
                <a:lnTo>
                  <a:pt x="693237" y="220364"/>
                </a:lnTo>
                <a:lnTo>
                  <a:pt x="672331" y="178700"/>
                </a:lnTo>
                <a:lnTo>
                  <a:pt x="646413" y="140328"/>
                </a:lnTo>
                <a:lnTo>
                  <a:pt x="615914" y="105678"/>
                </a:lnTo>
                <a:lnTo>
                  <a:pt x="581264" y="75178"/>
                </a:lnTo>
                <a:lnTo>
                  <a:pt x="542893" y="49260"/>
                </a:lnTo>
                <a:lnTo>
                  <a:pt x="501230" y="28354"/>
                </a:lnTo>
                <a:lnTo>
                  <a:pt x="456705" y="12888"/>
                </a:lnTo>
                <a:lnTo>
                  <a:pt x="409749" y="3293"/>
                </a:lnTo>
                <a:lnTo>
                  <a:pt x="360790" y="0"/>
                </a:lnTo>
                <a:close/>
              </a:path>
            </a:pathLst>
          </a:custGeom>
          <a:solidFill>
            <a:srgbClr val="4AAF3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" name="object 13" descr=""/>
          <p:cNvSpPr txBox="1"/>
          <p:nvPr/>
        </p:nvSpPr>
        <p:spPr>
          <a:xfrm>
            <a:off x="14638204" y="5764657"/>
            <a:ext cx="2760980" cy="32258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1950" spc="155" b="1">
                <a:solidFill>
                  <a:srgbClr val="FFFFFF"/>
                </a:solidFill>
                <a:latin typeface="Roboto"/>
                <a:cs typeface="Roboto"/>
              </a:rPr>
              <a:t>ALLONGE</a:t>
            </a:r>
            <a:r>
              <a:rPr dirty="0" sz="1950" spc="409" b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950" spc="155" b="1">
                <a:solidFill>
                  <a:srgbClr val="FFFFFF"/>
                </a:solidFill>
                <a:latin typeface="Roboto"/>
                <a:cs typeface="Roboto"/>
              </a:rPr>
              <a:t>ADHERIDO </a:t>
            </a:r>
            <a:endParaRPr sz="1950">
              <a:latin typeface="Roboto"/>
              <a:cs typeface="Roboto"/>
            </a:endParaRPr>
          </a:p>
        </p:txBody>
      </p:sp>
      <p:sp>
        <p:nvSpPr>
          <p:cNvPr id="14" name="object 14" descr=""/>
          <p:cNvSpPr/>
          <p:nvPr/>
        </p:nvSpPr>
        <p:spPr>
          <a:xfrm>
            <a:off x="12557814" y="6936323"/>
            <a:ext cx="971550" cy="1259205"/>
          </a:xfrm>
          <a:custGeom>
            <a:avLst/>
            <a:gdLst/>
            <a:ahLst/>
            <a:cxnLst/>
            <a:rect l="l" t="t" r="r" b="b"/>
            <a:pathLst>
              <a:path w="971550" h="1259204">
                <a:moveTo>
                  <a:pt x="878147" y="0"/>
                </a:moveTo>
                <a:lnTo>
                  <a:pt x="93041" y="0"/>
                </a:lnTo>
                <a:lnTo>
                  <a:pt x="56831" y="7313"/>
                </a:lnTo>
                <a:lnTo>
                  <a:pt x="27256" y="27256"/>
                </a:lnTo>
                <a:lnTo>
                  <a:pt x="7313" y="56832"/>
                </a:lnTo>
                <a:lnTo>
                  <a:pt x="0" y="93045"/>
                </a:lnTo>
                <a:lnTo>
                  <a:pt x="0" y="1165880"/>
                </a:lnTo>
                <a:lnTo>
                  <a:pt x="7313" y="1202099"/>
                </a:lnTo>
                <a:lnTo>
                  <a:pt x="27255" y="1231675"/>
                </a:lnTo>
                <a:lnTo>
                  <a:pt x="56830" y="1251614"/>
                </a:lnTo>
                <a:lnTo>
                  <a:pt x="93041" y="1258925"/>
                </a:lnTo>
                <a:lnTo>
                  <a:pt x="878147" y="1258925"/>
                </a:lnTo>
                <a:lnTo>
                  <a:pt x="914365" y="1251613"/>
                </a:lnTo>
                <a:lnTo>
                  <a:pt x="943940" y="1231673"/>
                </a:lnTo>
                <a:lnTo>
                  <a:pt x="963878" y="1202098"/>
                </a:lnTo>
                <a:lnTo>
                  <a:pt x="966176" y="1190710"/>
                </a:lnTo>
                <a:lnTo>
                  <a:pt x="93041" y="1190710"/>
                </a:lnTo>
                <a:lnTo>
                  <a:pt x="83379" y="1188759"/>
                </a:lnTo>
                <a:lnTo>
                  <a:pt x="75488" y="1183437"/>
                </a:lnTo>
                <a:lnTo>
                  <a:pt x="70168" y="1175544"/>
                </a:lnTo>
                <a:lnTo>
                  <a:pt x="68216" y="1165880"/>
                </a:lnTo>
                <a:lnTo>
                  <a:pt x="68216" y="93045"/>
                </a:lnTo>
                <a:lnTo>
                  <a:pt x="70171" y="83382"/>
                </a:lnTo>
                <a:lnTo>
                  <a:pt x="75496" y="75489"/>
                </a:lnTo>
                <a:lnTo>
                  <a:pt x="83388" y="70167"/>
                </a:lnTo>
                <a:lnTo>
                  <a:pt x="93041" y="68215"/>
                </a:lnTo>
                <a:lnTo>
                  <a:pt x="966176" y="68215"/>
                </a:lnTo>
                <a:lnTo>
                  <a:pt x="963877" y="56831"/>
                </a:lnTo>
                <a:lnTo>
                  <a:pt x="943939" y="27255"/>
                </a:lnTo>
                <a:lnTo>
                  <a:pt x="914365" y="7313"/>
                </a:lnTo>
                <a:lnTo>
                  <a:pt x="878147" y="0"/>
                </a:lnTo>
                <a:close/>
              </a:path>
              <a:path w="971550" h="1259204">
                <a:moveTo>
                  <a:pt x="966176" y="68215"/>
                </a:moveTo>
                <a:lnTo>
                  <a:pt x="878147" y="68215"/>
                </a:lnTo>
                <a:lnTo>
                  <a:pt x="887812" y="70168"/>
                </a:lnTo>
                <a:lnTo>
                  <a:pt x="895706" y="75492"/>
                </a:lnTo>
                <a:lnTo>
                  <a:pt x="901029" y="83385"/>
                </a:lnTo>
                <a:lnTo>
                  <a:pt x="902981" y="93045"/>
                </a:lnTo>
                <a:lnTo>
                  <a:pt x="902981" y="1165880"/>
                </a:lnTo>
                <a:lnTo>
                  <a:pt x="901030" y="1175547"/>
                </a:lnTo>
                <a:lnTo>
                  <a:pt x="895708" y="1183439"/>
                </a:lnTo>
                <a:lnTo>
                  <a:pt x="887814" y="1188760"/>
                </a:lnTo>
                <a:lnTo>
                  <a:pt x="878147" y="1190710"/>
                </a:lnTo>
                <a:lnTo>
                  <a:pt x="966176" y="1190710"/>
                </a:lnTo>
                <a:lnTo>
                  <a:pt x="971189" y="1165880"/>
                </a:lnTo>
                <a:lnTo>
                  <a:pt x="971189" y="93045"/>
                </a:lnTo>
                <a:lnTo>
                  <a:pt x="966176" y="68215"/>
                </a:lnTo>
                <a:close/>
              </a:path>
              <a:path w="971550" h="1259204">
                <a:moveTo>
                  <a:pt x="759873" y="807101"/>
                </a:moveTo>
                <a:lnTo>
                  <a:pt x="211315" y="807101"/>
                </a:lnTo>
                <a:lnTo>
                  <a:pt x="198039" y="809782"/>
                </a:lnTo>
                <a:lnTo>
                  <a:pt x="187197" y="817091"/>
                </a:lnTo>
                <a:lnTo>
                  <a:pt x="179887" y="827933"/>
                </a:lnTo>
                <a:lnTo>
                  <a:pt x="177206" y="841209"/>
                </a:lnTo>
                <a:lnTo>
                  <a:pt x="179887" y="854485"/>
                </a:lnTo>
                <a:lnTo>
                  <a:pt x="187197" y="865327"/>
                </a:lnTo>
                <a:lnTo>
                  <a:pt x="198039" y="872636"/>
                </a:lnTo>
                <a:lnTo>
                  <a:pt x="211315" y="875316"/>
                </a:lnTo>
                <a:lnTo>
                  <a:pt x="759873" y="875316"/>
                </a:lnTo>
                <a:lnTo>
                  <a:pt x="773148" y="872636"/>
                </a:lnTo>
                <a:lnTo>
                  <a:pt x="783987" y="865327"/>
                </a:lnTo>
                <a:lnTo>
                  <a:pt x="791293" y="854485"/>
                </a:lnTo>
                <a:lnTo>
                  <a:pt x="793973" y="841209"/>
                </a:lnTo>
                <a:lnTo>
                  <a:pt x="791293" y="827933"/>
                </a:lnTo>
                <a:lnTo>
                  <a:pt x="783987" y="817091"/>
                </a:lnTo>
                <a:lnTo>
                  <a:pt x="773148" y="809782"/>
                </a:lnTo>
                <a:lnTo>
                  <a:pt x="759873" y="807101"/>
                </a:lnTo>
                <a:close/>
              </a:path>
              <a:path w="971550" h="1259204">
                <a:moveTo>
                  <a:pt x="759873" y="541460"/>
                </a:moveTo>
                <a:lnTo>
                  <a:pt x="211315" y="541460"/>
                </a:lnTo>
                <a:lnTo>
                  <a:pt x="198039" y="544140"/>
                </a:lnTo>
                <a:lnTo>
                  <a:pt x="187197" y="551450"/>
                </a:lnTo>
                <a:lnTo>
                  <a:pt x="179887" y="562291"/>
                </a:lnTo>
                <a:lnTo>
                  <a:pt x="177206" y="575567"/>
                </a:lnTo>
                <a:lnTo>
                  <a:pt x="179887" y="588843"/>
                </a:lnTo>
                <a:lnTo>
                  <a:pt x="187197" y="599685"/>
                </a:lnTo>
                <a:lnTo>
                  <a:pt x="198039" y="606994"/>
                </a:lnTo>
                <a:lnTo>
                  <a:pt x="211315" y="609675"/>
                </a:lnTo>
                <a:lnTo>
                  <a:pt x="759873" y="609675"/>
                </a:lnTo>
                <a:lnTo>
                  <a:pt x="773148" y="606994"/>
                </a:lnTo>
                <a:lnTo>
                  <a:pt x="783987" y="599685"/>
                </a:lnTo>
                <a:lnTo>
                  <a:pt x="791293" y="588843"/>
                </a:lnTo>
                <a:lnTo>
                  <a:pt x="793973" y="575567"/>
                </a:lnTo>
                <a:lnTo>
                  <a:pt x="791293" y="562291"/>
                </a:lnTo>
                <a:lnTo>
                  <a:pt x="783987" y="551450"/>
                </a:lnTo>
                <a:lnTo>
                  <a:pt x="773148" y="544140"/>
                </a:lnTo>
                <a:lnTo>
                  <a:pt x="759873" y="541460"/>
                </a:lnTo>
                <a:close/>
              </a:path>
              <a:path w="971550" h="1259204">
                <a:moveTo>
                  <a:pt x="759873" y="275812"/>
                </a:moveTo>
                <a:lnTo>
                  <a:pt x="211315" y="275812"/>
                </a:lnTo>
                <a:lnTo>
                  <a:pt x="198039" y="278492"/>
                </a:lnTo>
                <a:lnTo>
                  <a:pt x="187197" y="285802"/>
                </a:lnTo>
                <a:lnTo>
                  <a:pt x="179887" y="296643"/>
                </a:lnTo>
                <a:lnTo>
                  <a:pt x="177206" y="309919"/>
                </a:lnTo>
                <a:lnTo>
                  <a:pt x="179887" y="323196"/>
                </a:lnTo>
                <a:lnTo>
                  <a:pt x="187197" y="334037"/>
                </a:lnTo>
                <a:lnTo>
                  <a:pt x="198039" y="341347"/>
                </a:lnTo>
                <a:lnTo>
                  <a:pt x="211315" y="344027"/>
                </a:lnTo>
                <a:lnTo>
                  <a:pt x="759873" y="344027"/>
                </a:lnTo>
                <a:lnTo>
                  <a:pt x="773148" y="341347"/>
                </a:lnTo>
                <a:lnTo>
                  <a:pt x="783987" y="334037"/>
                </a:lnTo>
                <a:lnTo>
                  <a:pt x="791293" y="323196"/>
                </a:lnTo>
                <a:lnTo>
                  <a:pt x="793973" y="309919"/>
                </a:lnTo>
                <a:lnTo>
                  <a:pt x="791293" y="296643"/>
                </a:lnTo>
                <a:lnTo>
                  <a:pt x="783987" y="285802"/>
                </a:lnTo>
                <a:lnTo>
                  <a:pt x="773148" y="278492"/>
                </a:lnTo>
                <a:lnTo>
                  <a:pt x="759873" y="275812"/>
                </a:lnTo>
                <a:close/>
              </a:path>
            </a:pathLst>
          </a:custGeom>
          <a:solidFill>
            <a:srgbClr val="85818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" name="object 15" descr=""/>
          <p:cNvSpPr txBox="1"/>
          <p:nvPr/>
        </p:nvSpPr>
        <p:spPr>
          <a:xfrm>
            <a:off x="12225385" y="8791584"/>
            <a:ext cx="1619885" cy="32258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1950" spc="160" b="1">
                <a:solidFill>
                  <a:srgbClr val="FFFFFF"/>
                </a:solidFill>
                <a:latin typeface="Roboto"/>
                <a:cs typeface="Roboto"/>
              </a:rPr>
              <a:t>CONTENIDO </a:t>
            </a:r>
            <a:endParaRPr sz="1950">
              <a:latin typeface="Roboto"/>
              <a:cs typeface="Roboto"/>
            </a:endParaRPr>
          </a:p>
        </p:txBody>
      </p:sp>
      <p:pic>
        <p:nvPicPr>
          <p:cNvPr id="16" name="object 16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956713" y="9531912"/>
            <a:ext cx="756732" cy="727626"/>
          </a:xfrm>
          <a:prstGeom prst="rect">
            <a:avLst/>
          </a:prstGeom>
        </p:spPr>
      </p:pic>
      <p:sp>
        <p:nvSpPr>
          <p:cNvPr id="17" name="object 17" descr="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38100">
              <a:lnSpc>
                <a:spcPts val="2035"/>
              </a:lnSpc>
            </a:pPr>
            <a:fld id="{81D60167-4931-47E6-BA6A-407CBD079E47}" type="slidenum">
              <a:rPr dirty="0" spc="-25"/>
              <a:t>19</a:t>
            </a:fld>
          </a:p>
        </p:txBody>
      </p:sp>
      <p:sp>
        <p:nvSpPr>
          <p:cNvPr id="18" name="object 18" descr="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698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55"/>
              </a:spcBef>
            </a:pPr>
            <a:r>
              <a:rPr dirty="0"/>
              <a:t>©2023</a:t>
            </a:r>
            <a:r>
              <a:rPr dirty="0" spc="290"/>
              <a:t> </a:t>
            </a:r>
            <a:r>
              <a:rPr dirty="0"/>
              <a:t>Proprietary</a:t>
            </a:r>
            <a:r>
              <a:rPr dirty="0" spc="290"/>
              <a:t> </a:t>
            </a:r>
            <a:r>
              <a:rPr dirty="0"/>
              <a:t>and</a:t>
            </a:r>
            <a:r>
              <a:rPr dirty="0" spc="295"/>
              <a:t> </a:t>
            </a:r>
            <a:r>
              <a:rPr dirty="0"/>
              <a:t>Confidential.</a:t>
            </a:r>
            <a:r>
              <a:rPr dirty="0" spc="290"/>
              <a:t> </a:t>
            </a:r>
            <a:r>
              <a:rPr dirty="0"/>
              <a:t>All</a:t>
            </a:r>
            <a:r>
              <a:rPr dirty="0" spc="295"/>
              <a:t> </a:t>
            </a:r>
            <a:r>
              <a:rPr dirty="0"/>
              <a:t>Rights</a:t>
            </a:r>
            <a:r>
              <a:rPr dirty="0" spc="290"/>
              <a:t> </a:t>
            </a:r>
            <a:r>
              <a:rPr dirty="0" spc="-10"/>
              <a:t>Reserved.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"/>
          <p:cNvSpPr/>
          <p:nvPr/>
        </p:nvSpPr>
        <p:spPr>
          <a:xfrm>
            <a:off x="1466052" y="6603491"/>
            <a:ext cx="582295" cy="58419"/>
          </a:xfrm>
          <a:custGeom>
            <a:avLst/>
            <a:gdLst/>
            <a:ahLst/>
            <a:cxnLst/>
            <a:rect l="l" t="t" r="r" b="b"/>
            <a:pathLst>
              <a:path w="582294" h="58420">
                <a:moveTo>
                  <a:pt x="582101" y="0"/>
                </a:moveTo>
                <a:lnTo>
                  <a:pt x="0" y="0"/>
                </a:lnTo>
                <a:lnTo>
                  <a:pt x="0" y="58210"/>
                </a:lnTo>
                <a:lnTo>
                  <a:pt x="582101" y="58210"/>
                </a:lnTo>
                <a:lnTo>
                  <a:pt x="582101" y="0"/>
                </a:lnTo>
                <a:close/>
              </a:path>
            </a:pathLst>
          </a:custGeom>
          <a:solidFill>
            <a:srgbClr val="C31919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 descr=""/>
          <p:cNvSpPr txBox="1"/>
          <p:nvPr/>
        </p:nvSpPr>
        <p:spPr>
          <a:xfrm>
            <a:off x="1453352" y="4789636"/>
            <a:ext cx="3372485" cy="1495425"/>
          </a:xfrm>
          <a:prstGeom prst="rect">
            <a:avLst/>
          </a:prstGeom>
        </p:spPr>
        <p:txBody>
          <a:bodyPr wrap="square" lIns="0" tIns="120015" rIns="0" bIns="0" rtlCol="0" vert="horz">
            <a:spAutoFit/>
          </a:bodyPr>
          <a:lstStyle/>
          <a:p>
            <a:pPr marL="12700" marR="5080">
              <a:lnSpc>
                <a:spcPts val="5390"/>
              </a:lnSpc>
              <a:spcBef>
                <a:spcPts val="945"/>
              </a:spcBef>
            </a:pPr>
            <a:r>
              <a:rPr dirty="0" sz="5150" spc="-35">
                <a:solidFill>
                  <a:srgbClr val="181818"/>
                </a:solidFill>
                <a:latin typeface="Book Antiqua"/>
                <a:cs typeface="Book Antiqua"/>
              </a:rPr>
              <a:t>Análisis</a:t>
            </a:r>
            <a:r>
              <a:rPr dirty="0" sz="5150" spc="-275">
                <a:solidFill>
                  <a:srgbClr val="181818"/>
                </a:solidFill>
                <a:latin typeface="Book Antiqua"/>
                <a:cs typeface="Book Antiqua"/>
              </a:rPr>
              <a:t> </a:t>
            </a:r>
            <a:r>
              <a:rPr dirty="0" sz="5150" spc="-25">
                <a:solidFill>
                  <a:srgbClr val="181818"/>
                </a:solidFill>
                <a:latin typeface="Book Antiqua"/>
                <a:cs typeface="Book Antiqua"/>
              </a:rPr>
              <a:t>del </a:t>
            </a:r>
            <a:r>
              <a:rPr dirty="0" sz="5150" spc="-10">
                <a:solidFill>
                  <a:srgbClr val="181818"/>
                </a:solidFill>
                <a:latin typeface="Book Antiqua"/>
                <a:cs typeface="Book Antiqua"/>
              </a:rPr>
              <a:t>Pagaré</a:t>
            </a:r>
            <a:endParaRPr sz="5150">
              <a:latin typeface="Book Antiqua"/>
              <a:cs typeface="Book Antiqua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ctrTitle"/>
          </p:nvPr>
        </p:nvSpPr>
        <p:spPr>
          <a:prstGeom prst="rect"/>
        </p:spPr>
        <p:txBody>
          <a:bodyPr wrap="square" lIns="0" tIns="1460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dirty="0" spc="-10"/>
              <a:t>Endosos</a:t>
            </a:r>
          </a:p>
        </p:txBody>
      </p:sp>
      <p:pic>
        <p:nvPicPr>
          <p:cNvPr id="5" name="object 5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9680957" y="727626"/>
            <a:ext cx="6563201" cy="9022574"/>
          </a:xfrm>
          <a:prstGeom prst="rect">
            <a:avLst/>
          </a:prstGeom>
        </p:spPr>
      </p:pic>
      <p:pic>
        <p:nvPicPr>
          <p:cNvPr id="6" name="object 6" descr="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956713" y="9531912"/>
            <a:ext cx="756732" cy="727626"/>
          </a:xfrm>
          <a:prstGeom prst="rect">
            <a:avLst/>
          </a:prstGeom>
        </p:spPr>
      </p:pic>
      <p:sp>
        <p:nvSpPr>
          <p:cNvPr id="7" name="object 7" descr="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38100">
              <a:lnSpc>
                <a:spcPts val="2035"/>
              </a:lnSpc>
            </a:pPr>
            <a:fld id="{81D60167-4931-47E6-BA6A-407CBD079E47}" type="slidenum">
              <a:rPr dirty="0" spc="-25"/>
              <a:t>19</a:t>
            </a:fld>
          </a:p>
        </p:txBody>
      </p:sp>
      <p:sp>
        <p:nvSpPr>
          <p:cNvPr id="8" name="object 8" descr="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698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55"/>
              </a:spcBef>
            </a:pPr>
            <a:r>
              <a:rPr dirty="0"/>
              <a:t>©2023</a:t>
            </a:r>
            <a:r>
              <a:rPr dirty="0" spc="290"/>
              <a:t> </a:t>
            </a:r>
            <a:r>
              <a:rPr dirty="0"/>
              <a:t>Proprietary</a:t>
            </a:r>
            <a:r>
              <a:rPr dirty="0" spc="290"/>
              <a:t> </a:t>
            </a:r>
            <a:r>
              <a:rPr dirty="0"/>
              <a:t>and</a:t>
            </a:r>
            <a:r>
              <a:rPr dirty="0" spc="295"/>
              <a:t> </a:t>
            </a:r>
            <a:r>
              <a:rPr dirty="0"/>
              <a:t>Confidential.</a:t>
            </a:r>
            <a:r>
              <a:rPr dirty="0" spc="290"/>
              <a:t> </a:t>
            </a:r>
            <a:r>
              <a:rPr dirty="0"/>
              <a:t>All</a:t>
            </a:r>
            <a:r>
              <a:rPr dirty="0" spc="295"/>
              <a:t> </a:t>
            </a:r>
            <a:r>
              <a:rPr dirty="0"/>
              <a:t>Rights</a:t>
            </a:r>
            <a:r>
              <a:rPr dirty="0" spc="290"/>
              <a:t> </a:t>
            </a:r>
            <a:r>
              <a:rPr dirty="0" spc="-10"/>
              <a:t>Reserved.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"/>
          <p:cNvSpPr/>
          <p:nvPr/>
        </p:nvSpPr>
        <p:spPr>
          <a:xfrm>
            <a:off x="1466052" y="6603491"/>
            <a:ext cx="582295" cy="58419"/>
          </a:xfrm>
          <a:custGeom>
            <a:avLst/>
            <a:gdLst/>
            <a:ahLst/>
            <a:cxnLst/>
            <a:rect l="l" t="t" r="r" b="b"/>
            <a:pathLst>
              <a:path w="582294" h="58420">
                <a:moveTo>
                  <a:pt x="582101" y="0"/>
                </a:moveTo>
                <a:lnTo>
                  <a:pt x="0" y="0"/>
                </a:lnTo>
                <a:lnTo>
                  <a:pt x="0" y="58210"/>
                </a:lnTo>
                <a:lnTo>
                  <a:pt x="582101" y="58210"/>
                </a:lnTo>
                <a:lnTo>
                  <a:pt x="582101" y="0"/>
                </a:lnTo>
                <a:close/>
              </a:path>
            </a:pathLst>
          </a:custGeom>
          <a:solidFill>
            <a:srgbClr val="C31919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 descr=""/>
          <p:cNvSpPr txBox="1"/>
          <p:nvPr/>
        </p:nvSpPr>
        <p:spPr>
          <a:xfrm>
            <a:off x="1453352" y="4789636"/>
            <a:ext cx="3372485" cy="1495425"/>
          </a:xfrm>
          <a:prstGeom prst="rect">
            <a:avLst/>
          </a:prstGeom>
        </p:spPr>
        <p:txBody>
          <a:bodyPr wrap="square" lIns="0" tIns="120015" rIns="0" bIns="0" rtlCol="0" vert="horz">
            <a:spAutoFit/>
          </a:bodyPr>
          <a:lstStyle/>
          <a:p>
            <a:pPr marL="12700" marR="5080">
              <a:lnSpc>
                <a:spcPts val="5390"/>
              </a:lnSpc>
              <a:spcBef>
                <a:spcPts val="945"/>
              </a:spcBef>
            </a:pPr>
            <a:r>
              <a:rPr dirty="0" sz="5150" spc="-35">
                <a:solidFill>
                  <a:srgbClr val="181818"/>
                </a:solidFill>
                <a:latin typeface="Book Antiqua"/>
                <a:cs typeface="Book Antiqua"/>
              </a:rPr>
              <a:t>Análisis</a:t>
            </a:r>
            <a:r>
              <a:rPr dirty="0" sz="5150" spc="-275">
                <a:solidFill>
                  <a:srgbClr val="181818"/>
                </a:solidFill>
                <a:latin typeface="Book Antiqua"/>
                <a:cs typeface="Book Antiqua"/>
              </a:rPr>
              <a:t> </a:t>
            </a:r>
            <a:r>
              <a:rPr dirty="0" sz="5150" spc="-25">
                <a:solidFill>
                  <a:srgbClr val="181818"/>
                </a:solidFill>
                <a:latin typeface="Book Antiqua"/>
                <a:cs typeface="Book Antiqua"/>
              </a:rPr>
              <a:t>del </a:t>
            </a:r>
            <a:r>
              <a:rPr dirty="0" sz="5150" spc="-10">
                <a:solidFill>
                  <a:srgbClr val="181818"/>
                </a:solidFill>
                <a:latin typeface="Book Antiqua"/>
                <a:cs typeface="Book Antiqua"/>
              </a:rPr>
              <a:t>Pagaré</a:t>
            </a:r>
            <a:endParaRPr sz="5150">
              <a:latin typeface="Book Antiqua"/>
              <a:cs typeface="Book Antiqua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ctrTitle"/>
          </p:nvPr>
        </p:nvSpPr>
        <p:spPr>
          <a:prstGeom prst="rect"/>
        </p:spPr>
        <p:txBody>
          <a:bodyPr wrap="square" lIns="0" tIns="1460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dirty="0" spc="-10"/>
              <a:t>Endosos</a:t>
            </a:r>
          </a:p>
        </p:txBody>
      </p:sp>
      <p:pic>
        <p:nvPicPr>
          <p:cNvPr id="5" name="object 5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9106134" y="727626"/>
            <a:ext cx="7712841" cy="9022574"/>
          </a:xfrm>
          <a:prstGeom prst="rect">
            <a:avLst/>
          </a:prstGeom>
        </p:spPr>
      </p:pic>
      <p:pic>
        <p:nvPicPr>
          <p:cNvPr id="6" name="object 6" descr="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956713" y="9531912"/>
            <a:ext cx="756732" cy="727626"/>
          </a:xfrm>
          <a:prstGeom prst="rect">
            <a:avLst/>
          </a:prstGeom>
        </p:spPr>
      </p:pic>
      <p:sp>
        <p:nvSpPr>
          <p:cNvPr id="7" name="object 7" descr="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38100">
              <a:lnSpc>
                <a:spcPts val="2035"/>
              </a:lnSpc>
            </a:pPr>
            <a:fld id="{81D60167-4931-47E6-BA6A-407CBD079E47}" type="slidenum">
              <a:rPr dirty="0" spc="-25"/>
              <a:t>19</a:t>
            </a:fld>
          </a:p>
        </p:txBody>
      </p:sp>
      <p:sp>
        <p:nvSpPr>
          <p:cNvPr id="8" name="object 8" descr="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698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55"/>
              </a:spcBef>
            </a:pPr>
            <a:r>
              <a:rPr dirty="0"/>
              <a:t>©2023</a:t>
            </a:r>
            <a:r>
              <a:rPr dirty="0" spc="290"/>
              <a:t> </a:t>
            </a:r>
            <a:r>
              <a:rPr dirty="0"/>
              <a:t>Proprietary</a:t>
            </a:r>
            <a:r>
              <a:rPr dirty="0" spc="290"/>
              <a:t> </a:t>
            </a:r>
            <a:r>
              <a:rPr dirty="0"/>
              <a:t>and</a:t>
            </a:r>
            <a:r>
              <a:rPr dirty="0" spc="295"/>
              <a:t> </a:t>
            </a:r>
            <a:r>
              <a:rPr dirty="0"/>
              <a:t>Confidential.</a:t>
            </a:r>
            <a:r>
              <a:rPr dirty="0" spc="290"/>
              <a:t> </a:t>
            </a:r>
            <a:r>
              <a:rPr dirty="0"/>
              <a:t>All</a:t>
            </a:r>
            <a:r>
              <a:rPr dirty="0" spc="295"/>
              <a:t> </a:t>
            </a:r>
            <a:r>
              <a:rPr dirty="0"/>
              <a:t>Rights</a:t>
            </a:r>
            <a:r>
              <a:rPr dirty="0" spc="290"/>
              <a:t> </a:t>
            </a:r>
            <a:r>
              <a:rPr dirty="0" spc="-10"/>
              <a:t>Reserved.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"/>
          <p:cNvSpPr/>
          <p:nvPr/>
        </p:nvSpPr>
        <p:spPr>
          <a:xfrm>
            <a:off x="1466052" y="6603491"/>
            <a:ext cx="582295" cy="58419"/>
          </a:xfrm>
          <a:custGeom>
            <a:avLst/>
            <a:gdLst/>
            <a:ahLst/>
            <a:cxnLst/>
            <a:rect l="l" t="t" r="r" b="b"/>
            <a:pathLst>
              <a:path w="582294" h="58420">
                <a:moveTo>
                  <a:pt x="582101" y="0"/>
                </a:moveTo>
                <a:lnTo>
                  <a:pt x="0" y="0"/>
                </a:lnTo>
                <a:lnTo>
                  <a:pt x="0" y="58210"/>
                </a:lnTo>
                <a:lnTo>
                  <a:pt x="582101" y="58210"/>
                </a:lnTo>
                <a:lnTo>
                  <a:pt x="582101" y="0"/>
                </a:lnTo>
                <a:close/>
              </a:path>
            </a:pathLst>
          </a:custGeom>
          <a:solidFill>
            <a:srgbClr val="C31919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 descr=""/>
          <p:cNvSpPr txBox="1"/>
          <p:nvPr/>
        </p:nvSpPr>
        <p:spPr>
          <a:xfrm>
            <a:off x="1453352" y="4789636"/>
            <a:ext cx="3372485" cy="1495425"/>
          </a:xfrm>
          <a:prstGeom prst="rect">
            <a:avLst/>
          </a:prstGeom>
        </p:spPr>
        <p:txBody>
          <a:bodyPr wrap="square" lIns="0" tIns="120015" rIns="0" bIns="0" rtlCol="0" vert="horz">
            <a:spAutoFit/>
          </a:bodyPr>
          <a:lstStyle/>
          <a:p>
            <a:pPr marL="12700" marR="5080">
              <a:lnSpc>
                <a:spcPts val="5390"/>
              </a:lnSpc>
              <a:spcBef>
                <a:spcPts val="945"/>
              </a:spcBef>
            </a:pPr>
            <a:r>
              <a:rPr dirty="0" sz="5150" spc="-35">
                <a:solidFill>
                  <a:srgbClr val="181818"/>
                </a:solidFill>
                <a:latin typeface="Book Antiqua"/>
                <a:cs typeface="Book Antiqua"/>
              </a:rPr>
              <a:t>Análisis</a:t>
            </a:r>
            <a:r>
              <a:rPr dirty="0" sz="5150" spc="-275">
                <a:solidFill>
                  <a:srgbClr val="181818"/>
                </a:solidFill>
                <a:latin typeface="Book Antiqua"/>
                <a:cs typeface="Book Antiqua"/>
              </a:rPr>
              <a:t> </a:t>
            </a:r>
            <a:r>
              <a:rPr dirty="0" sz="5150" spc="-25">
                <a:solidFill>
                  <a:srgbClr val="181818"/>
                </a:solidFill>
                <a:latin typeface="Book Antiqua"/>
                <a:cs typeface="Book Antiqua"/>
              </a:rPr>
              <a:t>del </a:t>
            </a:r>
            <a:r>
              <a:rPr dirty="0" sz="5150" spc="-10">
                <a:solidFill>
                  <a:srgbClr val="181818"/>
                </a:solidFill>
                <a:latin typeface="Book Antiqua"/>
                <a:cs typeface="Book Antiqua"/>
              </a:rPr>
              <a:t>Pagaré</a:t>
            </a:r>
            <a:endParaRPr sz="5150">
              <a:latin typeface="Book Antiqua"/>
              <a:cs typeface="Book Antiqua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ctrTitle"/>
          </p:nvPr>
        </p:nvSpPr>
        <p:spPr>
          <a:prstGeom prst="rect"/>
        </p:spPr>
        <p:txBody>
          <a:bodyPr wrap="square" lIns="0" tIns="1460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dirty="0" spc="-10"/>
              <a:t>Endosos</a:t>
            </a:r>
          </a:p>
        </p:txBody>
      </p:sp>
      <p:pic>
        <p:nvPicPr>
          <p:cNvPr id="5" name="object 5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505355" y="727626"/>
            <a:ext cx="10914406" cy="9022574"/>
          </a:xfrm>
          <a:prstGeom prst="rect">
            <a:avLst/>
          </a:prstGeom>
        </p:spPr>
      </p:pic>
      <p:pic>
        <p:nvPicPr>
          <p:cNvPr id="6" name="object 6" descr="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956713" y="9531912"/>
            <a:ext cx="756732" cy="727626"/>
          </a:xfrm>
          <a:prstGeom prst="rect">
            <a:avLst/>
          </a:prstGeom>
        </p:spPr>
      </p:pic>
      <p:sp>
        <p:nvSpPr>
          <p:cNvPr id="7" name="object 7" descr="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38100">
              <a:lnSpc>
                <a:spcPts val="2035"/>
              </a:lnSpc>
            </a:pPr>
            <a:fld id="{81D60167-4931-47E6-BA6A-407CBD079E47}" type="slidenum">
              <a:rPr dirty="0" spc="-25"/>
              <a:t>19</a:t>
            </a:fld>
          </a:p>
        </p:txBody>
      </p:sp>
      <p:sp>
        <p:nvSpPr>
          <p:cNvPr id="8" name="object 8" descr="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698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55"/>
              </a:spcBef>
            </a:pPr>
            <a:r>
              <a:rPr dirty="0"/>
              <a:t>©2023</a:t>
            </a:r>
            <a:r>
              <a:rPr dirty="0" spc="290"/>
              <a:t> </a:t>
            </a:r>
            <a:r>
              <a:rPr dirty="0"/>
              <a:t>Proprietary</a:t>
            </a:r>
            <a:r>
              <a:rPr dirty="0" spc="290"/>
              <a:t> </a:t>
            </a:r>
            <a:r>
              <a:rPr dirty="0"/>
              <a:t>and</a:t>
            </a:r>
            <a:r>
              <a:rPr dirty="0" spc="295"/>
              <a:t> </a:t>
            </a:r>
            <a:r>
              <a:rPr dirty="0"/>
              <a:t>Confidential.</a:t>
            </a:r>
            <a:r>
              <a:rPr dirty="0" spc="290"/>
              <a:t> </a:t>
            </a:r>
            <a:r>
              <a:rPr dirty="0"/>
              <a:t>All</a:t>
            </a:r>
            <a:r>
              <a:rPr dirty="0" spc="295"/>
              <a:t> </a:t>
            </a:r>
            <a:r>
              <a:rPr dirty="0"/>
              <a:t>Rights</a:t>
            </a:r>
            <a:r>
              <a:rPr dirty="0" spc="290"/>
              <a:t> </a:t>
            </a:r>
            <a:r>
              <a:rPr dirty="0" spc="-10"/>
              <a:t>Reserved.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"/>
          <p:cNvSpPr/>
          <p:nvPr/>
        </p:nvSpPr>
        <p:spPr>
          <a:xfrm>
            <a:off x="1466052" y="6603491"/>
            <a:ext cx="582295" cy="58419"/>
          </a:xfrm>
          <a:custGeom>
            <a:avLst/>
            <a:gdLst/>
            <a:ahLst/>
            <a:cxnLst/>
            <a:rect l="l" t="t" r="r" b="b"/>
            <a:pathLst>
              <a:path w="582294" h="58420">
                <a:moveTo>
                  <a:pt x="582101" y="0"/>
                </a:moveTo>
                <a:lnTo>
                  <a:pt x="0" y="0"/>
                </a:lnTo>
                <a:lnTo>
                  <a:pt x="0" y="58210"/>
                </a:lnTo>
                <a:lnTo>
                  <a:pt x="582101" y="58210"/>
                </a:lnTo>
                <a:lnTo>
                  <a:pt x="582101" y="0"/>
                </a:lnTo>
                <a:close/>
              </a:path>
            </a:pathLst>
          </a:custGeom>
          <a:solidFill>
            <a:srgbClr val="C31919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 descr=""/>
          <p:cNvSpPr txBox="1"/>
          <p:nvPr/>
        </p:nvSpPr>
        <p:spPr>
          <a:xfrm>
            <a:off x="1453352" y="4789636"/>
            <a:ext cx="3372485" cy="1495425"/>
          </a:xfrm>
          <a:prstGeom prst="rect">
            <a:avLst/>
          </a:prstGeom>
        </p:spPr>
        <p:txBody>
          <a:bodyPr wrap="square" lIns="0" tIns="120015" rIns="0" bIns="0" rtlCol="0" vert="horz">
            <a:spAutoFit/>
          </a:bodyPr>
          <a:lstStyle/>
          <a:p>
            <a:pPr marL="12700" marR="5080">
              <a:lnSpc>
                <a:spcPts val="5390"/>
              </a:lnSpc>
              <a:spcBef>
                <a:spcPts val="945"/>
              </a:spcBef>
            </a:pPr>
            <a:r>
              <a:rPr dirty="0" sz="5150" spc="-35">
                <a:solidFill>
                  <a:srgbClr val="181818"/>
                </a:solidFill>
                <a:latin typeface="Book Antiqua"/>
                <a:cs typeface="Book Antiqua"/>
              </a:rPr>
              <a:t>Análisis</a:t>
            </a:r>
            <a:r>
              <a:rPr dirty="0" sz="5150" spc="-275">
                <a:solidFill>
                  <a:srgbClr val="181818"/>
                </a:solidFill>
                <a:latin typeface="Book Antiqua"/>
                <a:cs typeface="Book Antiqua"/>
              </a:rPr>
              <a:t> </a:t>
            </a:r>
            <a:r>
              <a:rPr dirty="0" sz="5150" spc="-25">
                <a:solidFill>
                  <a:srgbClr val="181818"/>
                </a:solidFill>
                <a:latin typeface="Book Antiqua"/>
                <a:cs typeface="Book Antiqua"/>
              </a:rPr>
              <a:t>del </a:t>
            </a:r>
            <a:r>
              <a:rPr dirty="0" sz="5150" spc="-10">
                <a:solidFill>
                  <a:srgbClr val="181818"/>
                </a:solidFill>
                <a:latin typeface="Book Antiqua"/>
                <a:cs typeface="Book Antiqua"/>
              </a:rPr>
              <a:t>Pagaré</a:t>
            </a:r>
            <a:endParaRPr sz="5150">
              <a:latin typeface="Book Antiqua"/>
              <a:cs typeface="Book Antiqua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ctrTitle"/>
          </p:nvPr>
        </p:nvSpPr>
        <p:spPr>
          <a:prstGeom prst="rect"/>
        </p:spPr>
        <p:txBody>
          <a:bodyPr wrap="square" lIns="0" tIns="1460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dirty="0" spc="-10"/>
              <a:t>Endosos</a:t>
            </a:r>
          </a:p>
        </p:txBody>
      </p:sp>
      <p:pic>
        <p:nvPicPr>
          <p:cNvPr id="5" name="object 5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9528157" y="727626"/>
            <a:ext cx="6868798" cy="9022574"/>
          </a:xfrm>
          <a:prstGeom prst="rect">
            <a:avLst/>
          </a:prstGeom>
        </p:spPr>
      </p:pic>
      <p:pic>
        <p:nvPicPr>
          <p:cNvPr id="6" name="object 6" descr="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956713" y="9531912"/>
            <a:ext cx="756732" cy="727626"/>
          </a:xfrm>
          <a:prstGeom prst="rect">
            <a:avLst/>
          </a:prstGeom>
        </p:spPr>
      </p:pic>
      <p:sp>
        <p:nvSpPr>
          <p:cNvPr id="7" name="object 7" descr=""/>
          <p:cNvSpPr txBox="1"/>
          <p:nvPr/>
        </p:nvSpPr>
        <p:spPr>
          <a:xfrm>
            <a:off x="18801284" y="9957009"/>
            <a:ext cx="286385" cy="28130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ts val="2035"/>
              </a:lnSpc>
            </a:pPr>
            <a:r>
              <a:rPr dirty="0" sz="1700" spc="295">
                <a:solidFill>
                  <a:srgbClr val="FFFFFF"/>
                </a:solidFill>
                <a:latin typeface="Roboto"/>
                <a:cs typeface="Roboto"/>
              </a:rPr>
              <a:t>2;</a:t>
            </a:r>
            <a:endParaRPr sz="1700">
              <a:latin typeface="Roboto"/>
              <a:cs typeface="Roboto"/>
            </a:endParaRPr>
          </a:p>
        </p:txBody>
      </p:sp>
      <p:sp>
        <p:nvSpPr>
          <p:cNvPr id="8" name="object 8" descr="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698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55"/>
              </a:spcBef>
            </a:pPr>
            <a:r>
              <a:rPr dirty="0"/>
              <a:t>©2023</a:t>
            </a:r>
            <a:r>
              <a:rPr dirty="0" spc="290"/>
              <a:t> </a:t>
            </a:r>
            <a:r>
              <a:rPr dirty="0"/>
              <a:t>Proprietary</a:t>
            </a:r>
            <a:r>
              <a:rPr dirty="0" spc="290"/>
              <a:t> </a:t>
            </a:r>
            <a:r>
              <a:rPr dirty="0"/>
              <a:t>and</a:t>
            </a:r>
            <a:r>
              <a:rPr dirty="0" spc="295"/>
              <a:t> </a:t>
            </a:r>
            <a:r>
              <a:rPr dirty="0"/>
              <a:t>Confidential.</a:t>
            </a:r>
            <a:r>
              <a:rPr dirty="0" spc="290"/>
              <a:t> </a:t>
            </a:r>
            <a:r>
              <a:rPr dirty="0"/>
              <a:t>All</a:t>
            </a:r>
            <a:r>
              <a:rPr dirty="0" spc="295"/>
              <a:t> </a:t>
            </a:r>
            <a:r>
              <a:rPr dirty="0"/>
              <a:t>Rights</a:t>
            </a:r>
            <a:r>
              <a:rPr dirty="0" spc="290"/>
              <a:t> </a:t>
            </a:r>
            <a:r>
              <a:rPr dirty="0" spc="-10"/>
              <a:t>Reserved.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"/>
          <p:cNvSpPr/>
          <p:nvPr/>
        </p:nvSpPr>
        <p:spPr>
          <a:xfrm>
            <a:off x="1466052" y="6603491"/>
            <a:ext cx="582295" cy="58419"/>
          </a:xfrm>
          <a:custGeom>
            <a:avLst/>
            <a:gdLst/>
            <a:ahLst/>
            <a:cxnLst/>
            <a:rect l="l" t="t" r="r" b="b"/>
            <a:pathLst>
              <a:path w="582294" h="58420">
                <a:moveTo>
                  <a:pt x="582101" y="0"/>
                </a:moveTo>
                <a:lnTo>
                  <a:pt x="0" y="0"/>
                </a:lnTo>
                <a:lnTo>
                  <a:pt x="0" y="58210"/>
                </a:lnTo>
                <a:lnTo>
                  <a:pt x="582101" y="58210"/>
                </a:lnTo>
                <a:lnTo>
                  <a:pt x="582101" y="0"/>
                </a:lnTo>
                <a:close/>
              </a:path>
            </a:pathLst>
          </a:custGeom>
          <a:solidFill>
            <a:srgbClr val="C31919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 descr=""/>
          <p:cNvSpPr txBox="1"/>
          <p:nvPr/>
        </p:nvSpPr>
        <p:spPr>
          <a:xfrm>
            <a:off x="1453352" y="4789636"/>
            <a:ext cx="3372485" cy="1495425"/>
          </a:xfrm>
          <a:prstGeom prst="rect">
            <a:avLst/>
          </a:prstGeom>
        </p:spPr>
        <p:txBody>
          <a:bodyPr wrap="square" lIns="0" tIns="120015" rIns="0" bIns="0" rtlCol="0" vert="horz">
            <a:spAutoFit/>
          </a:bodyPr>
          <a:lstStyle/>
          <a:p>
            <a:pPr marL="12700" marR="5080">
              <a:lnSpc>
                <a:spcPts val="5390"/>
              </a:lnSpc>
              <a:spcBef>
                <a:spcPts val="945"/>
              </a:spcBef>
            </a:pPr>
            <a:r>
              <a:rPr dirty="0" sz="5150" spc="-35">
                <a:solidFill>
                  <a:srgbClr val="181818"/>
                </a:solidFill>
                <a:latin typeface="Book Antiqua"/>
                <a:cs typeface="Book Antiqua"/>
              </a:rPr>
              <a:t>Análisis</a:t>
            </a:r>
            <a:r>
              <a:rPr dirty="0" sz="5150" spc="-275">
                <a:solidFill>
                  <a:srgbClr val="181818"/>
                </a:solidFill>
                <a:latin typeface="Book Antiqua"/>
                <a:cs typeface="Book Antiqua"/>
              </a:rPr>
              <a:t> </a:t>
            </a:r>
            <a:r>
              <a:rPr dirty="0" sz="5150" spc="-25">
                <a:solidFill>
                  <a:srgbClr val="181818"/>
                </a:solidFill>
                <a:latin typeface="Book Antiqua"/>
                <a:cs typeface="Book Antiqua"/>
              </a:rPr>
              <a:t>del </a:t>
            </a:r>
            <a:r>
              <a:rPr dirty="0" sz="5150" spc="-10">
                <a:solidFill>
                  <a:srgbClr val="181818"/>
                </a:solidFill>
                <a:latin typeface="Book Antiqua"/>
                <a:cs typeface="Book Antiqua"/>
              </a:rPr>
              <a:t>Pagaré</a:t>
            </a:r>
            <a:endParaRPr sz="5150">
              <a:latin typeface="Book Antiqua"/>
              <a:cs typeface="Book Antiqua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ctrTitle"/>
          </p:nvPr>
        </p:nvSpPr>
        <p:spPr>
          <a:prstGeom prst="rect"/>
        </p:spPr>
        <p:txBody>
          <a:bodyPr wrap="square" lIns="0" tIns="1460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dirty="0" spc="-10"/>
              <a:t>Endosos</a:t>
            </a:r>
          </a:p>
        </p:txBody>
      </p:sp>
      <p:pic>
        <p:nvPicPr>
          <p:cNvPr id="5" name="object 5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9848315" y="727626"/>
            <a:ext cx="6228485" cy="9022574"/>
          </a:xfrm>
          <a:prstGeom prst="rect">
            <a:avLst/>
          </a:prstGeom>
        </p:spPr>
      </p:pic>
      <p:pic>
        <p:nvPicPr>
          <p:cNvPr id="6" name="object 6" descr="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956713" y="9531912"/>
            <a:ext cx="756732" cy="727626"/>
          </a:xfrm>
          <a:prstGeom prst="rect">
            <a:avLst/>
          </a:prstGeom>
        </p:spPr>
      </p:pic>
      <p:sp>
        <p:nvSpPr>
          <p:cNvPr id="7" name="object 7" descr=""/>
          <p:cNvSpPr txBox="1"/>
          <p:nvPr/>
        </p:nvSpPr>
        <p:spPr>
          <a:xfrm>
            <a:off x="18803410" y="9957009"/>
            <a:ext cx="284480" cy="28130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ts val="2035"/>
              </a:lnSpc>
            </a:pPr>
            <a:r>
              <a:rPr dirty="0" sz="1700" spc="25">
                <a:solidFill>
                  <a:srgbClr val="FFFFFF"/>
                </a:solidFill>
                <a:latin typeface="Roboto"/>
                <a:cs typeface="Roboto"/>
              </a:rPr>
              <a:t>27</a:t>
            </a:r>
            <a:endParaRPr sz="1700">
              <a:latin typeface="Roboto"/>
              <a:cs typeface="Roboto"/>
            </a:endParaRPr>
          </a:p>
        </p:txBody>
      </p:sp>
      <p:sp>
        <p:nvSpPr>
          <p:cNvPr id="8" name="object 8" descr="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698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55"/>
              </a:spcBef>
            </a:pPr>
            <a:r>
              <a:rPr dirty="0"/>
              <a:t>©2023</a:t>
            </a:r>
            <a:r>
              <a:rPr dirty="0" spc="290"/>
              <a:t> </a:t>
            </a:r>
            <a:r>
              <a:rPr dirty="0"/>
              <a:t>Proprietary</a:t>
            </a:r>
            <a:r>
              <a:rPr dirty="0" spc="290"/>
              <a:t> </a:t>
            </a:r>
            <a:r>
              <a:rPr dirty="0"/>
              <a:t>and</a:t>
            </a:r>
            <a:r>
              <a:rPr dirty="0" spc="295"/>
              <a:t> </a:t>
            </a:r>
            <a:r>
              <a:rPr dirty="0"/>
              <a:t>Confidential.</a:t>
            </a:r>
            <a:r>
              <a:rPr dirty="0" spc="290"/>
              <a:t> </a:t>
            </a:r>
            <a:r>
              <a:rPr dirty="0"/>
              <a:t>All</a:t>
            </a:r>
            <a:r>
              <a:rPr dirty="0" spc="295"/>
              <a:t> </a:t>
            </a:r>
            <a:r>
              <a:rPr dirty="0"/>
              <a:t>Rights</a:t>
            </a:r>
            <a:r>
              <a:rPr dirty="0" spc="290"/>
              <a:t> </a:t>
            </a:r>
            <a:r>
              <a:rPr dirty="0" spc="-10"/>
              <a:t>Reserved.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738425" y="0"/>
            <a:ext cx="5821045" cy="10478135"/>
            <a:chOff x="738425" y="0"/>
            <a:chExt cx="5821045" cy="10478135"/>
          </a:xfrm>
        </p:grpSpPr>
        <p:sp>
          <p:nvSpPr>
            <p:cNvPr id="3" name="object 3" descr=""/>
            <p:cNvSpPr/>
            <p:nvPr/>
          </p:nvSpPr>
          <p:spPr>
            <a:xfrm>
              <a:off x="738425" y="0"/>
              <a:ext cx="5821045" cy="10478135"/>
            </a:xfrm>
            <a:custGeom>
              <a:avLst/>
              <a:gdLst/>
              <a:ahLst/>
              <a:cxnLst/>
              <a:rect l="l" t="t" r="r" b="b"/>
              <a:pathLst>
                <a:path w="5821045" h="10478135">
                  <a:moveTo>
                    <a:pt x="5821015" y="0"/>
                  </a:moveTo>
                  <a:lnTo>
                    <a:pt x="0" y="0"/>
                  </a:lnTo>
                  <a:lnTo>
                    <a:pt x="0" y="10477827"/>
                  </a:lnTo>
                  <a:lnTo>
                    <a:pt x="5821015" y="10477827"/>
                  </a:lnTo>
                  <a:lnTo>
                    <a:pt x="5821015" y="0"/>
                  </a:lnTo>
                  <a:close/>
                </a:path>
              </a:pathLst>
            </a:custGeom>
            <a:solidFill>
              <a:srgbClr val="EDF1EB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" name="object 4" descr=""/>
            <p:cNvSpPr/>
            <p:nvPr/>
          </p:nvSpPr>
          <p:spPr>
            <a:xfrm>
              <a:off x="1466052" y="6603491"/>
              <a:ext cx="582295" cy="58419"/>
            </a:xfrm>
            <a:custGeom>
              <a:avLst/>
              <a:gdLst/>
              <a:ahLst/>
              <a:cxnLst/>
              <a:rect l="l" t="t" r="r" b="b"/>
              <a:pathLst>
                <a:path w="582294" h="58420">
                  <a:moveTo>
                    <a:pt x="582101" y="0"/>
                  </a:moveTo>
                  <a:lnTo>
                    <a:pt x="0" y="0"/>
                  </a:lnTo>
                  <a:lnTo>
                    <a:pt x="0" y="58210"/>
                  </a:lnTo>
                  <a:lnTo>
                    <a:pt x="582101" y="58210"/>
                  </a:lnTo>
                  <a:lnTo>
                    <a:pt x="582101" y="0"/>
                  </a:lnTo>
                  <a:close/>
                </a:path>
              </a:pathLst>
            </a:custGeom>
            <a:solidFill>
              <a:srgbClr val="C31919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5" name="object 5" descr=""/>
          <p:cNvSpPr txBox="1"/>
          <p:nvPr/>
        </p:nvSpPr>
        <p:spPr>
          <a:xfrm>
            <a:off x="1453352" y="4789637"/>
            <a:ext cx="3372485" cy="1495425"/>
          </a:xfrm>
          <a:prstGeom prst="rect">
            <a:avLst/>
          </a:prstGeom>
        </p:spPr>
        <p:txBody>
          <a:bodyPr wrap="square" lIns="0" tIns="120015" rIns="0" bIns="0" rtlCol="0" vert="horz">
            <a:spAutoFit/>
          </a:bodyPr>
          <a:lstStyle/>
          <a:p>
            <a:pPr marL="12700" marR="5080">
              <a:lnSpc>
                <a:spcPts val="5390"/>
              </a:lnSpc>
              <a:spcBef>
                <a:spcPts val="945"/>
              </a:spcBef>
            </a:pPr>
            <a:r>
              <a:rPr dirty="0" sz="5150" spc="-35">
                <a:solidFill>
                  <a:srgbClr val="181818"/>
                </a:solidFill>
                <a:latin typeface="Book Antiqua"/>
                <a:cs typeface="Book Antiqua"/>
              </a:rPr>
              <a:t>Análisis</a:t>
            </a:r>
            <a:r>
              <a:rPr dirty="0" sz="5150" spc="-275">
                <a:solidFill>
                  <a:srgbClr val="181818"/>
                </a:solidFill>
                <a:latin typeface="Book Antiqua"/>
                <a:cs typeface="Book Antiqua"/>
              </a:rPr>
              <a:t> </a:t>
            </a:r>
            <a:r>
              <a:rPr dirty="0" sz="5150" spc="-25">
                <a:solidFill>
                  <a:srgbClr val="181818"/>
                </a:solidFill>
                <a:latin typeface="Book Antiqua"/>
                <a:cs typeface="Book Antiqua"/>
              </a:rPr>
              <a:t>del </a:t>
            </a:r>
            <a:r>
              <a:rPr dirty="0" sz="5150" spc="-10">
                <a:solidFill>
                  <a:srgbClr val="181818"/>
                </a:solidFill>
                <a:latin typeface="Book Antiqua"/>
                <a:cs typeface="Book Antiqua"/>
              </a:rPr>
              <a:t>Pagaré</a:t>
            </a:r>
            <a:endParaRPr sz="5150">
              <a:latin typeface="Book Antiqua"/>
              <a:cs typeface="Book Antiqua"/>
            </a:endParaRPr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1460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dirty="0" spc="-10"/>
              <a:t>Endosos</a:t>
            </a:r>
          </a:p>
        </p:txBody>
      </p:sp>
      <p:grpSp>
        <p:nvGrpSpPr>
          <p:cNvPr id="7" name="object 7" descr=""/>
          <p:cNvGrpSpPr/>
          <p:nvPr/>
        </p:nvGrpSpPr>
        <p:grpSpPr>
          <a:xfrm>
            <a:off x="7359830" y="378366"/>
            <a:ext cx="11205845" cy="7349490"/>
            <a:chOff x="7359830" y="378366"/>
            <a:chExt cx="11205845" cy="7349490"/>
          </a:xfrm>
        </p:grpSpPr>
        <p:pic>
          <p:nvPicPr>
            <p:cNvPr id="8" name="object 8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511432" y="2750429"/>
              <a:ext cx="6053851" cy="4976967"/>
            </a:xfrm>
            <a:prstGeom prst="rect">
              <a:avLst/>
            </a:prstGeom>
          </p:spPr>
        </p:pic>
        <p:sp>
          <p:nvSpPr>
            <p:cNvPr id="9" name="object 9" descr=""/>
            <p:cNvSpPr/>
            <p:nvPr/>
          </p:nvSpPr>
          <p:spPr>
            <a:xfrm>
              <a:off x="13658167" y="1473880"/>
              <a:ext cx="3151505" cy="4046854"/>
            </a:xfrm>
            <a:custGeom>
              <a:avLst/>
              <a:gdLst/>
              <a:ahLst/>
              <a:cxnLst/>
              <a:rect l="l" t="t" r="r" b="b"/>
              <a:pathLst>
                <a:path w="3151505" h="4046854">
                  <a:moveTo>
                    <a:pt x="0" y="0"/>
                  </a:moveTo>
                  <a:lnTo>
                    <a:pt x="1616932" y="0"/>
                  </a:lnTo>
                  <a:lnTo>
                    <a:pt x="3151351" y="4046478"/>
                  </a:lnTo>
                </a:path>
              </a:pathLst>
            </a:custGeom>
            <a:ln w="72762">
              <a:solidFill>
                <a:srgbClr val="858181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" name="object 10" descr=""/>
            <p:cNvSpPr/>
            <p:nvPr/>
          </p:nvSpPr>
          <p:spPr>
            <a:xfrm>
              <a:off x="16698046" y="5472190"/>
              <a:ext cx="217804" cy="259079"/>
            </a:xfrm>
            <a:custGeom>
              <a:avLst/>
              <a:gdLst/>
              <a:ahLst/>
              <a:cxnLst/>
              <a:rect l="l" t="t" r="r" b="b"/>
              <a:pathLst>
                <a:path w="217805" h="259079">
                  <a:moveTo>
                    <a:pt x="217711" y="0"/>
                  </a:moveTo>
                  <a:lnTo>
                    <a:pt x="0" y="82658"/>
                  </a:lnTo>
                  <a:lnTo>
                    <a:pt x="191368" y="259035"/>
                  </a:lnTo>
                  <a:lnTo>
                    <a:pt x="217711" y="0"/>
                  </a:lnTo>
                  <a:close/>
                </a:path>
              </a:pathLst>
            </a:custGeom>
            <a:solidFill>
              <a:srgbClr val="858181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1" name="object 11" descr=""/>
            <p:cNvSpPr/>
            <p:nvPr/>
          </p:nvSpPr>
          <p:spPr>
            <a:xfrm>
              <a:off x="16698047" y="5472190"/>
              <a:ext cx="217804" cy="259079"/>
            </a:xfrm>
            <a:custGeom>
              <a:avLst/>
              <a:gdLst/>
              <a:ahLst/>
              <a:cxnLst/>
              <a:rect l="l" t="t" r="r" b="b"/>
              <a:pathLst>
                <a:path w="217805" h="259079">
                  <a:moveTo>
                    <a:pt x="0" y="82658"/>
                  </a:moveTo>
                  <a:lnTo>
                    <a:pt x="217705" y="0"/>
                  </a:lnTo>
                  <a:lnTo>
                    <a:pt x="191365" y="259035"/>
                  </a:lnTo>
                  <a:lnTo>
                    <a:pt x="0" y="82658"/>
                  </a:lnTo>
                  <a:close/>
                </a:path>
              </a:pathLst>
            </a:custGeom>
            <a:ln w="72762">
              <a:solidFill>
                <a:srgbClr val="858181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" name="object 12" descr=""/>
            <p:cNvSpPr/>
            <p:nvPr/>
          </p:nvSpPr>
          <p:spPr>
            <a:xfrm>
              <a:off x="14011576" y="1463403"/>
              <a:ext cx="19050" cy="20955"/>
            </a:xfrm>
            <a:custGeom>
              <a:avLst/>
              <a:gdLst/>
              <a:ahLst/>
              <a:cxnLst/>
              <a:rect l="l" t="t" r="r" b="b"/>
              <a:pathLst>
                <a:path w="19050" h="20955">
                  <a:moveTo>
                    <a:pt x="9237" y="0"/>
                  </a:moveTo>
                  <a:lnTo>
                    <a:pt x="3970" y="624"/>
                  </a:lnTo>
                  <a:lnTo>
                    <a:pt x="0" y="5095"/>
                  </a:lnTo>
                  <a:lnTo>
                    <a:pt x="0" y="15714"/>
                  </a:lnTo>
                  <a:lnTo>
                    <a:pt x="3970" y="20184"/>
                  </a:lnTo>
                  <a:lnTo>
                    <a:pt x="9237" y="20810"/>
                  </a:lnTo>
                  <a:lnTo>
                    <a:pt x="14513" y="20184"/>
                  </a:lnTo>
                  <a:lnTo>
                    <a:pt x="18484" y="15714"/>
                  </a:lnTo>
                  <a:lnTo>
                    <a:pt x="18484" y="5095"/>
                  </a:lnTo>
                  <a:lnTo>
                    <a:pt x="14513" y="624"/>
                  </a:lnTo>
                  <a:lnTo>
                    <a:pt x="9237" y="0"/>
                  </a:lnTo>
                  <a:close/>
                </a:path>
              </a:pathLst>
            </a:custGeom>
            <a:solidFill>
              <a:srgbClr val="858181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3" name="object 13" descr=""/>
            <p:cNvSpPr/>
            <p:nvPr/>
          </p:nvSpPr>
          <p:spPr>
            <a:xfrm>
              <a:off x="12557850" y="2806893"/>
              <a:ext cx="814069" cy="2573655"/>
            </a:xfrm>
            <a:custGeom>
              <a:avLst/>
              <a:gdLst/>
              <a:ahLst/>
              <a:cxnLst/>
              <a:rect l="l" t="t" r="r" b="b"/>
              <a:pathLst>
                <a:path w="814069" h="2573654">
                  <a:moveTo>
                    <a:pt x="0" y="0"/>
                  </a:moveTo>
                  <a:lnTo>
                    <a:pt x="0" y="1170314"/>
                  </a:lnTo>
                  <a:lnTo>
                    <a:pt x="814068" y="2573325"/>
                  </a:lnTo>
                </a:path>
              </a:pathLst>
            </a:custGeom>
            <a:ln w="72762">
              <a:solidFill>
                <a:srgbClr val="F3610A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" name="object 14" descr=""/>
            <p:cNvSpPr/>
            <p:nvPr/>
          </p:nvSpPr>
          <p:spPr>
            <a:xfrm>
              <a:off x="12441429" y="2581329"/>
              <a:ext cx="233045" cy="233045"/>
            </a:xfrm>
            <a:custGeom>
              <a:avLst/>
              <a:gdLst/>
              <a:ahLst/>
              <a:cxnLst/>
              <a:rect l="l" t="t" r="r" b="b"/>
              <a:pathLst>
                <a:path w="233045" h="233044">
                  <a:moveTo>
                    <a:pt x="116422" y="0"/>
                  </a:moveTo>
                  <a:lnTo>
                    <a:pt x="0" y="232840"/>
                  </a:lnTo>
                  <a:lnTo>
                    <a:pt x="232844" y="232840"/>
                  </a:lnTo>
                  <a:lnTo>
                    <a:pt x="116422" y="0"/>
                  </a:lnTo>
                  <a:close/>
                </a:path>
              </a:pathLst>
            </a:custGeom>
            <a:solidFill>
              <a:srgbClr val="F3610A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5" name="object 15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359830" y="2750429"/>
              <a:ext cx="5006072" cy="4976967"/>
            </a:xfrm>
            <a:prstGeom prst="rect">
              <a:avLst/>
            </a:prstGeom>
          </p:spPr>
        </p:pic>
        <p:sp>
          <p:nvSpPr>
            <p:cNvPr id="16" name="object 16" descr=""/>
            <p:cNvSpPr/>
            <p:nvPr/>
          </p:nvSpPr>
          <p:spPr>
            <a:xfrm>
              <a:off x="8754399" y="1473880"/>
              <a:ext cx="2703830" cy="3176270"/>
            </a:xfrm>
            <a:custGeom>
              <a:avLst/>
              <a:gdLst/>
              <a:ahLst/>
              <a:cxnLst/>
              <a:rect l="l" t="t" r="r" b="b"/>
              <a:pathLst>
                <a:path w="2703829" h="3176270">
                  <a:moveTo>
                    <a:pt x="2703279" y="0"/>
                  </a:moveTo>
                  <a:lnTo>
                    <a:pt x="1307254" y="0"/>
                  </a:lnTo>
                  <a:lnTo>
                    <a:pt x="0" y="3175945"/>
                  </a:lnTo>
                </a:path>
              </a:pathLst>
            </a:custGeom>
            <a:ln w="72762">
              <a:solidFill>
                <a:srgbClr val="070B62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7" name="object 17" descr=""/>
            <p:cNvSpPr/>
            <p:nvPr/>
          </p:nvSpPr>
          <p:spPr>
            <a:xfrm>
              <a:off x="8649476" y="4598748"/>
              <a:ext cx="215900" cy="259715"/>
            </a:xfrm>
            <a:custGeom>
              <a:avLst/>
              <a:gdLst/>
              <a:ahLst/>
              <a:cxnLst/>
              <a:rect l="l" t="t" r="r" b="b"/>
              <a:pathLst>
                <a:path w="215900" h="259714">
                  <a:moveTo>
                    <a:pt x="0" y="0"/>
                  </a:moveTo>
                  <a:lnTo>
                    <a:pt x="19063" y="259616"/>
                  </a:lnTo>
                  <a:lnTo>
                    <a:pt x="215377" y="886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70B6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8" name="object 18" descr=""/>
            <p:cNvSpPr/>
            <p:nvPr/>
          </p:nvSpPr>
          <p:spPr>
            <a:xfrm>
              <a:off x="8649475" y="4598746"/>
              <a:ext cx="215900" cy="259715"/>
            </a:xfrm>
            <a:custGeom>
              <a:avLst/>
              <a:gdLst/>
              <a:ahLst/>
              <a:cxnLst/>
              <a:rect l="l" t="t" r="r" b="b"/>
              <a:pathLst>
                <a:path w="215900" h="259714">
                  <a:moveTo>
                    <a:pt x="0" y="0"/>
                  </a:moveTo>
                  <a:lnTo>
                    <a:pt x="215377" y="88624"/>
                  </a:lnTo>
                  <a:lnTo>
                    <a:pt x="19063" y="259617"/>
                  </a:lnTo>
                  <a:lnTo>
                    <a:pt x="0" y="0"/>
                  </a:lnTo>
                  <a:close/>
                </a:path>
              </a:pathLst>
            </a:custGeom>
            <a:ln w="72762">
              <a:solidFill>
                <a:srgbClr val="070B62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" name="object 19" descr=""/>
            <p:cNvSpPr/>
            <p:nvPr/>
          </p:nvSpPr>
          <p:spPr>
            <a:xfrm>
              <a:off x="11153749" y="1463403"/>
              <a:ext cx="19050" cy="20955"/>
            </a:xfrm>
            <a:custGeom>
              <a:avLst/>
              <a:gdLst/>
              <a:ahLst/>
              <a:cxnLst/>
              <a:rect l="l" t="t" r="r" b="b"/>
              <a:pathLst>
                <a:path w="19050" h="20955">
                  <a:moveTo>
                    <a:pt x="9237" y="0"/>
                  </a:moveTo>
                  <a:lnTo>
                    <a:pt x="3970" y="623"/>
                  </a:lnTo>
                  <a:lnTo>
                    <a:pt x="0" y="5094"/>
                  </a:lnTo>
                  <a:lnTo>
                    <a:pt x="0" y="15714"/>
                  </a:lnTo>
                  <a:lnTo>
                    <a:pt x="3970" y="20185"/>
                  </a:lnTo>
                  <a:lnTo>
                    <a:pt x="9237" y="20810"/>
                  </a:lnTo>
                  <a:lnTo>
                    <a:pt x="14513" y="20185"/>
                  </a:lnTo>
                  <a:lnTo>
                    <a:pt x="18484" y="15714"/>
                  </a:lnTo>
                  <a:lnTo>
                    <a:pt x="18484" y="5094"/>
                  </a:lnTo>
                  <a:lnTo>
                    <a:pt x="14513" y="623"/>
                  </a:lnTo>
                  <a:lnTo>
                    <a:pt x="9237" y="0"/>
                  </a:lnTo>
                  <a:close/>
                </a:path>
              </a:pathLst>
            </a:custGeom>
            <a:solidFill>
              <a:srgbClr val="070B6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0" name="object 20" descr=""/>
            <p:cNvSpPr/>
            <p:nvPr/>
          </p:nvSpPr>
          <p:spPr>
            <a:xfrm>
              <a:off x="12441430" y="2581329"/>
              <a:ext cx="233045" cy="233045"/>
            </a:xfrm>
            <a:custGeom>
              <a:avLst/>
              <a:gdLst/>
              <a:ahLst/>
              <a:cxnLst/>
              <a:rect l="l" t="t" r="r" b="b"/>
              <a:pathLst>
                <a:path w="233045" h="233044">
                  <a:moveTo>
                    <a:pt x="232840" y="232840"/>
                  </a:moveTo>
                  <a:lnTo>
                    <a:pt x="0" y="232840"/>
                  </a:lnTo>
                  <a:lnTo>
                    <a:pt x="116420" y="0"/>
                  </a:lnTo>
                  <a:lnTo>
                    <a:pt x="232840" y="232840"/>
                  </a:lnTo>
                  <a:close/>
                </a:path>
              </a:pathLst>
            </a:custGeom>
            <a:ln w="72762">
              <a:solidFill>
                <a:srgbClr val="F3610A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1" name="object 21" descr=""/>
            <p:cNvSpPr/>
            <p:nvPr/>
          </p:nvSpPr>
          <p:spPr>
            <a:xfrm>
              <a:off x="13276017" y="5222469"/>
              <a:ext cx="20955" cy="20955"/>
            </a:xfrm>
            <a:custGeom>
              <a:avLst/>
              <a:gdLst/>
              <a:ahLst/>
              <a:cxnLst/>
              <a:rect l="l" t="t" r="r" b="b"/>
              <a:pathLst>
                <a:path w="20955" h="20954">
                  <a:moveTo>
                    <a:pt x="16262" y="0"/>
                  </a:moveTo>
                  <a:lnTo>
                    <a:pt x="10477" y="0"/>
                  </a:lnTo>
                  <a:lnTo>
                    <a:pt x="4692" y="0"/>
                  </a:lnTo>
                  <a:lnTo>
                    <a:pt x="0" y="4690"/>
                  </a:lnTo>
                  <a:lnTo>
                    <a:pt x="0" y="16264"/>
                  </a:lnTo>
                  <a:lnTo>
                    <a:pt x="4692" y="20955"/>
                  </a:lnTo>
                  <a:lnTo>
                    <a:pt x="16262" y="20955"/>
                  </a:lnTo>
                  <a:lnTo>
                    <a:pt x="20955" y="16264"/>
                  </a:lnTo>
                  <a:lnTo>
                    <a:pt x="20955" y="4690"/>
                  </a:lnTo>
                  <a:lnTo>
                    <a:pt x="16262" y="0"/>
                  </a:lnTo>
                  <a:close/>
                </a:path>
              </a:pathLst>
            </a:custGeom>
            <a:solidFill>
              <a:srgbClr val="F3610A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22" name="object 22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1463650" y="378366"/>
              <a:ext cx="2200491" cy="2200498"/>
            </a:xfrm>
            <a:prstGeom prst="rect">
              <a:avLst/>
            </a:prstGeom>
          </p:spPr>
        </p:pic>
      </p:grpSp>
      <p:sp>
        <p:nvSpPr>
          <p:cNvPr id="23" name="object 23" descr=""/>
          <p:cNvSpPr txBox="1"/>
          <p:nvPr/>
        </p:nvSpPr>
        <p:spPr>
          <a:xfrm>
            <a:off x="8286582" y="10021275"/>
            <a:ext cx="3531870" cy="18288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000">
                <a:solidFill>
                  <a:srgbClr val="FFFFFF"/>
                </a:solidFill>
                <a:latin typeface="Roboto"/>
                <a:cs typeface="Roboto"/>
              </a:rPr>
              <a:t>©2023</a:t>
            </a:r>
            <a:r>
              <a:rPr dirty="0" sz="1000" spc="29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000">
                <a:solidFill>
                  <a:srgbClr val="FFFFFF"/>
                </a:solidFill>
                <a:latin typeface="Roboto"/>
                <a:cs typeface="Roboto"/>
              </a:rPr>
              <a:t>Proprietary</a:t>
            </a:r>
            <a:r>
              <a:rPr dirty="0" sz="1000" spc="29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000">
                <a:solidFill>
                  <a:srgbClr val="FFFFFF"/>
                </a:solidFill>
                <a:latin typeface="Roboto"/>
                <a:cs typeface="Roboto"/>
              </a:rPr>
              <a:t>and</a:t>
            </a:r>
            <a:r>
              <a:rPr dirty="0" sz="1000" spc="29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000">
                <a:solidFill>
                  <a:srgbClr val="FFFFFF"/>
                </a:solidFill>
                <a:latin typeface="Roboto"/>
                <a:cs typeface="Roboto"/>
              </a:rPr>
              <a:t>Confidential.</a:t>
            </a:r>
            <a:r>
              <a:rPr dirty="0" sz="1000" spc="29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000">
                <a:solidFill>
                  <a:srgbClr val="FFFFFF"/>
                </a:solidFill>
                <a:latin typeface="Roboto"/>
                <a:cs typeface="Roboto"/>
              </a:rPr>
              <a:t>All</a:t>
            </a:r>
            <a:r>
              <a:rPr dirty="0" sz="1000" spc="29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000">
                <a:solidFill>
                  <a:srgbClr val="FFFFFF"/>
                </a:solidFill>
                <a:latin typeface="Roboto"/>
                <a:cs typeface="Roboto"/>
              </a:rPr>
              <a:t>Rights</a:t>
            </a:r>
            <a:r>
              <a:rPr dirty="0" sz="1000" spc="29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000" spc="-10">
                <a:solidFill>
                  <a:srgbClr val="FFFFFF"/>
                </a:solidFill>
                <a:latin typeface="Roboto"/>
                <a:cs typeface="Roboto"/>
              </a:rPr>
              <a:t>Reserved.</a:t>
            </a:r>
            <a:endParaRPr sz="1000">
              <a:latin typeface="Roboto"/>
              <a:cs typeface="Roboto"/>
            </a:endParaRPr>
          </a:p>
        </p:txBody>
      </p:sp>
      <p:sp>
        <p:nvSpPr>
          <p:cNvPr id="24" name="object 24" descr=""/>
          <p:cNvSpPr txBox="1"/>
          <p:nvPr/>
        </p:nvSpPr>
        <p:spPr>
          <a:xfrm>
            <a:off x="18799156" y="9941235"/>
            <a:ext cx="288290" cy="287655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dirty="0" sz="1700" spc="300">
                <a:solidFill>
                  <a:srgbClr val="FFFFFF"/>
                </a:solidFill>
                <a:latin typeface="Roboto"/>
                <a:cs typeface="Roboto"/>
              </a:rPr>
              <a:t>2;</a:t>
            </a:r>
            <a:endParaRPr sz="1700">
              <a:latin typeface="Roboto"/>
              <a:cs typeface="Roboto"/>
            </a:endParaRPr>
          </a:p>
        </p:txBody>
      </p:sp>
      <p:pic>
        <p:nvPicPr>
          <p:cNvPr id="25" name="object 25" descr="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956713" y="9531912"/>
            <a:ext cx="756732" cy="727626"/>
          </a:xfrm>
          <a:prstGeom prst="rect">
            <a:avLst/>
          </a:prstGeom>
        </p:spPr>
      </p:pic>
      <p:grpSp>
        <p:nvGrpSpPr>
          <p:cNvPr id="26" name="object 26" descr=""/>
          <p:cNvGrpSpPr/>
          <p:nvPr/>
        </p:nvGrpSpPr>
        <p:grpSpPr>
          <a:xfrm>
            <a:off x="8422165" y="7858370"/>
            <a:ext cx="9365615" cy="1266190"/>
            <a:chOff x="8422165" y="7858370"/>
            <a:chExt cx="9365615" cy="1266190"/>
          </a:xfrm>
        </p:grpSpPr>
        <p:sp>
          <p:nvSpPr>
            <p:cNvPr id="27" name="object 27" descr=""/>
            <p:cNvSpPr/>
            <p:nvPr/>
          </p:nvSpPr>
          <p:spPr>
            <a:xfrm>
              <a:off x="8436718" y="7872923"/>
              <a:ext cx="9336405" cy="1236980"/>
            </a:xfrm>
            <a:custGeom>
              <a:avLst/>
              <a:gdLst/>
              <a:ahLst/>
              <a:cxnLst/>
              <a:rect l="l" t="t" r="r" b="b"/>
              <a:pathLst>
                <a:path w="9336405" h="1236979">
                  <a:moveTo>
                    <a:pt x="8717697" y="0"/>
                  </a:moveTo>
                  <a:lnTo>
                    <a:pt x="618483" y="0"/>
                  </a:lnTo>
                  <a:lnTo>
                    <a:pt x="570149" y="1860"/>
                  </a:lnTo>
                  <a:lnTo>
                    <a:pt x="522832" y="7351"/>
                  </a:lnTo>
                  <a:lnTo>
                    <a:pt x="476670" y="16334"/>
                  </a:lnTo>
                  <a:lnTo>
                    <a:pt x="431801" y="28672"/>
                  </a:lnTo>
                  <a:lnTo>
                    <a:pt x="388362" y="44228"/>
                  </a:lnTo>
                  <a:lnTo>
                    <a:pt x="346490" y="62863"/>
                  </a:lnTo>
                  <a:lnTo>
                    <a:pt x="306322" y="84441"/>
                  </a:lnTo>
                  <a:lnTo>
                    <a:pt x="267998" y="108823"/>
                  </a:lnTo>
                  <a:lnTo>
                    <a:pt x="231653" y="135873"/>
                  </a:lnTo>
                  <a:lnTo>
                    <a:pt x="197426" y="165453"/>
                  </a:lnTo>
                  <a:lnTo>
                    <a:pt x="165453" y="197426"/>
                  </a:lnTo>
                  <a:lnTo>
                    <a:pt x="135873" y="231653"/>
                  </a:lnTo>
                  <a:lnTo>
                    <a:pt x="108823" y="267998"/>
                  </a:lnTo>
                  <a:lnTo>
                    <a:pt x="84441" y="306322"/>
                  </a:lnTo>
                  <a:lnTo>
                    <a:pt x="62863" y="346490"/>
                  </a:lnTo>
                  <a:lnTo>
                    <a:pt x="44228" y="388362"/>
                  </a:lnTo>
                  <a:lnTo>
                    <a:pt x="28672" y="431801"/>
                  </a:lnTo>
                  <a:lnTo>
                    <a:pt x="16334" y="476670"/>
                  </a:lnTo>
                  <a:lnTo>
                    <a:pt x="7351" y="522832"/>
                  </a:lnTo>
                  <a:lnTo>
                    <a:pt x="1860" y="570149"/>
                  </a:lnTo>
                  <a:lnTo>
                    <a:pt x="0" y="618483"/>
                  </a:lnTo>
                  <a:lnTo>
                    <a:pt x="1860" y="666817"/>
                  </a:lnTo>
                  <a:lnTo>
                    <a:pt x="7351" y="714133"/>
                  </a:lnTo>
                  <a:lnTo>
                    <a:pt x="16334" y="760295"/>
                  </a:lnTo>
                  <a:lnTo>
                    <a:pt x="28672" y="805164"/>
                  </a:lnTo>
                  <a:lnTo>
                    <a:pt x="44228" y="848604"/>
                  </a:lnTo>
                  <a:lnTo>
                    <a:pt x="62863" y="890476"/>
                  </a:lnTo>
                  <a:lnTo>
                    <a:pt x="84441" y="930643"/>
                  </a:lnTo>
                  <a:lnTo>
                    <a:pt x="108823" y="968967"/>
                  </a:lnTo>
                  <a:lnTo>
                    <a:pt x="135873" y="1005312"/>
                  </a:lnTo>
                  <a:lnTo>
                    <a:pt x="165453" y="1039539"/>
                  </a:lnTo>
                  <a:lnTo>
                    <a:pt x="197426" y="1071512"/>
                  </a:lnTo>
                  <a:lnTo>
                    <a:pt x="231653" y="1101092"/>
                  </a:lnTo>
                  <a:lnTo>
                    <a:pt x="267998" y="1128142"/>
                  </a:lnTo>
                  <a:lnTo>
                    <a:pt x="306322" y="1152524"/>
                  </a:lnTo>
                  <a:lnTo>
                    <a:pt x="346490" y="1174102"/>
                  </a:lnTo>
                  <a:lnTo>
                    <a:pt x="388362" y="1192737"/>
                  </a:lnTo>
                  <a:lnTo>
                    <a:pt x="431801" y="1208293"/>
                  </a:lnTo>
                  <a:lnTo>
                    <a:pt x="476670" y="1220631"/>
                  </a:lnTo>
                  <a:lnTo>
                    <a:pt x="522832" y="1229614"/>
                  </a:lnTo>
                  <a:lnTo>
                    <a:pt x="570149" y="1235105"/>
                  </a:lnTo>
                  <a:lnTo>
                    <a:pt x="618483" y="1236965"/>
                  </a:lnTo>
                  <a:lnTo>
                    <a:pt x="8717697" y="1236965"/>
                  </a:lnTo>
                  <a:lnTo>
                    <a:pt x="8766031" y="1235105"/>
                  </a:lnTo>
                  <a:lnTo>
                    <a:pt x="8813347" y="1229614"/>
                  </a:lnTo>
                  <a:lnTo>
                    <a:pt x="8859508" y="1220631"/>
                  </a:lnTo>
                  <a:lnTo>
                    <a:pt x="8904377" y="1208293"/>
                  </a:lnTo>
                  <a:lnTo>
                    <a:pt x="8947816" y="1192737"/>
                  </a:lnTo>
                  <a:lnTo>
                    <a:pt x="8989688" y="1174102"/>
                  </a:lnTo>
                  <a:lnTo>
                    <a:pt x="9029855" y="1152524"/>
                  </a:lnTo>
                  <a:lnTo>
                    <a:pt x="9068179" y="1128142"/>
                  </a:lnTo>
                  <a:lnTo>
                    <a:pt x="9104523" y="1101092"/>
                  </a:lnTo>
                  <a:lnTo>
                    <a:pt x="9138750" y="1071512"/>
                  </a:lnTo>
                  <a:lnTo>
                    <a:pt x="9170723" y="1039539"/>
                  </a:lnTo>
                  <a:lnTo>
                    <a:pt x="9200303" y="1005312"/>
                  </a:lnTo>
                  <a:lnTo>
                    <a:pt x="9227352" y="968967"/>
                  </a:lnTo>
                  <a:lnTo>
                    <a:pt x="9251735" y="930643"/>
                  </a:lnTo>
                  <a:lnTo>
                    <a:pt x="9273313" y="890476"/>
                  </a:lnTo>
                  <a:lnTo>
                    <a:pt x="9291948" y="848604"/>
                  </a:lnTo>
                  <a:lnTo>
                    <a:pt x="9307503" y="805164"/>
                  </a:lnTo>
                  <a:lnTo>
                    <a:pt x="9319841" y="760295"/>
                  </a:lnTo>
                  <a:lnTo>
                    <a:pt x="9328824" y="714133"/>
                  </a:lnTo>
                  <a:lnTo>
                    <a:pt x="9334315" y="666817"/>
                  </a:lnTo>
                  <a:lnTo>
                    <a:pt x="9336176" y="618483"/>
                  </a:lnTo>
                  <a:lnTo>
                    <a:pt x="9334315" y="570149"/>
                  </a:lnTo>
                  <a:lnTo>
                    <a:pt x="9328824" y="522832"/>
                  </a:lnTo>
                  <a:lnTo>
                    <a:pt x="9319841" y="476670"/>
                  </a:lnTo>
                  <a:lnTo>
                    <a:pt x="9307503" y="431801"/>
                  </a:lnTo>
                  <a:lnTo>
                    <a:pt x="9291948" y="388362"/>
                  </a:lnTo>
                  <a:lnTo>
                    <a:pt x="9273313" y="346490"/>
                  </a:lnTo>
                  <a:lnTo>
                    <a:pt x="9251735" y="306322"/>
                  </a:lnTo>
                  <a:lnTo>
                    <a:pt x="9227352" y="267998"/>
                  </a:lnTo>
                  <a:lnTo>
                    <a:pt x="9200303" y="231653"/>
                  </a:lnTo>
                  <a:lnTo>
                    <a:pt x="9170723" y="197426"/>
                  </a:lnTo>
                  <a:lnTo>
                    <a:pt x="9138750" y="165453"/>
                  </a:lnTo>
                  <a:lnTo>
                    <a:pt x="9104523" y="135873"/>
                  </a:lnTo>
                  <a:lnTo>
                    <a:pt x="9068179" y="108823"/>
                  </a:lnTo>
                  <a:lnTo>
                    <a:pt x="9029855" y="84441"/>
                  </a:lnTo>
                  <a:lnTo>
                    <a:pt x="8989688" y="62863"/>
                  </a:lnTo>
                  <a:lnTo>
                    <a:pt x="8947816" y="44228"/>
                  </a:lnTo>
                  <a:lnTo>
                    <a:pt x="8904377" y="28672"/>
                  </a:lnTo>
                  <a:lnTo>
                    <a:pt x="8859508" y="16334"/>
                  </a:lnTo>
                  <a:lnTo>
                    <a:pt x="8813347" y="7351"/>
                  </a:lnTo>
                  <a:lnTo>
                    <a:pt x="8766031" y="1860"/>
                  </a:lnTo>
                  <a:lnTo>
                    <a:pt x="8717697" y="0"/>
                  </a:lnTo>
                  <a:close/>
                </a:path>
              </a:pathLst>
            </a:custGeom>
            <a:solidFill>
              <a:srgbClr val="EDF1EB">
                <a:alpha val="1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8" name="object 28" descr=""/>
            <p:cNvSpPr/>
            <p:nvPr/>
          </p:nvSpPr>
          <p:spPr>
            <a:xfrm>
              <a:off x="8436718" y="7872923"/>
              <a:ext cx="9336405" cy="1236980"/>
            </a:xfrm>
            <a:custGeom>
              <a:avLst/>
              <a:gdLst/>
              <a:ahLst/>
              <a:cxnLst/>
              <a:rect l="l" t="t" r="r" b="b"/>
              <a:pathLst>
                <a:path w="9336405" h="1236979">
                  <a:moveTo>
                    <a:pt x="618482" y="0"/>
                  </a:moveTo>
                  <a:lnTo>
                    <a:pt x="8717696" y="0"/>
                  </a:lnTo>
                  <a:lnTo>
                    <a:pt x="8766031" y="1860"/>
                  </a:lnTo>
                  <a:lnTo>
                    <a:pt x="8813347" y="7351"/>
                  </a:lnTo>
                  <a:lnTo>
                    <a:pt x="8859509" y="16334"/>
                  </a:lnTo>
                  <a:lnTo>
                    <a:pt x="8904378" y="28672"/>
                  </a:lnTo>
                  <a:lnTo>
                    <a:pt x="8947818" y="44227"/>
                  </a:lnTo>
                  <a:lnTo>
                    <a:pt x="8989690" y="62863"/>
                  </a:lnTo>
                  <a:lnTo>
                    <a:pt x="9029857" y="84441"/>
                  </a:lnTo>
                  <a:lnTo>
                    <a:pt x="9068181" y="108823"/>
                  </a:lnTo>
                  <a:lnTo>
                    <a:pt x="9104526" y="135873"/>
                  </a:lnTo>
                  <a:lnTo>
                    <a:pt x="9138753" y="165453"/>
                  </a:lnTo>
                  <a:lnTo>
                    <a:pt x="9170726" y="197426"/>
                  </a:lnTo>
                  <a:lnTo>
                    <a:pt x="9200306" y="231653"/>
                  </a:lnTo>
                  <a:lnTo>
                    <a:pt x="9227356" y="267998"/>
                  </a:lnTo>
                  <a:lnTo>
                    <a:pt x="9251738" y="306322"/>
                  </a:lnTo>
                  <a:lnTo>
                    <a:pt x="9273316" y="346489"/>
                  </a:lnTo>
                  <a:lnTo>
                    <a:pt x="9291951" y="388361"/>
                  </a:lnTo>
                  <a:lnTo>
                    <a:pt x="9307507" y="431801"/>
                  </a:lnTo>
                  <a:lnTo>
                    <a:pt x="9319845" y="476670"/>
                  </a:lnTo>
                  <a:lnTo>
                    <a:pt x="9328828" y="522832"/>
                  </a:lnTo>
                  <a:lnTo>
                    <a:pt x="9334319" y="570148"/>
                  </a:lnTo>
                  <a:lnTo>
                    <a:pt x="9336179" y="618482"/>
                  </a:lnTo>
                  <a:lnTo>
                    <a:pt x="9334319" y="666816"/>
                  </a:lnTo>
                  <a:lnTo>
                    <a:pt x="9328828" y="714133"/>
                  </a:lnTo>
                  <a:lnTo>
                    <a:pt x="9319845" y="760295"/>
                  </a:lnTo>
                  <a:lnTo>
                    <a:pt x="9307507" y="805164"/>
                  </a:lnTo>
                  <a:lnTo>
                    <a:pt x="9291951" y="848603"/>
                  </a:lnTo>
                  <a:lnTo>
                    <a:pt x="9273316" y="890475"/>
                  </a:lnTo>
                  <a:lnTo>
                    <a:pt x="9251738" y="930642"/>
                  </a:lnTo>
                  <a:lnTo>
                    <a:pt x="9227356" y="968967"/>
                  </a:lnTo>
                  <a:lnTo>
                    <a:pt x="9200306" y="1005312"/>
                  </a:lnTo>
                  <a:lnTo>
                    <a:pt x="9170726" y="1039539"/>
                  </a:lnTo>
                  <a:lnTo>
                    <a:pt x="9138753" y="1071511"/>
                  </a:lnTo>
                  <a:lnTo>
                    <a:pt x="9104526" y="1101091"/>
                  </a:lnTo>
                  <a:lnTo>
                    <a:pt x="9068181" y="1128141"/>
                  </a:lnTo>
                  <a:lnTo>
                    <a:pt x="9029857" y="1152524"/>
                  </a:lnTo>
                  <a:lnTo>
                    <a:pt x="8989690" y="1174102"/>
                  </a:lnTo>
                  <a:lnTo>
                    <a:pt x="8947818" y="1192737"/>
                  </a:lnTo>
                  <a:lnTo>
                    <a:pt x="8904378" y="1208293"/>
                  </a:lnTo>
                  <a:lnTo>
                    <a:pt x="8859509" y="1220631"/>
                  </a:lnTo>
                  <a:lnTo>
                    <a:pt x="8813347" y="1229614"/>
                  </a:lnTo>
                  <a:lnTo>
                    <a:pt x="8766031" y="1235104"/>
                  </a:lnTo>
                  <a:lnTo>
                    <a:pt x="8717696" y="1236965"/>
                  </a:lnTo>
                  <a:lnTo>
                    <a:pt x="618482" y="1236965"/>
                  </a:lnTo>
                  <a:lnTo>
                    <a:pt x="570148" y="1235104"/>
                  </a:lnTo>
                  <a:lnTo>
                    <a:pt x="522832" y="1229614"/>
                  </a:lnTo>
                  <a:lnTo>
                    <a:pt x="476670" y="1220631"/>
                  </a:lnTo>
                  <a:lnTo>
                    <a:pt x="431801" y="1208293"/>
                  </a:lnTo>
                  <a:lnTo>
                    <a:pt x="388361" y="1192737"/>
                  </a:lnTo>
                  <a:lnTo>
                    <a:pt x="346489" y="1174102"/>
                  </a:lnTo>
                  <a:lnTo>
                    <a:pt x="306322" y="1152524"/>
                  </a:lnTo>
                  <a:lnTo>
                    <a:pt x="267998" y="1128141"/>
                  </a:lnTo>
                  <a:lnTo>
                    <a:pt x="231653" y="1101091"/>
                  </a:lnTo>
                  <a:lnTo>
                    <a:pt x="197426" y="1071511"/>
                  </a:lnTo>
                  <a:lnTo>
                    <a:pt x="165453" y="1039539"/>
                  </a:lnTo>
                  <a:lnTo>
                    <a:pt x="135873" y="1005312"/>
                  </a:lnTo>
                  <a:lnTo>
                    <a:pt x="108823" y="968967"/>
                  </a:lnTo>
                  <a:lnTo>
                    <a:pt x="84440" y="930642"/>
                  </a:lnTo>
                  <a:lnTo>
                    <a:pt x="62863" y="890475"/>
                  </a:lnTo>
                  <a:lnTo>
                    <a:pt x="44227" y="848603"/>
                  </a:lnTo>
                  <a:lnTo>
                    <a:pt x="28672" y="805164"/>
                  </a:lnTo>
                  <a:lnTo>
                    <a:pt x="16334" y="760295"/>
                  </a:lnTo>
                  <a:lnTo>
                    <a:pt x="7351" y="714133"/>
                  </a:lnTo>
                  <a:lnTo>
                    <a:pt x="1860" y="666816"/>
                  </a:lnTo>
                  <a:lnTo>
                    <a:pt x="0" y="618482"/>
                  </a:lnTo>
                  <a:lnTo>
                    <a:pt x="1860" y="570148"/>
                  </a:lnTo>
                  <a:lnTo>
                    <a:pt x="7351" y="522832"/>
                  </a:lnTo>
                  <a:lnTo>
                    <a:pt x="16334" y="476670"/>
                  </a:lnTo>
                  <a:lnTo>
                    <a:pt x="28672" y="431801"/>
                  </a:lnTo>
                  <a:lnTo>
                    <a:pt x="44228" y="388361"/>
                  </a:lnTo>
                  <a:lnTo>
                    <a:pt x="62863" y="346489"/>
                  </a:lnTo>
                  <a:lnTo>
                    <a:pt x="84441" y="306322"/>
                  </a:lnTo>
                  <a:lnTo>
                    <a:pt x="108823" y="267998"/>
                  </a:lnTo>
                  <a:lnTo>
                    <a:pt x="135873" y="231653"/>
                  </a:lnTo>
                  <a:lnTo>
                    <a:pt x="165453" y="197426"/>
                  </a:lnTo>
                  <a:lnTo>
                    <a:pt x="197426" y="165453"/>
                  </a:lnTo>
                  <a:lnTo>
                    <a:pt x="231653" y="135873"/>
                  </a:lnTo>
                  <a:lnTo>
                    <a:pt x="267998" y="108823"/>
                  </a:lnTo>
                  <a:lnTo>
                    <a:pt x="306322" y="84441"/>
                  </a:lnTo>
                  <a:lnTo>
                    <a:pt x="346489" y="62863"/>
                  </a:lnTo>
                  <a:lnTo>
                    <a:pt x="388361" y="44227"/>
                  </a:lnTo>
                  <a:lnTo>
                    <a:pt x="431801" y="28672"/>
                  </a:lnTo>
                  <a:lnTo>
                    <a:pt x="476670" y="16334"/>
                  </a:lnTo>
                  <a:lnTo>
                    <a:pt x="522832" y="7351"/>
                  </a:lnTo>
                  <a:lnTo>
                    <a:pt x="570148" y="1860"/>
                  </a:lnTo>
                  <a:lnTo>
                    <a:pt x="618482" y="0"/>
                  </a:lnTo>
                </a:path>
              </a:pathLst>
            </a:custGeom>
            <a:ln w="29105">
              <a:solidFill>
                <a:srgbClr val="EDF1EB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29" name="object 29" descr=""/>
          <p:cNvSpPr txBox="1"/>
          <p:nvPr/>
        </p:nvSpPr>
        <p:spPr>
          <a:xfrm>
            <a:off x="9149040" y="8071234"/>
            <a:ext cx="7905115" cy="79565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algn="ctr">
              <a:lnSpc>
                <a:spcPct val="100000"/>
              </a:lnSpc>
              <a:spcBef>
                <a:spcPts val="95"/>
              </a:spcBef>
            </a:pPr>
            <a:r>
              <a:rPr dirty="0" sz="1950" spc="135" b="1">
                <a:solidFill>
                  <a:srgbClr val="FFFFFF"/>
                </a:solidFill>
                <a:latin typeface="Roboto"/>
                <a:cs typeface="Roboto"/>
              </a:rPr>
              <a:t>RNPM,</a:t>
            </a:r>
            <a:r>
              <a:rPr dirty="0" sz="1950" spc="390" b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950" spc="90" b="1">
                <a:solidFill>
                  <a:srgbClr val="FFFFFF"/>
                </a:solidFill>
                <a:latin typeface="Roboto"/>
                <a:cs typeface="Roboto"/>
              </a:rPr>
              <a:t>LLC</a:t>
            </a:r>
            <a:r>
              <a:rPr dirty="0" sz="1950" spc="390" b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950" spc="145" b="1">
                <a:solidFill>
                  <a:srgbClr val="FFFFFF"/>
                </a:solidFill>
                <a:latin typeface="Roboto"/>
                <a:cs typeface="Roboto"/>
              </a:rPr>
              <a:t>ENDOSÓ</a:t>
            </a:r>
            <a:r>
              <a:rPr dirty="0" sz="1950" spc="390" b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950" spc="80" b="1">
                <a:solidFill>
                  <a:srgbClr val="FFFFFF"/>
                </a:solidFill>
                <a:latin typeface="Roboto"/>
                <a:cs typeface="Roboto"/>
              </a:rPr>
              <a:t>EL</a:t>
            </a:r>
            <a:r>
              <a:rPr dirty="0" sz="1950" spc="390" b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950" spc="155" b="1">
                <a:solidFill>
                  <a:srgbClr val="FFFFFF"/>
                </a:solidFill>
                <a:latin typeface="Roboto"/>
                <a:cs typeface="Roboto"/>
              </a:rPr>
              <a:t>PAGARÉ</a:t>
            </a:r>
            <a:r>
              <a:rPr dirty="0" sz="1950" spc="390" b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950" spc="60" b="1">
                <a:solidFill>
                  <a:srgbClr val="FFFFFF"/>
                </a:solidFill>
                <a:latin typeface="Roboto"/>
                <a:cs typeface="Roboto"/>
              </a:rPr>
              <a:t>A</a:t>
            </a:r>
            <a:r>
              <a:rPr dirty="0" sz="1950" spc="395" b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950" b="1">
                <a:solidFill>
                  <a:srgbClr val="C31919"/>
                </a:solidFill>
                <a:latin typeface="Roboto"/>
                <a:cs typeface="Roboto"/>
              </a:rPr>
              <a:t>2</a:t>
            </a:r>
            <a:r>
              <a:rPr dirty="0" sz="1950" spc="390" b="1">
                <a:solidFill>
                  <a:srgbClr val="C31919"/>
                </a:solidFill>
                <a:latin typeface="Roboto"/>
                <a:cs typeface="Roboto"/>
              </a:rPr>
              <a:t> </a:t>
            </a:r>
            <a:r>
              <a:rPr dirty="0" sz="1950" spc="170" b="1">
                <a:solidFill>
                  <a:srgbClr val="C31919"/>
                </a:solidFill>
                <a:latin typeface="Roboto"/>
                <a:cs typeface="Roboto"/>
              </a:rPr>
              <a:t>PERSONAS</a:t>
            </a:r>
            <a:r>
              <a:rPr dirty="0" sz="1950" spc="390" b="1">
                <a:solidFill>
                  <a:srgbClr val="C31919"/>
                </a:solidFill>
                <a:latin typeface="Roboto"/>
                <a:cs typeface="Roboto"/>
              </a:rPr>
              <a:t> </a:t>
            </a:r>
            <a:r>
              <a:rPr dirty="0" sz="1950" spc="155" b="1">
                <a:solidFill>
                  <a:srgbClr val="C31919"/>
                </a:solidFill>
                <a:latin typeface="Roboto"/>
                <a:cs typeface="Roboto"/>
              </a:rPr>
              <a:t>DISTINTAS </a:t>
            </a:r>
            <a:endParaRPr sz="1950">
              <a:latin typeface="Roboto"/>
              <a:cs typeface="Roboto"/>
            </a:endParaRPr>
          </a:p>
          <a:p>
            <a:pPr algn="ctr">
              <a:lnSpc>
                <a:spcPct val="100000"/>
              </a:lnSpc>
              <a:spcBef>
                <a:spcPts val="1385"/>
              </a:spcBef>
            </a:pPr>
            <a:r>
              <a:rPr dirty="0" sz="1950">
                <a:solidFill>
                  <a:srgbClr val="FFFFFF"/>
                </a:solidFill>
                <a:latin typeface="Roboto"/>
                <a:cs typeface="Roboto"/>
              </a:rPr>
              <a:t>¿Quién</a:t>
            </a:r>
            <a:r>
              <a:rPr dirty="0" sz="1950" spc="23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950">
                <a:solidFill>
                  <a:srgbClr val="FFFFFF"/>
                </a:solidFill>
                <a:latin typeface="Roboto"/>
                <a:cs typeface="Roboto"/>
              </a:rPr>
              <a:t>puede</a:t>
            </a:r>
            <a:r>
              <a:rPr dirty="0" sz="1950" spc="24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950" spc="-10">
                <a:solidFill>
                  <a:srgbClr val="FFFFFF"/>
                </a:solidFill>
                <a:latin typeface="Roboto"/>
                <a:cs typeface="Roboto"/>
              </a:rPr>
              <a:t>cobrar?</a:t>
            </a:r>
            <a:endParaRPr sz="1950">
              <a:latin typeface="Roboto"/>
              <a:cs typeface="Roboto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"/>
          <p:cNvSpPr txBox="1"/>
          <p:nvPr/>
        </p:nvSpPr>
        <p:spPr>
          <a:xfrm>
            <a:off x="1453352" y="4789637"/>
            <a:ext cx="3372485" cy="1495425"/>
          </a:xfrm>
          <a:prstGeom prst="rect">
            <a:avLst/>
          </a:prstGeom>
        </p:spPr>
        <p:txBody>
          <a:bodyPr wrap="square" lIns="0" tIns="120015" rIns="0" bIns="0" rtlCol="0" vert="horz">
            <a:spAutoFit/>
          </a:bodyPr>
          <a:lstStyle/>
          <a:p>
            <a:pPr marL="12700" marR="5080">
              <a:lnSpc>
                <a:spcPts val="5390"/>
              </a:lnSpc>
              <a:spcBef>
                <a:spcPts val="945"/>
              </a:spcBef>
            </a:pPr>
            <a:r>
              <a:rPr dirty="0" sz="5150" spc="-35">
                <a:solidFill>
                  <a:srgbClr val="181818"/>
                </a:solidFill>
                <a:latin typeface="Book Antiqua"/>
                <a:cs typeface="Book Antiqua"/>
              </a:rPr>
              <a:t>Análisis</a:t>
            </a:r>
            <a:r>
              <a:rPr dirty="0" sz="5150" spc="-275">
                <a:solidFill>
                  <a:srgbClr val="181818"/>
                </a:solidFill>
                <a:latin typeface="Book Antiqua"/>
                <a:cs typeface="Book Antiqua"/>
              </a:rPr>
              <a:t> </a:t>
            </a:r>
            <a:r>
              <a:rPr dirty="0" sz="5150" spc="-25">
                <a:solidFill>
                  <a:srgbClr val="181818"/>
                </a:solidFill>
                <a:latin typeface="Book Antiqua"/>
                <a:cs typeface="Book Antiqua"/>
              </a:rPr>
              <a:t>del </a:t>
            </a:r>
            <a:r>
              <a:rPr dirty="0" sz="5150" spc="-10">
                <a:solidFill>
                  <a:srgbClr val="181818"/>
                </a:solidFill>
                <a:latin typeface="Book Antiqua"/>
                <a:cs typeface="Book Antiqua"/>
              </a:rPr>
              <a:t>Pagaré</a:t>
            </a:r>
            <a:endParaRPr sz="5150">
              <a:latin typeface="Book Antiqua"/>
              <a:cs typeface="Book Antiqua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1460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dirty="0"/>
              <a:t>Pagaré</a:t>
            </a:r>
            <a:r>
              <a:rPr dirty="0" spc="-10"/>
              <a:t> </a:t>
            </a:r>
            <a:r>
              <a:rPr dirty="0" spc="-210"/>
              <a:t>FHA</a:t>
            </a:r>
            <a:r>
              <a:rPr dirty="0" spc="5"/>
              <a:t> </a:t>
            </a:r>
            <a:r>
              <a:rPr dirty="0" spc="-50"/>
              <a:t>(Asegurado)</a:t>
            </a:r>
          </a:p>
        </p:txBody>
      </p:sp>
      <p:pic>
        <p:nvPicPr>
          <p:cNvPr id="4" name="object 4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956713" y="9531912"/>
            <a:ext cx="756732" cy="727626"/>
          </a:xfrm>
          <a:prstGeom prst="rect">
            <a:avLst/>
          </a:prstGeom>
        </p:spPr>
      </p:pic>
      <p:grpSp>
        <p:nvGrpSpPr>
          <p:cNvPr id="5" name="object 5" descr=""/>
          <p:cNvGrpSpPr/>
          <p:nvPr/>
        </p:nvGrpSpPr>
        <p:grpSpPr>
          <a:xfrm>
            <a:off x="9928352" y="509338"/>
            <a:ext cx="9100820" cy="9459595"/>
            <a:chOff x="9928352" y="509338"/>
            <a:chExt cx="9100820" cy="9459595"/>
          </a:xfrm>
        </p:grpSpPr>
        <p:pic>
          <p:nvPicPr>
            <p:cNvPr id="6" name="object 6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0153921" y="742176"/>
              <a:ext cx="5610908" cy="8993471"/>
            </a:xfrm>
            <a:prstGeom prst="rect">
              <a:avLst/>
            </a:prstGeom>
          </p:spPr>
        </p:pic>
        <p:sp>
          <p:nvSpPr>
            <p:cNvPr id="7" name="object 7" descr=""/>
            <p:cNvSpPr/>
            <p:nvPr/>
          </p:nvSpPr>
          <p:spPr>
            <a:xfrm>
              <a:off x="10335821" y="713074"/>
              <a:ext cx="5253990" cy="0"/>
            </a:xfrm>
            <a:custGeom>
              <a:avLst/>
              <a:gdLst/>
              <a:ahLst/>
              <a:cxnLst/>
              <a:rect l="l" t="t" r="r" b="b"/>
              <a:pathLst>
                <a:path w="5253990" h="0">
                  <a:moveTo>
                    <a:pt x="0" y="0"/>
                  </a:moveTo>
                  <a:lnTo>
                    <a:pt x="5253466" y="0"/>
                  </a:lnTo>
                </a:path>
              </a:pathLst>
            </a:custGeom>
            <a:ln w="407471">
              <a:solidFill>
                <a:srgbClr val="000000"/>
              </a:solidFill>
              <a:prstDash val="lgDash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" name="object 8" descr=""/>
            <p:cNvSpPr/>
            <p:nvPr/>
          </p:nvSpPr>
          <p:spPr>
            <a:xfrm>
              <a:off x="15793030" y="916809"/>
              <a:ext cx="0" cy="8644255"/>
            </a:xfrm>
            <a:custGeom>
              <a:avLst/>
              <a:gdLst/>
              <a:ahLst/>
              <a:cxnLst/>
              <a:rect l="l" t="t" r="r" b="b"/>
              <a:pathLst>
                <a:path w="0" h="8644255">
                  <a:moveTo>
                    <a:pt x="0" y="8644207"/>
                  </a:moveTo>
                  <a:lnTo>
                    <a:pt x="0" y="0"/>
                  </a:lnTo>
                </a:path>
              </a:pathLst>
            </a:custGeom>
            <a:ln w="407471">
              <a:solidFill>
                <a:srgbClr val="000000"/>
              </a:solidFill>
              <a:prstDash val="lgDash"/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9" name="object 9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9928352" y="509338"/>
              <a:ext cx="407471" cy="407471"/>
            </a:xfrm>
            <a:prstGeom prst="rect">
              <a:avLst/>
            </a:prstGeom>
          </p:spPr>
        </p:pic>
        <p:pic>
          <p:nvPicPr>
            <p:cNvPr id="10" name="object 10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5589294" y="509338"/>
              <a:ext cx="407471" cy="407471"/>
            </a:xfrm>
            <a:prstGeom prst="rect">
              <a:avLst/>
            </a:prstGeom>
          </p:spPr>
        </p:pic>
        <p:pic>
          <p:nvPicPr>
            <p:cNvPr id="11" name="object 11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5589294" y="9561017"/>
              <a:ext cx="407471" cy="407471"/>
            </a:xfrm>
            <a:prstGeom prst="rect">
              <a:avLst/>
            </a:prstGeom>
          </p:spPr>
        </p:pic>
        <p:pic>
          <p:nvPicPr>
            <p:cNvPr id="12" name="object 12" descr="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9928352" y="9561017"/>
              <a:ext cx="407471" cy="407471"/>
            </a:xfrm>
            <a:prstGeom prst="rect">
              <a:avLst/>
            </a:prstGeom>
          </p:spPr>
        </p:pic>
        <p:sp>
          <p:nvSpPr>
            <p:cNvPr id="13" name="object 13" descr=""/>
            <p:cNvSpPr/>
            <p:nvPr/>
          </p:nvSpPr>
          <p:spPr>
            <a:xfrm>
              <a:off x="10132085" y="713076"/>
              <a:ext cx="5661025" cy="9051925"/>
            </a:xfrm>
            <a:custGeom>
              <a:avLst/>
              <a:gdLst/>
              <a:ahLst/>
              <a:cxnLst/>
              <a:rect l="l" t="t" r="r" b="b"/>
              <a:pathLst>
                <a:path w="5661025" h="9051925">
                  <a:moveTo>
                    <a:pt x="5660936" y="0"/>
                  </a:moveTo>
                  <a:lnTo>
                    <a:pt x="5631827" y="0"/>
                  </a:lnTo>
                  <a:lnTo>
                    <a:pt x="5631827" y="29108"/>
                  </a:lnTo>
                  <a:lnTo>
                    <a:pt x="5631827" y="9022575"/>
                  </a:lnTo>
                  <a:lnTo>
                    <a:pt x="29108" y="9022575"/>
                  </a:lnTo>
                  <a:lnTo>
                    <a:pt x="29108" y="29108"/>
                  </a:lnTo>
                  <a:lnTo>
                    <a:pt x="5631827" y="29108"/>
                  </a:lnTo>
                  <a:lnTo>
                    <a:pt x="5631827" y="0"/>
                  </a:lnTo>
                  <a:lnTo>
                    <a:pt x="29108" y="0"/>
                  </a:lnTo>
                  <a:lnTo>
                    <a:pt x="0" y="0"/>
                  </a:lnTo>
                  <a:lnTo>
                    <a:pt x="0" y="29108"/>
                  </a:lnTo>
                  <a:lnTo>
                    <a:pt x="0" y="9022575"/>
                  </a:lnTo>
                  <a:lnTo>
                    <a:pt x="0" y="9051684"/>
                  </a:lnTo>
                  <a:lnTo>
                    <a:pt x="29108" y="9051684"/>
                  </a:lnTo>
                  <a:lnTo>
                    <a:pt x="5631827" y="9051684"/>
                  </a:lnTo>
                  <a:lnTo>
                    <a:pt x="5660936" y="9051684"/>
                  </a:lnTo>
                  <a:lnTo>
                    <a:pt x="5660936" y="9022575"/>
                  </a:lnTo>
                  <a:lnTo>
                    <a:pt x="5660936" y="29108"/>
                  </a:lnTo>
                  <a:lnTo>
                    <a:pt x="566093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4" name="object 14" descr=""/>
            <p:cNvSpPr/>
            <p:nvPr/>
          </p:nvSpPr>
          <p:spPr>
            <a:xfrm>
              <a:off x="15319775" y="1097115"/>
              <a:ext cx="1692275" cy="3914775"/>
            </a:xfrm>
            <a:custGeom>
              <a:avLst/>
              <a:gdLst/>
              <a:ahLst/>
              <a:cxnLst/>
              <a:rect l="l" t="t" r="r" b="b"/>
              <a:pathLst>
                <a:path w="1692275" h="3914775">
                  <a:moveTo>
                    <a:pt x="1691877" y="3914486"/>
                  </a:moveTo>
                  <a:lnTo>
                    <a:pt x="0" y="0"/>
                  </a:lnTo>
                </a:path>
              </a:pathLst>
            </a:custGeom>
            <a:ln w="43657">
              <a:solidFill>
                <a:srgbClr val="C31919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15" name="object 15" descr="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5225184" y="1002524"/>
              <a:ext cx="189182" cy="189183"/>
            </a:xfrm>
            <a:prstGeom prst="rect">
              <a:avLst/>
            </a:prstGeom>
          </p:spPr>
        </p:pic>
        <p:sp>
          <p:nvSpPr>
            <p:cNvPr id="16" name="object 16" descr=""/>
            <p:cNvSpPr/>
            <p:nvPr/>
          </p:nvSpPr>
          <p:spPr>
            <a:xfrm>
              <a:off x="14761249" y="2334081"/>
              <a:ext cx="1935480" cy="2677795"/>
            </a:xfrm>
            <a:custGeom>
              <a:avLst/>
              <a:gdLst/>
              <a:ahLst/>
              <a:cxnLst/>
              <a:rect l="l" t="t" r="r" b="b"/>
              <a:pathLst>
                <a:path w="1935480" h="2677795">
                  <a:moveTo>
                    <a:pt x="1935341" y="2677521"/>
                  </a:moveTo>
                  <a:lnTo>
                    <a:pt x="0" y="0"/>
                  </a:lnTo>
                </a:path>
              </a:pathLst>
            </a:custGeom>
            <a:ln w="43657">
              <a:solidFill>
                <a:srgbClr val="C31919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17" name="object 17" descr="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4666758" y="2239489"/>
              <a:ext cx="188982" cy="189182"/>
            </a:xfrm>
            <a:prstGeom prst="rect">
              <a:avLst/>
            </a:prstGeom>
          </p:spPr>
        </p:pic>
        <p:sp>
          <p:nvSpPr>
            <p:cNvPr id="18" name="object 18" descr=""/>
            <p:cNvSpPr/>
            <p:nvPr/>
          </p:nvSpPr>
          <p:spPr>
            <a:xfrm>
              <a:off x="15370855" y="3721083"/>
              <a:ext cx="560705" cy="2374900"/>
            </a:xfrm>
            <a:custGeom>
              <a:avLst/>
              <a:gdLst/>
              <a:ahLst/>
              <a:cxnLst/>
              <a:rect l="l" t="t" r="r" b="b"/>
              <a:pathLst>
                <a:path w="560705" h="2374900">
                  <a:moveTo>
                    <a:pt x="560709" y="2374682"/>
                  </a:moveTo>
                  <a:lnTo>
                    <a:pt x="276207" y="2374682"/>
                  </a:lnTo>
                  <a:lnTo>
                    <a:pt x="0" y="0"/>
                  </a:lnTo>
                </a:path>
              </a:pathLst>
            </a:custGeom>
            <a:ln w="43657">
              <a:solidFill>
                <a:srgbClr val="C31919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19" name="object 19" descr="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5276263" y="3626492"/>
              <a:ext cx="189182" cy="189182"/>
            </a:xfrm>
            <a:prstGeom prst="rect">
              <a:avLst/>
            </a:prstGeom>
          </p:spPr>
        </p:pic>
        <p:sp>
          <p:nvSpPr>
            <p:cNvPr id="20" name="object 20" descr=""/>
            <p:cNvSpPr/>
            <p:nvPr/>
          </p:nvSpPr>
          <p:spPr>
            <a:xfrm>
              <a:off x="13367553" y="6095766"/>
              <a:ext cx="2564130" cy="598170"/>
            </a:xfrm>
            <a:custGeom>
              <a:avLst/>
              <a:gdLst/>
              <a:ahLst/>
              <a:cxnLst/>
              <a:rect l="l" t="t" r="r" b="b"/>
              <a:pathLst>
                <a:path w="2564130" h="598170">
                  <a:moveTo>
                    <a:pt x="2564011" y="0"/>
                  </a:moveTo>
                  <a:lnTo>
                    <a:pt x="1249189" y="0"/>
                  </a:lnTo>
                  <a:lnTo>
                    <a:pt x="0" y="598109"/>
                  </a:lnTo>
                </a:path>
              </a:pathLst>
            </a:custGeom>
            <a:ln w="43657">
              <a:solidFill>
                <a:srgbClr val="C31919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21" name="object 21" descr="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3272963" y="6599284"/>
              <a:ext cx="189182" cy="189182"/>
            </a:xfrm>
            <a:prstGeom prst="rect">
              <a:avLst/>
            </a:prstGeom>
          </p:spPr>
        </p:pic>
        <p:sp>
          <p:nvSpPr>
            <p:cNvPr id="22" name="object 22" descr=""/>
            <p:cNvSpPr/>
            <p:nvPr/>
          </p:nvSpPr>
          <p:spPr>
            <a:xfrm>
              <a:off x="15301730" y="4021302"/>
              <a:ext cx="629920" cy="2074545"/>
            </a:xfrm>
            <a:custGeom>
              <a:avLst/>
              <a:gdLst/>
              <a:ahLst/>
              <a:cxnLst/>
              <a:rect l="l" t="t" r="r" b="b"/>
              <a:pathLst>
                <a:path w="629919" h="2074545">
                  <a:moveTo>
                    <a:pt x="629833" y="2074464"/>
                  </a:moveTo>
                  <a:lnTo>
                    <a:pt x="309532" y="2074464"/>
                  </a:lnTo>
                  <a:lnTo>
                    <a:pt x="0" y="0"/>
                  </a:lnTo>
                </a:path>
              </a:pathLst>
            </a:custGeom>
            <a:ln w="43657">
              <a:solidFill>
                <a:srgbClr val="C31919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23" name="object 23" descr="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5207139" y="3926710"/>
              <a:ext cx="189182" cy="189182"/>
            </a:xfrm>
            <a:prstGeom prst="rect">
              <a:avLst/>
            </a:prstGeom>
          </p:spPr>
        </p:pic>
        <p:sp>
          <p:nvSpPr>
            <p:cNvPr id="24" name="object 24" descr=""/>
            <p:cNvSpPr/>
            <p:nvPr/>
          </p:nvSpPr>
          <p:spPr>
            <a:xfrm>
              <a:off x="15931276" y="5006073"/>
              <a:ext cx="3097530" cy="2168525"/>
            </a:xfrm>
            <a:custGeom>
              <a:avLst/>
              <a:gdLst/>
              <a:ahLst/>
              <a:cxnLst/>
              <a:rect l="l" t="t" r="r" b="b"/>
              <a:pathLst>
                <a:path w="3097530" h="2168525">
                  <a:moveTo>
                    <a:pt x="3097362" y="0"/>
                  </a:moveTo>
                  <a:lnTo>
                    <a:pt x="0" y="0"/>
                  </a:lnTo>
                  <a:lnTo>
                    <a:pt x="0" y="2168327"/>
                  </a:lnTo>
                  <a:lnTo>
                    <a:pt x="3097362" y="2168327"/>
                  </a:lnTo>
                  <a:lnTo>
                    <a:pt x="3097362" y="0"/>
                  </a:lnTo>
                  <a:close/>
                </a:path>
              </a:pathLst>
            </a:custGeom>
            <a:solidFill>
              <a:srgbClr val="111627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25" name="object 25" descr=""/>
          <p:cNvSpPr txBox="1"/>
          <p:nvPr/>
        </p:nvSpPr>
        <p:spPr>
          <a:xfrm>
            <a:off x="15931277" y="5006072"/>
            <a:ext cx="3097530" cy="2168525"/>
          </a:xfrm>
          <a:prstGeom prst="rect">
            <a:avLst/>
          </a:prstGeom>
          <a:ln w="29105">
            <a:solidFill>
              <a:srgbClr val="EDF1EB"/>
            </a:solidFill>
          </a:ln>
        </p:spPr>
        <p:txBody>
          <a:bodyPr wrap="square" lIns="0" tIns="762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60"/>
              </a:spcBef>
            </a:pPr>
            <a:endParaRPr sz="1000">
              <a:latin typeface="Times New Roman"/>
              <a:cs typeface="Times New Roman"/>
            </a:endParaRPr>
          </a:p>
          <a:p>
            <a:pPr algn="ctr" marR="3810">
              <a:lnSpc>
                <a:spcPct val="100000"/>
              </a:lnSpc>
            </a:pPr>
            <a:r>
              <a:rPr dirty="0" sz="900" spc="90" b="1">
                <a:solidFill>
                  <a:srgbClr val="FFFFFF"/>
                </a:solidFill>
                <a:latin typeface="Roboto"/>
                <a:cs typeface="Roboto"/>
              </a:rPr>
              <a:t>¿TIENE</a:t>
            </a:r>
            <a:r>
              <a:rPr dirty="0" sz="900" spc="204" b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900" spc="50" b="1">
                <a:solidFill>
                  <a:srgbClr val="FFFFFF"/>
                </a:solidFill>
                <a:latin typeface="Roboto"/>
                <a:cs typeface="Roboto"/>
              </a:rPr>
              <a:t>NO.</a:t>
            </a:r>
            <a:r>
              <a:rPr dirty="0" sz="900" spc="210" b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900" spc="50" b="1">
                <a:solidFill>
                  <a:srgbClr val="FFFFFF"/>
                </a:solidFill>
                <a:latin typeface="Roboto"/>
                <a:cs typeface="Roboto"/>
              </a:rPr>
              <a:t>DE</a:t>
            </a:r>
            <a:r>
              <a:rPr dirty="0" sz="900" spc="210" b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900" spc="75" b="1">
                <a:solidFill>
                  <a:srgbClr val="FFFFFF"/>
                </a:solidFill>
                <a:latin typeface="Roboto"/>
                <a:cs typeface="Roboto"/>
              </a:rPr>
              <a:t>FHA?</a:t>
            </a:r>
            <a:r>
              <a:rPr dirty="0" sz="900" spc="210" b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900" spc="55" b="1">
                <a:solidFill>
                  <a:srgbClr val="FFFFFF"/>
                </a:solidFill>
                <a:latin typeface="Roboto"/>
                <a:cs typeface="Roboto"/>
              </a:rPr>
              <a:t>ES</a:t>
            </a:r>
            <a:r>
              <a:rPr dirty="0" sz="900" spc="210" b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900" b="1">
                <a:solidFill>
                  <a:srgbClr val="FFFFFF"/>
                </a:solidFill>
                <a:latin typeface="Roboto"/>
                <a:cs typeface="Roboto"/>
              </a:rPr>
              <a:t>UN</a:t>
            </a:r>
            <a:r>
              <a:rPr dirty="0" sz="900" spc="204" b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900" spc="90" b="1">
                <a:solidFill>
                  <a:srgbClr val="FFFFFF"/>
                </a:solidFill>
                <a:latin typeface="Roboto"/>
                <a:cs typeface="Roboto"/>
              </a:rPr>
              <a:t>CASO</a:t>
            </a:r>
            <a:r>
              <a:rPr dirty="0" sz="900" spc="210" b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900" spc="55" b="1">
                <a:solidFill>
                  <a:srgbClr val="FFFFFF"/>
                </a:solidFill>
                <a:latin typeface="Roboto"/>
                <a:cs typeface="Roboto"/>
              </a:rPr>
              <a:t>FHA</a:t>
            </a:r>
            <a:endParaRPr sz="900">
              <a:latin typeface="Roboto"/>
              <a:cs typeface="Roboto"/>
            </a:endParaRPr>
          </a:p>
          <a:p>
            <a:pPr algn="ctr">
              <a:lnSpc>
                <a:spcPct val="100000"/>
              </a:lnSpc>
              <a:spcBef>
                <a:spcPts val="850"/>
              </a:spcBef>
            </a:pPr>
            <a:r>
              <a:rPr dirty="0" sz="1150">
                <a:solidFill>
                  <a:srgbClr val="FFFFFF"/>
                </a:solidFill>
                <a:latin typeface="Roboto"/>
                <a:cs typeface="Roboto"/>
              </a:rPr>
              <a:t>¿El</a:t>
            </a:r>
            <a:r>
              <a:rPr dirty="0" sz="1150" spc="13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150">
                <a:solidFill>
                  <a:srgbClr val="FFFFFF"/>
                </a:solidFill>
                <a:latin typeface="Roboto"/>
                <a:cs typeface="Roboto"/>
              </a:rPr>
              <a:t>acreedor</a:t>
            </a:r>
            <a:r>
              <a:rPr dirty="0" sz="1150" spc="13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150">
                <a:solidFill>
                  <a:srgbClr val="FFFFFF"/>
                </a:solidFill>
                <a:latin typeface="Roboto"/>
                <a:cs typeface="Roboto"/>
              </a:rPr>
              <a:t>es</a:t>
            </a:r>
            <a:r>
              <a:rPr dirty="0" sz="1150" spc="13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150">
                <a:solidFill>
                  <a:srgbClr val="FFFFFF"/>
                </a:solidFill>
                <a:latin typeface="Roboto"/>
                <a:cs typeface="Roboto"/>
              </a:rPr>
              <a:t>quien</a:t>
            </a:r>
            <a:r>
              <a:rPr dirty="0" sz="1150" spc="13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150" spc="-10">
                <a:solidFill>
                  <a:srgbClr val="FFFFFF"/>
                </a:solidFill>
                <a:latin typeface="Roboto"/>
                <a:cs typeface="Roboto"/>
              </a:rPr>
              <a:t>demanda?</a:t>
            </a:r>
            <a:endParaRPr sz="1150">
              <a:latin typeface="Roboto"/>
              <a:cs typeface="Roboto"/>
            </a:endParaRPr>
          </a:p>
          <a:p>
            <a:pPr algn="ctr">
              <a:lnSpc>
                <a:spcPct val="100000"/>
              </a:lnSpc>
              <a:spcBef>
                <a:spcPts val="680"/>
              </a:spcBef>
            </a:pPr>
            <a:r>
              <a:rPr dirty="0" sz="1150">
                <a:solidFill>
                  <a:srgbClr val="FFFFFF"/>
                </a:solidFill>
                <a:latin typeface="Roboto"/>
                <a:cs typeface="Roboto"/>
              </a:rPr>
              <a:t>¿Los</a:t>
            </a:r>
            <a:r>
              <a:rPr dirty="0" sz="1150" spc="15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150">
                <a:solidFill>
                  <a:srgbClr val="FFFFFF"/>
                </a:solidFill>
                <a:latin typeface="Roboto"/>
                <a:cs typeface="Roboto"/>
              </a:rPr>
              <a:t>balances</a:t>
            </a:r>
            <a:r>
              <a:rPr dirty="0" sz="1150" spc="15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150" spc="-10">
                <a:solidFill>
                  <a:srgbClr val="FFFFFF"/>
                </a:solidFill>
                <a:latin typeface="Roboto"/>
                <a:cs typeface="Roboto"/>
              </a:rPr>
              <a:t>concuerdan?</a:t>
            </a:r>
            <a:endParaRPr sz="1150">
              <a:latin typeface="Roboto"/>
              <a:cs typeface="Roboto"/>
            </a:endParaRPr>
          </a:p>
          <a:p>
            <a:pPr algn="ctr" marL="389890" marR="423545">
              <a:lnSpc>
                <a:spcPct val="124600"/>
              </a:lnSpc>
              <a:spcBef>
                <a:spcPts val="345"/>
              </a:spcBef>
            </a:pPr>
            <a:r>
              <a:rPr dirty="0" sz="1150">
                <a:solidFill>
                  <a:srgbClr val="FFFFFF"/>
                </a:solidFill>
                <a:latin typeface="Roboto"/>
                <a:cs typeface="Roboto"/>
              </a:rPr>
              <a:t>¿El</a:t>
            </a:r>
            <a:r>
              <a:rPr dirty="0" sz="1150" spc="16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150">
                <a:solidFill>
                  <a:srgbClr val="FFFFFF"/>
                </a:solidFill>
                <a:latin typeface="Roboto"/>
                <a:cs typeface="Roboto"/>
              </a:rPr>
              <a:t>pago</a:t>
            </a:r>
            <a:r>
              <a:rPr dirty="0" sz="1150" spc="16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150">
                <a:solidFill>
                  <a:srgbClr val="FFFFFF"/>
                </a:solidFill>
                <a:latin typeface="Roboto"/>
                <a:cs typeface="Roboto"/>
              </a:rPr>
              <a:t>mensual</a:t>
            </a:r>
            <a:r>
              <a:rPr dirty="0" sz="1150" spc="16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150">
                <a:solidFill>
                  <a:srgbClr val="FFFFFF"/>
                </a:solidFill>
                <a:latin typeface="Roboto"/>
                <a:cs typeface="Roboto"/>
              </a:rPr>
              <a:t>corresponde</a:t>
            </a:r>
            <a:r>
              <a:rPr dirty="0" sz="1150" spc="16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150" spc="-25">
                <a:solidFill>
                  <a:srgbClr val="FFFFFF"/>
                </a:solidFill>
                <a:latin typeface="Roboto"/>
                <a:cs typeface="Roboto"/>
              </a:rPr>
              <a:t>al </a:t>
            </a:r>
            <a:r>
              <a:rPr dirty="0" sz="1150" spc="-10">
                <a:solidFill>
                  <a:srgbClr val="FFFFFF"/>
                </a:solidFill>
                <a:latin typeface="Roboto"/>
                <a:cs typeface="Roboto"/>
              </a:rPr>
              <a:t>reclamado?</a:t>
            </a:r>
            <a:endParaRPr sz="1150">
              <a:latin typeface="Roboto"/>
              <a:cs typeface="Roboto"/>
            </a:endParaRPr>
          </a:p>
          <a:p>
            <a:pPr algn="ctr" marL="426084" marR="457834">
              <a:lnSpc>
                <a:spcPct val="124600"/>
              </a:lnSpc>
              <a:spcBef>
                <a:spcPts val="400"/>
              </a:spcBef>
            </a:pPr>
            <a:r>
              <a:rPr dirty="0" sz="1150">
                <a:solidFill>
                  <a:srgbClr val="FFFFFF"/>
                </a:solidFill>
                <a:latin typeface="Roboto"/>
                <a:cs typeface="Roboto"/>
              </a:rPr>
              <a:t>¿El</a:t>
            </a:r>
            <a:r>
              <a:rPr dirty="0" sz="1150" spc="12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150">
                <a:solidFill>
                  <a:srgbClr val="FFFFFF"/>
                </a:solidFill>
                <a:latin typeface="Roboto"/>
                <a:cs typeface="Roboto"/>
              </a:rPr>
              <a:t>interés</a:t>
            </a:r>
            <a:r>
              <a:rPr dirty="0" sz="1150" spc="12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150">
                <a:solidFill>
                  <a:srgbClr val="FFFFFF"/>
                </a:solidFill>
                <a:latin typeface="Roboto"/>
                <a:cs typeface="Roboto"/>
              </a:rPr>
              <a:t>es</a:t>
            </a:r>
            <a:r>
              <a:rPr dirty="0" sz="1150" spc="12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150">
                <a:solidFill>
                  <a:srgbClr val="FFFFFF"/>
                </a:solidFill>
                <a:latin typeface="Roboto"/>
                <a:cs typeface="Roboto"/>
              </a:rPr>
              <a:t>el</a:t>
            </a:r>
            <a:r>
              <a:rPr dirty="0" sz="1150" spc="12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150">
                <a:solidFill>
                  <a:srgbClr val="FFFFFF"/>
                </a:solidFill>
                <a:latin typeface="Roboto"/>
                <a:cs typeface="Roboto"/>
              </a:rPr>
              <a:t>reclamado</a:t>
            </a:r>
            <a:r>
              <a:rPr dirty="0" sz="1150" spc="12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150">
                <a:solidFill>
                  <a:srgbClr val="FFFFFF"/>
                </a:solidFill>
                <a:latin typeface="Roboto"/>
                <a:cs typeface="Roboto"/>
              </a:rPr>
              <a:t>y</a:t>
            </a:r>
            <a:r>
              <a:rPr dirty="0" sz="1150" spc="12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150" spc="-25">
                <a:solidFill>
                  <a:srgbClr val="FFFFFF"/>
                </a:solidFill>
                <a:latin typeface="Roboto"/>
                <a:cs typeface="Roboto"/>
              </a:rPr>
              <a:t>los </a:t>
            </a:r>
            <a:r>
              <a:rPr dirty="0" sz="1150">
                <a:solidFill>
                  <a:srgbClr val="FFFFFF"/>
                </a:solidFill>
                <a:latin typeface="Roboto"/>
                <a:cs typeface="Roboto"/>
              </a:rPr>
              <a:t>cálculos</a:t>
            </a:r>
            <a:r>
              <a:rPr dirty="0" sz="1150" spc="204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150" spc="-10">
                <a:solidFill>
                  <a:srgbClr val="FFFFFF"/>
                </a:solidFill>
                <a:latin typeface="Roboto"/>
                <a:cs typeface="Roboto"/>
              </a:rPr>
              <a:t>concuerdan?</a:t>
            </a:r>
            <a:endParaRPr sz="1150">
              <a:latin typeface="Roboto"/>
              <a:cs typeface="Roboto"/>
            </a:endParaRPr>
          </a:p>
        </p:txBody>
      </p:sp>
      <p:sp>
        <p:nvSpPr>
          <p:cNvPr id="26" name="object 26" descr="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38100">
              <a:lnSpc>
                <a:spcPts val="2035"/>
              </a:lnSpc>
            </a:pPr>
            <a:fld id="{81D60167-4931-47E6-BA6A-407CBD079E47}" type="slidenum">
              <a:rPr dirty="0" spc="-25"/>
              <a:t>29</a:t>
            </a:fld>
          </a:p>
        </p:txBody>
      </p:sp>
      <p:sp>
        <p:nvSpPr>
          <p:cNvPr id="27" name="object 27" descr="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698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55"/>
              </a:spcBef>
            </a:pPr>
            <a:r>
              <a:rPr dirty="0"/>
              <a:t>©2023</a:t>
            </a:r>
            <a:r>
              <a:rPr dirty="0" spc="290"/>
              <a:t> </a:t>
            </a:r>
            <a:r>
              <a:rPr dirty="0"/>
              <a:t>Proprietary</a:t>
            </a:r>
            <a:r>
              <a:rPr dirty="0" spc="290"/>
              <a:t> </a:t>
            </a:r>
            <a:r>
              <a:rPr dirty="0"/>
              <a:t>and</a:t>
            </a:r>
            <a:r>
              <a:rPr dirty="0" spc="295"/>
              <a:t> </a:t>
            </a:r>
            <a:r>
              <a:rPr dirty="0"/>
              <a:t>Confidential.</a:t>
            </a:r>
            <a:r>
              <a:rPr dirty="0" spc="290"/>
              <a:t> </a:t>
            </a:r>
            <a:r>
              <a:rPr dirty="0"/>
              <a:t>All</a:t>
            </a:r>
            <a:r>
              <a:rPr dirty="0" spc="295"/>
              <a:t> </a:t>
            </a:r>
            <a:r>
              <a:rPr dirty="0"/>
              <a:t>Rights</a:t>
            </a:r>
            <a:r>
              <a:rPr dirty="0" spc="290"/>
              <a:t> </a:t>
            </a:r>
            <a:r>
              <a:rPr dirty="0" spc="-10"/>
              <a:t>Reserved.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883950" y="145522"/>
            <a:ext cx="7349490" cy="10114280"/>
            <a:chOff x="883950" y="145522"/>
            <a:chExt cx="7349490" cy="10114280"/>
          </a:xfrm>
        </p:grpSpPr>
        <p:pic>
          <p:nvPicPr>
            <p:cNvPr id="3" name="object 3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883950" y="145522"/>
              <a:ext cx="7349031" cy="9604677"/>
            </a:xfrm>
            <a:prstGeom prst="rect">
              <a:avLst/>
            </a:prstGeom>
          </p:spPr>
        </p:pic>
        <p:pic>
          <p:nvPicPr>
            <p:cNvPr id="4" name="object 4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56713" y="9531912"/>
              <a:ext cx="756732" cy="727626"/>
            </a:xfrm>
            <a:prstGeom prst="rect">
              <a:avLst/>
            </a:prstGeom>
          </p:spPr>
        </p:pic>
      </p:grp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11513226" y="4491309"/>
            <a:ext cx="4572635" cy="1335405"/>
          </a:xfrm>
          <a:prstGeom prst="rect"/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8600">
                <a:solidFill>
                  <a:srgbClr val="FFFFFF"/>
                </a:solidFill>
              </a:rPr>
              <a:t>El</a:t>
            </a:r>
            <a:r>
              <a:rPr dirty="0" sz="8600" spc="-114">
                <a:solidFill>
                  <a:srgbClr val="FFFFFF"/>
                </a:solidFill>
              </a:rPr>
              <a:t> </a:t>
            </a:r>
            <a:r>
              <a:rPr dirty="0" sz="8600" spc="-10">
                <a:solidFill>
                  <a:srgbClr val="FFFFFF"/>
                </a:solidFill>
              </a:rPr>
              <a:t>Pagaré</a:t>
            </a:r>
            <a:endParaRPr sz="8600"/>
          </a:p>
        </p:txBody>
      </p:sp>
      <p:sp>
        <p:nvSpPr>
          <p:cNvPr id="6" name="object 6" descr=""/>
          <p:cNvSpPr txBox="1"/>
          <p:nvPr/>
        </p:nvSpPr>
        <p:spPr>
          <a:xfrm>
            <a:off x="13185500" y="4171153"/>
            <a:ext cx="1207135" cy="27051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1600" spc="145" b="1">
                <a:solidFill>
                  <a:srgbClr val="FFFFFF"/>
                </a:solidFill>
                <a:latin typeface="Roboto"/>
                <a:cs typeface="Roboto"/>
              </a:rPr>
              <a:t>SECCIÓN</a:t>
            </a:r>
            <a:r>
              <a:rPr dirty="0" sz="1600" spc="315" b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 spc="-50" b="1">
                <a:solidFill>
                  <a:srgbClr val="FFFFFF"/>
                </a:solidFill>
                <a:latin typeface="Roboto"/>
                <a:cs typeface="Roboto"/>
              </a:rPr>
              <a:t>1</a:t>
            </a:r>
            <a:endParaRPr sz="1600">
              <a:latin typeface="Roboto"/>
              <a:cs typeface="Roboto"/>
            </a:endParaRPr>
          </a:p>
        </p:txBody>
      </p:sp>
      <p:sp>
        <p:nvSpPr>
          <p:cNvPr id="7" name="object 7" descr=""/>
          <p:cNvSpPr/>
          <p:nvPr/>
        </p:nvSpPr>
        <p:spPr>
          <a:xfrm>
            <a:off x="12343345" y="4514488"/>
            <a:ext cx="2910840" cy="0"/>
          </a:xfrm>
          <a:custGeom>
            <a:avLst/>
            <a:gdLst/>
            <a:ahLst/>
            <a:cxnLst/>
            <a:rect l="l" t="t" r="r" b="b"/>
            <a:pathLst>
              <a:path w="2910840" h="0">
                <a:moveTo>
                  <a:pt x="0" y="0"/>
                </a:moveTo>
                <a:lnTo>
                  <a:pt x="2910507" y="0"/>
                </a:lnTo>
              </a:path>
            </a:pathLst>
          </a:custGeom>
          <a:ln w="29105">
            <a:solidFill>
              <a:srgbClr val="C31919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8" name="object 8" descr="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67005">
              <a:lnSpc>
                <a:spcPts val="2035"/>
              </a:lnSpc>
            </a:pPr>
            <a:fld id="{81D60167-4931-47E6-BA6A-407CBD079E47}" type="slidenum">
              <a:rPr dirty="0" spc="5">
                <a:solidFill>
                  <a:srgbClr val="181818"/>
                </a:solidFill>
              </a:rPr>
              <a:t>1</a:t>
            </a:fld>
          </a:p>
        </p:txBody>
      </p:sp>
      <p:sp>
        <p:nvSpPr>
          <p:cNvPr id="9" name="object 9" descr="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698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55"/>
              </a:spcBef>
            </a:pPr>
            <a:r>
              <a:rPr dirty="0">
                <a:solidFill>
                  <a:srgbClr val="181818"/>
                </a:solidFill>
              </a:rPr>
              <a:t>©2023</a:t>
            </a:r>
            <a:r>
              <a:rPr dirty="0" spc="290">
                <a:solidFill>
                  <a:srgbClr val="181818"/>
                </a:solidFill>
              </a:rPr>
              <a:t> </a:t>
            </a:r>
            <a:r>
              <a:rPr dirty="0">
                <a:solidFill>
                  <a:srgbClr val="181818"/>
                </a:solidFill>
              </a:rPr>
              <a:t>Proprietary</a:t>
            </a:r>
            <a:r>
              <a:rPr dirty="0" spc="290">
                <a:solidFill>
                  <a:srgbClr val="181818"/>
                </a:solidFill>
              </a:rPr>
              <a:t> </a:t>
            </a:r>
            <a:r>
              <a:rPr dirty="0">
                <a:solidFill>
                  <a:srgbClr val="181818"/>
                </a:solidFill>
              </a:rPr>
              <a:t>and</a:t>
            </a:r>
            <a:r>
              <a:rPr dirty="0" spc="295">
                <a:solidFill>
                  <a:srgbClr val="181818"/>
                </a:solidFill>
              </a:rPr>
              <a:t> </a:t>
            </a:r>
            <a:r>
              <a:rPr dirty="0">
                <a:solidFill>
                  <a:srgbClr val="181818"/>
                </a:solidFill>
              </a:rPr>
              <a:t>Confidential.</a:t>
            </a:r>
            <a:r>
              <a:rPr dirty="0" spc="290">
                <a:solidFill>
                  <a:srgbClr val="181818"/>
                </a:solidFill>
              </a:rPr>
              <a:t> </a:t>
            </a:r>
            <a:r>
              <a:rPr dirty="0">
                <a:solidFill>
                  <a:srgbClr val="181818"/>
                </a:solidFill>
              </a:rPr>
              <a:t>All</a:t>
            </a:r>
            <a:r>
              <a:rPr dirty="0" spc="295">
                <a:solidFill>
                  <a:srgbClr val="181818"/>
                </a:solidFill>
              </a:rPr>
              <a:t> </a:t>
            </a:r>
            <a:r>
              <a:rPr dirty="0">
                <a:solidFill>
                  <a:srgbClr val="181818"/>
                </a:solidFill>
              </a:rPr>
              <a:t>Rights</a:t>
            </a:r>
            <a:r>
              <a:rPr dirty="0" spc="290">
                <a:solidFill>
                  <a:srgbClr val="181818"/>
                </a:solidFill>
              </a:rPr>
              <a:t> </a:t>
            </a:r>
            <a:r>
              <a:rPr dirty="0" spc="-10">
                <a:solidFill>
                  <a:srgbClr val="181818"/>
                </a:solidFill>
              </a:rPr>
              <a:t>Reserved.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738425" y="0"/>
            <a:ext cx="5821045" cy="10478135"/>
            <a:chOff x="738425" y="0"/>
            <a:chExt cx="5821045" cy="10478135"/>
          </a:xfrm>
        </p:grpSpPr>
        <p:sp>
          <p:nvSpPr>
            <p:cNvPr id="3" name="object 3" descr=""/>
            <p:cNvSpPr/>
            <p:nvPr/>
          </p:nvSpPr>
          <p:spPr>
            <a:xfrm>
              <a:off x="738425" y="0"/>
              <a:ext cx="5821045" cy="10478135"/>
            </a:xfrm>
            <a:custGeom>
              <a:avLst/>
              <a:gdLst/>
              <a:ahLst/>
              <a:cxnLst/>
              <a:rect l="l" t="t" r="r" b="b"/>
              <a:pathLst>
                <a:path w="5821045" h="10478135">
                  <a:moveTo>
                    <a:pt x="5821015" y="0"/>
                  </a:moveTo>
                  <a:lnTo>
                    <a:pt x="0" y="0"/>
                  </a:lnTo>
                  <a:lnTo>
                    <a:pt x="0" y="10477827"/>
                  </a:lnTo>
                  <a:lnTo>
                    <a:pt x="5821015" y="10477827"/>
                  </a:lnTo>
                  <a:lnTo>
                    <a:pt x="5821015" y="0"/>
                  </a:lnTo>
                  <a:close/>
                </a:path>
              </a:pathLst>
            </a:custGeom>
            <a:solidFill>
              <a:srgbClr val="EDF1EB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" name="object 4" descr=""/>
            <p:cNvSpPr/>
            <p:nvPr/>
          </p:nvSpPr>
          <p:spPr>
            <a:xfrm>
              <a:off x="1466052" y="6603491"/>
              <a:ext cx="582295" cy="58419"/>
            </a:xfrm>
            <a:custGeom>
              <a:avLst/>
              <a:gdLst/>
              <a:ahLst/>
              <a:cxnLst/>
              <a:rect l="l" t="t" r="r" b="b"/>
              <a:pathLst>
                <a:path w="582294" h="58420">
                  <a:moveTo>
                    <a:pt x="582101" y="0"/>
                  </a:moveTo>
                  <a:lnTo>
                    <a:pt x="0" y="0"/>
                  </a:lnTo>
                  <a:lnTo>
                    <a:pt x="0" y="58210"/>
                  </a:lnTo>
                  <a:lnTo>
                    <a:pt x="582101" y="58210"/>
                  </a:lnTo>
                  <a:lnTo>
                    <a:pt x="582101" y="0"/>
                  </a:lnTo>
                  <a:close/>
                </a:path>
              </a:pathLst>
            </a:custGeom>
            <a:solidFill>
              <a:srgbClr val="C31919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5" name="object 5" descr=""/>
          <p:cNvSpPr txBox="1"/>
          <p:nvPr/>
        </p:nvSpPr>
        <p:spPr>
          <a:xfrm>
            <a:off x="1453352" y="4104051"/>
            <a:ext cx="3954779" cy="2181225"/>
          </a:xfrm>
          <a:prstGeom prst="rect">
            <a:avLst/>
          </a:prstGeom>
        </p:spPr>
        <p:txBody>
          <a:bodyPr wrap="square" lIns="0" tIns="10350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815"/>
              </a:spcBef>
            </a:pPr>
            <a:r>
              <a:rPr dirty="0" sz="2850">
                <a:solidFill>
                  <a:srgbClr val="C31919"/>
                </a:solidFill>
                <a:latin typeface="Book Antiqua"/>
                <a:cs typeface="Book Antiqua"/>
              </a:rPr>
              <a:t>Pagaré</a:t>
            </a:r>
            <a:r>
              <a:rPr dirty="0" sz="2850" spc="-10">
                <a:solidFill>
                  <a:srgbClr val="C31919"/>
                </a:solidFill>
                <a:latin typeface="Book Antiqua"/>
                <a:cs typeface="Book Antiqua"/>
              </a:rPr>
              <a:t> </a:t>
            </a:r>
            <a:r>
              <a:rPr dirty="0" sz="2850" spc="-210">
                <a:solidFill>
                  <a:srgbClr val="C31919"/>
                </a:solidFill>
                <a:latin typeface="Book Antiqua"/>
                <a:cs typeface="Book Antiqua"/>
              </a:rPr>
              <a:t>FHA</a:t>
            </a:r>
            <a:r>
              <a:rPr dirty="0" sz="2850" spc="5">
                <a:solidFill>
                  <a:srgbClr val="C31919"/>
                </a:solidFill>
                <a:latin typeface="Book Antiqua"/>
                <a:cs typeface="Book Antiqua"/>
              </a:rPr>
              <a:t> </a:t>
            </a:r>
            <a:r>
              <a:rPr dirty="0" sz="2850" spc="-50">
                <a:solidFill>
                  <a:srgbClr val="C31919"/>
                </a:solidFill>
                <a:latin typeface="Book Antiqua"/>
                <a:cs typeface="Book Antiqua"/>
              </a:rPr>
              <a:t>(Asegurado)</a:t>
            </a:r>
            <a:endParaRPr sz="2850">
              <a:latin typeface="Book Antiqua"/>
              <a:cs typeface="Book Antiqua"/>
            </a:endParaRPr>
          </a:p>
          <a:p>
            <a:pPr marL="12700" marR="587375">
              <a:lnSpc>
                <a:spcPts val="5390"/>
              </a:lnSpc>
              <a:spcBef>
                <a:spcPts val="2105"/>
              </a:spcBef>
            </a:pPr>
            <a:r>
              <a:rPr dirty="0" sz="5150" spc="-35">
                <a:solidFill>
                  <a:srgbClr val="181818"/>
                </a:solidFill>
                <a:latin typeface="Book Antiqua"/>
                <a:cs typeface="Book Antiqua"/>
              </a:rPr>
              <a:t>Análisis</a:t>
            </a:r>
            <a:r>
              <a:rPr dirty="0" sz="5150" spc="-275">
                <a:solidFill>
                  <a:srgbClr val="181818"/>
                </a:solidFill>
                <a:latin typeface="Book Antiqua"/>
                <a:cs typeface="Book Antiqua"/>
              </a:rPr>
              <a:t> </a:t>
            </a:r>
            <a:r>
              <a:rPr dirty="0" sz="5150" spc="-25">
                <a:solidFill>
                  <a:srgbClr val="181818"/>
                </a:solidFill>
                <a:latin typeface="Book Antiqua"/>
                <a:cs typeface="Book Antiqua"/>
              </a:rPr>
              <a:t>del </a:t>
            </a:r>
            <a:r>
              <a:rPr dirty="0" sz="5150" spc="-10">
                <a:solidFill>
                  <a:srgbClr val="181818"/>
                </a:solidFill>
                <a:latin typeface="Book Antiqua"/>
                <a:cs typeface="Book Antiqua"/>
              </a:rPr>
              <a:t>Pagaré</a:t>
            </a:r>
            <a:endParaRPr sz="5150">
              <a:latin typeface="Book Antiqua"/>
              <a:cs typeface="Book Antiqua"/>
            </a:endParaRPr>
          </a:p>
        </p:txBody>
      </p:sp>
      <p:pic>
        <p:nvPicPr>
          <p:cNvPr id="6" name="object 6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956713" y="9531912"/>
            <a:ext cx="756732" cy="727626"/>
          </a:xfrm>
          <a:prstGeom prst="rect">
            <a:avLst/>
          </a:prstGeom>
        </p:spPr>
      </p:pic>
      <p:grpSp>
        <p:nvGrpSpPr>
          <p:cNvPr id="7" name="object 7" descr=""/>
          <p:cNvGrpSpPr/>
          <p:nvPr/>
        </p:nvGrpSpPr>
        <p:grpSpPr>
          <a:xfrm>
            <a:off x="7255446" y="509239"/>
            <a:ext cx="8970010" cy="9459595"/>
            <a:chOff x="7255446" y="509239"/>
            <a:chExt cx="8970010" cy="9459595"/>
          </a:xfrm>
        </p:grpSpPr>
        <p:pic>
          <p:nvPicPr>
            <p:cNvPr id="8" name="object 8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0110260" y="742176"/>
              <a:ext cx="5704594" cy="8993471"/>
            </a:xfrm>
            <a:prstGeom prst="rect">
              <a:avLst/>
            </a:prstGeom>
          </p:spPr>
        </p:pic>
        <p:sp>
          <p:nvSpPr>
            <p:cNvPr id="9" name="object 9" descr=""/>
            <p:cNvSpPr/>
            <p:nvPr/>
          </p:nvSpPr>
          <p:spPr>
            <a:xfrm>
              <a:off x="10284894" y="713074"/>
              <a:ext cx="5355590" cy="0"/>
            </a:xfrm>
            <a:custGeom>
              <a:avLst/>
              <a:gdLst/>
              <a:ahLst/>
              <a:cxnLst/>
              <a:rect l="l" t="t" r="r" b="b"/>
              <a:pathLst>
                <a:path w="5355590" h="0">
                  <a:moveTo>
                    <a:pt x="0" y="0"/>
                  </a:moveTo>
                  <a:lnTo>
                    <a:pt x="5355334" y="0"/>
                  </a:lnTo>
                </a:path>
              </a:pathLst>
            </a:custGeom>
            <a:ln w="407471">
              <a:solidFill>
                <a:srgbClr val="000000"/>
              </a:solidFill>
              <a:prstDash val="lgDash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" name="object 10" descr=""/>
            <p:cNvSpPr/>
            <p:nvPr/>
          </p:nvSpPr>
          <p:spPr>
            <a:xfrm>
              <a:off x="15843956" y="916809"/>
              <a:ext cx="0" cy="8644255"/>
            </a:xfrm>
            <a:custGeom>
              <a:avLst/>
              <a:gdLst/>
              <a:ahLst/>
              <a:cxnLst/>
              <a:rect l="l" t="t" r="r" b="b"/>
              <a:pathLst>
                <a:path w="0" h="8644255">
                  <a:moveTo>
                    <a:pt x="0" y="8644207"/>
                  </a:moveTo>
                  <a:lnTo>
                    <a:pt x="0" y="0"/>
                  </a:lnTo>
                </a:path>
              </a:pathLst>
            </a:custGeom>
            <a:ln w="407471">
              <a:solidFill>
                <a:srgbClr val="000000"/>
              </a:solidFill>
              <a:prstDash val="lgDash"/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11" name="object 11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9877416" y="509338"/>
              <a:ext cx="407471" cy="407471"/>
            </a:xfrm>
            <a:prstGeom prst="rect">
              <a:avLst/>
            </a:prstGeom>
          </p:spPr>
        </p:pic>
        <p:pic>
          <p:nvPicPr>
            <p:cNvPr id="12" name="object 12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5640221" y="509338"/>
              <a:ext cx="407471" cy="407471"/>
            </a:xfrm>
            <a:prstGeom prst="rect">
              <a:avLst/>
            </a:prstGeom>
          </p:spPr>
        </p:pic>
        <p:pic>
          <p:nvPicPr>
            <p:cNvPr id="13" name="object 13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5640221" y="9561017"/>
              <a:ext cx="407471" cy="407471"/>
            </a:xfrm>
            <a:prstGeom prst="rect">
              <a:avLst/>
            </a:prstGeom>
          </p:spPr>
        </p:pic>
        <p:pic>
          <p:nvPicPr>
            <p:cNvPr id="14" name="object 14" descr="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9877416" y="9561017"/>
              <a:ext cx="407471" cy="407471"/>
            </a:xfrm>
            <a:prstGeom prst="rect">
              <a:avLst/>
            </a:prstGeom>
          </p:spPr>
        </p:pic>
        <p:sp>
          <p:nvSpPr>
            <p:cNvPr id="15" name="object 15" descr=""/>
            <p:cNvSpPr/>
            <p:nvPr/>
          </p:nvSpPr>
          <p:spPr>
            <a:xfrm>
              <a:off x="10081145" y="713076"/>
              <a:ext cx="5763260" cy="9051925"/>
            </a:xfrm>
            <a:custGeom>
              <a:avLst/>
              <a:gdLst/>
              <a:ahLst/>
              <a:cxnLst/>
              <a:rect l="l" t="t" r="r" b="b"/>
              <a:pathLst>
                <a:path w="5763259" h="9051925">
                  <a:moveTo>
                    <a:pt x="5762803" y="0"/>
                  </a:moveTo>
                  <a:lnTo>
                    <a:pt x="5733707" y="0"/>
                  </a:lnTo>
                  <a:lnTo>
                    <a:pt x="5733707" y="29108"/>
                  </a:lnTo>
                  <a:lnTo>
                    <a:pt x="5733707" y="9022575"/>
                  </a:lnTo>
                  <a:lnTo>
                    <a:pt x="29108" y="9022575"/>
                  </a:lnTo>
                  <a:lnTo>
                    <a:pt x="29108" y="29108"/>
                  </a:lnTo>
                  <a:lnTo>
                    <a:pt x="5733707" y="29108"/>
                  </a:lnTo>
                  <a:lnTo>
                    <a:pt x="5733707" y="0"/>
                  </a:lnTo>
                  <a:lnTo>
                    <a:pt x="29108" y="0"/>
                  </a:lnTo>
                  <a:lnTo>
                    <a:pt x="0" y="0"/>
                  </a:lnTo>
                  <a:lnTo>
                    <a:pt x="0" y="29108"/>
                  </a:lnTo>
                  <a:lnTo>
                    <a:pt x="0" y="9022575"/>
                  </a:lnTo>
                  <a:lnTo>
                    <a:pt x="0" y="9051684"/>
                  </a:lnTo>
                  <a:lnTo>
                    <a:pt x="29108" y="9051684"/>
                  </a:lnTo>
                  <a:lnTo>
                    <a:pt x="5733707" y="9051684"/>
                  </a:lnTo>
                  <a:lnTo>
                    <a:pt x="5762803" y="9051684"/>
                  </a:lnTo>
                  <a:lnTo>
                    <a:pt x="5762803" y="9022575"/>
                  </a:lnTo>
                  <a:lnTo>
                    <a:pt x="5762803" y="29108"/>
                  </a:lnTo>
                  <a:lnTo>
                    <a:pt x="5762803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6" name="object 16" descr=""/>
            <p:cNvSpPr/>
            <p:nvPr/>
          </p:nvSpPr>
          <p:spPr>
            <a:xfrm>
              <a:off x="9269995" y="1504004"/>
              <a:ext cx="956310" cy="99060"/>
            </a:xfrm>
            <a:custGeom>
              <a:avLst/>
              <a:gdLst/>
              <a:ahLst/>
              <a:cxnLst/>
              <a:rect l="l" t="t" r="r" b="b"/>
              <a:pathLst>
                <a:path w="956309" h="99059">
                  <a:moveTo>
                    <a:pt x="0" y="98666"/>
                  </a:moveTo>
                  <a:lnTo>
                    <a:pt x="513559" y="98666"/>
                  </a:lnTo>
                  <a:lnTo>
                    <a:pt x="955956" y="0"/>
                  </a:lnTo>
                </a:path>
              </a:pathLst>
            </a:custGeom>
            <a:ln w="43657">
              <a:solidFill>
                <a:srgbClr val="F3610A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17" name="object 17" descr="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0131360" y="1409413"/>
              <a:ext cx="189182" cy="189182"/>
            </a:xfrm>
            <a:prstGeom prst="rect">
              <a:avLst/>
            </a:prstGeom>
          </p:spPr>
        </p:pic>
        <p:sp>
          <p:nvSpPr>
            <p:cNvPr id="18" name="object 18" descr=""/>
            <p:cNvSpPr/>
            <p:nvPr/>
          </p:nvSpPr>
          <p:spPr>
            <a:xfrm>
              <a:off x="13153921" y="3291201"/>
              <a:ext cx="2992755" cy="643255"/>
            </a:xfrm>
            <a:custGeom>
              <a:avLst/>
              <a:gdLst/>
              <a:ahLst/>
              <a:cxnLst/>
              <a:rect l="l" t="t" r="r" b="b"/>
              <a:pathLst>
                <a:path w="2992755" h="643254">
                  <a:moveTo>
                    <a:pt x="2992292" y="0"/>
                  </a:moveTo>
                  <a:lnTo>
                    <a:pt x="1462820" y="0"/>
                  </a:lnTo>
                  <a:lnTo>
                    <a:pt x="0" y="643222"/>
                  </a:lnTo>
                </a:path>
              </a:pathLst>
            </a:custGeom>
            <a:ln w="43657">
              <a:solidFill>
                <a:srgbClr val="858181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19" name="object 19" descr="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3059330" y="3839832"/>
              <a:ext cx="189182" cy="189182"/>
            </a:xfrm>
            <a:prstGeom prst="rect">
              <a:avLst/>
            </a:prstGeom>
          </p:spPr>
        </p:pic>
        <p:sp>
          <p:nvSpPr>
            <p:cNvPr id="20" name="object 20" descr=""/>
            <p:cNvSpPr/>
            <p:nvPr/>
          </p:nvSpPr>
          <p:spPr>
            <a:xfrm>
              <a:off x="9513313" y="4581720"/>
              <a:ext cx="933450" cy="283845"/>
            </a:xfrm>
            <a:custGeom>
              <a:avLst/>
              <a:gdLst/>
              <a:ahLst/>
              <a:cxnLst/>
              <a:rect l="l" t="t" r="r" b="b"/>
              <a:pathLst>
                <a:path w="933450" h="283845">
                  <a:moveTo>
                    <a:pt x="0" y="283483"/>
                  </a:moveTo>
                  <a:lnTo>
                    <a:pt x="491293" y="283483"/>
                  </a:lnTo>
                  <a:lnTo>
                    <a:pt x="933399" y="0"/>
                  </a:lnTo>
                </a:path>
              </a:pathLst>
            </a:custGeom>
            <a:ln w="29105">
              <a:solidFill>
                <a:srgbClr val="C31919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21" name="object 21" descr="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0373950" y="4508958"/>
              <a:ext cx="145525" cy="145525"/>
            </a:xfrm>
            <a:prstGeom prst="rect">
              <a:avLst/>
            </a:prstGeom>
          </p:spPr>
        </p:pic>
        <p:sp>
          <p:nvSpPr>
            <p:cNvPr id="22" name="object 22" descr=""/>
            <p:cNvSpPr/>
            <p:nvPr/>
          </p:nvSpPr>
          <p:spPr>
            <a:xfrm>
              <a:off x="11795297" y="5909784"/>
              <a:ext cx="4408170" cy="888365"/>
            </a:xfrm>
            <a:custGeom>
              <a:avLst/>
              <a:gdLst/>
              <a:ahLst/>
              <a:cxnLst/>
              <a:rect l="l" t="t" r="r" b="b"/>
              <a:pathLst>
                <a:path w="4408169" h="888365">
                  <a:moveTo>
                    <a:pt x="4408108" y="0"/>
                  </a:moveTo>
                  <a:lnTo>
                    <a:pt x="2170365" y="0"/>
                  </a:lnTo>
                  <a:lnTo>
                    <a:pt x="0" y="888141"/>
                  </a:lnTo>
                </a:path>
              </a:pathLst>
            </a:custGeom>
            <a:ln w="43657">
              <a:solidFill>
                <a:srgbClr val="4AAF30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23" name="object 23" descr="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1700705" y="6703334"/>
              <a:ext cx="189182" cy="189182"/>
            </a:xfrm>
            <a:prstGeom prst="rect">
              <a:avLst/>
            </a:prstGeom>
          </p:spPr>
        </p:pic>
        <p:sp>
          <p:nvSpPr>
            <p:cNvPr id="24" name="object 24" descr=""/>
            <p:cNvSpPr/>
            <p:nvPr/>
          </p:nvSpPr>
          <p:spPr>
            <a:xfrm>
              <a:off x="8883771" y="7509254"/>
              <a:ext cx="2604770" cy="475615"/>
            </a:xfrm>
            <a:custGeom>
              <a:avLst/>
              <a:gdLst/>
              <a:ahLst/>
              <a:cxnLst/>
              <a:rect l="l" t="t" r="r" b="b"/>
              <a:pathLst>
                <a:path w="2604770" h="475615">
                  <a:moveTo>
                    <a:pt x="0" y="475285"/>
                  </a:moveTo>
                  <a:lnTo>
                    <a:pt x="1336213" y="475285"/>
                  </a:lnTo>
                  <a:lnTo>
                    <a:pt x="2604321" y="0"/>
                  </a:lnTo>
                </a:path>
              </a:pathLst>
            </a:custGeom>
            <a:ln w="43657">
              <a:solidFill>
                <a:srgbClr val="0A3964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25" name="object 25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1393503" y="7414662"/>
              <a:ext cx="189182" cy="189182"/>
            </a:xfrm>
            <a:prstGeom prst="rect">
              <a:avLst/>
            </a:prstGeom>
          </p:spPr>
        </p:pic>
        <p:sp>
          <p:nvSpPr>
            <p:cNvPr id="26" name="object 26" descr=""/>
            <p:cNvSpPr/>
            <p:nvPr/>
          </p:nvSpPr>
          <p:spPr>
            <a:xfrm>
              <a:off x="7270051" y="596653"/>
              <a:ext cx="1986280" cy="2010410"/>
            </a:xfrm>
            <a:custGeom>
              <a:avLst/>
              <a:gdLst/>
              <a:ahLst/>
              <a:cxnLst/>
              <a:rect l="l" t="t" r="r" b="b"/>
              <a:pathLst>
                <a:path w="1986279" h="2010410">
                  <a:moveTo>
                    <a:pt x="992909" y="0"/>
                  </a:moveTo>
                  <a:lnTo>
                    <a:pt x="944642" y="1720"/>
                  </a:lnTo>
                  <a:lnTo>
                    <a:pt x="896985" y="5680"/>
                  </a:lnTo>
                  <a:lnTo>
                    <a:pt x="849989" y="11827"/>
                  </a:lnTo>
                  <a:lnTo>
                    <a:pt x="803705" y="20110"/>
                  </a:lnTo>
                  <a:lnTo>
                    <a:pt x="758185" y="30476"/>
                  </a:lnTo>
                  <a:lnTo>
                    <a:pt x="713479" y="42875"/>
                  </a:lnTo>
                  <a:lnTo>
                    <a:pt x="669639" y="57254"/>
                  </a:lnTo>
                  <a:lnTo>
                    <a:pt x="626715" y="73561"/>
                  </a:lnTo>
                  <a:lnTo>
                    <a:pt x="584760" y="91745"/>
                  </a:lnTo>
                  <a:lnTo>
                    <a:pt x="543823" y="111754"/>
                  </a:lnTo>
                  <a:lnTo>
                    <a:pt x="503957" y="133537"/>
                  </a:lnTo>
                  <a:lnTo>
                    <a:pt x="465212" y="157041"/>
                  </a:lnTo>
                  <a:lnTo>
                    <a:pt x="427639" y="182215"/>
                  </a:lnTo>
                  <a:lnTo>
                    <a:pt x="391290" y="209006"/>
                  </a:lnTo>
                  <a:lnTo>
                    <a:pt x="356216" y="237364"/>
                  </a:lnTo>
                  <a:lnTo>
                    <a:pt x="322467" y="267237"/>
                  </a:lnTo>
                  <a:lnTo>
                    <a:pt x="290096" y="298572"/>
                  </a:lnTo>
                  <a:lnTo>
                    <a:pt x="259152" y="331319"/>
                  </a:lnTo>
                  <a:lnTo>
                    <a:pt x="229688" y="365424"/>
                  </a:lnTo>
                  <a:lnTo>
                    <a:pt x="201754" y="400837"/>
                  </a:lnTo>
                  <a:lnTo>
                    <a:pt x="175401" y="437506"/>
                  </a:lnTo>
                  <a:lnTo>
                    <a:pt x="150681" y="475379"/>
                  </a:lnTo>
                  <a:lnTo>
                    <a:pt x="127645" y="514404"/>
                  </a:lnTo>
                  <a:lnTo>
                    <a:pt x="106344" y="554530"/>
                  </a:lnTo>
                  <a:lnTo>
                    <a:pt x="86829" y="595704"/>
                  </a:lnTo>
                  <a:lnTo>
                    <a:pt x="69151" y="637875"/>
                  </a:lnTo>
                  <a:lnTo>
                    <a:pt x="53361" y="680992"/>
                  </a:lnTo>
                  <a:lnTo>
                    <a:pt x="39511" y="725002"/>
                  </a:lnTo>
                  <a:lnTo>
                    <a:pt x="27651" y="769853"/>
                  </a:lnTo>
                  <a:lnTo>
                    <a:pt x="17833" y="815495"/>
                  </a:lnTo>
                  <a:lnTo>
                    <a:pt x="10107" y="861875"/>
                  </a:lnTo>
                  <a:lnTo>
                    <a:pt x="4526" y="908941"/>
                  </a:lnTo>
                  <a:lnTo>
                    <a:pt x="1140" y="956642"/>
                  </a:lnTo>
                  <a:lnTo>
                    <a:pt x="0" y="1004926"/>
                  </a:lnTo>
                  <a:lnTo>
                    <a:pt x="1140" y="1053210"/>
                  </a:lnTo>
                  <a:lnTo>
                    <a:pt x="4526" y="1100911"/>
                  </a:lnTo>
                  <a:lnTo>
                    <a:pt x="10107" y="1147978"/>
                  </a:lnTo>
                  <a:lnTo>
                    <a:pt x="17833" y="1194358"/>
                  </a:lnTo>
                  <a:lnTo>
                    <a:pt x="27651" y="1240000"/>
                  </a:lnTo>
                  <a:lnTo>
                    <a:pt x="39511" y="1284852"/>
                  </a:lnTo>
                  <a:lnTo>
                    <a:pt x="53361" y="1328862"/>
                  </a:lnTo>
                  <a:lnTo>
                    <a:pt x="69151" y="1371978"/>
                  </a:lnTo>
                  <a:lnTo>
                    <a:pt x="86829" y="1414149"/>
                  </a:lnTo>
                  <a:lnTo>
                    <a:pt x="106344" y="1455324"/>
                  </a:lnTo>
                  <a:lnTo>
                    <a:pt x="127645" y="1495449"/>
                  </a:lnTo>
                  <a:lnTo>
                    <a:pt x="150681" y="1534474"/>
                  </a:lnTo>
                  <a:lnTo>
                    <a:pt x="175401" y="1572347"/>
                  </a:lnTo>
                  <a:lnTo>
                    <a:pt x="201754" y="1609015"/>
                  </a:lnTo>
                  <a:lnTo>
                    <a:pt x="229687" y="1644428"/>
                  </a:lnTo>
                  <a:lnTo>
                    <a:pt x="259152" y="1678534"/>
                  </a:lnTo>
                  <a:lnTo>
                    <a:pt x="290095" y="1711280"/>
                  </a:lnTo>
                  <a:lnTo>
                    <a:pt x="322467" y="1742615"/>
                  </a:lnTo>
                  <a:lnTo>
                    <a:pt x="356215" y="1772487"/>
                  </a:lnTo>
                  <a:lnTo>
                    <a:pt x="391290" y="1800845"/>
                  </a:lnTo>
                  <a:lnTo>
                    <a:pt x="427639" y="1827637"/>
                  </a:lnTo>
                  <a:lnTo>
                    <a:pt x="465211" y="1852811"/>
                  </a:lnTo>
                  <a:lnTo>
                    <a:pt x="503956" y="1876314"/>
                  </a:lnTo>
                  <a:lnTo>
                    <a:pt x="543823" y="1898097"/>
                  </a:lnTo>
                  <a:lnTo>
                    <a:pt x="584759" y="1918106"/>
                  </a:lnTo>
                  <a:lnTo>
                    <a:pt x="626715" y="1936290"/>
                  </a:lnTo>
                  <a:lnTo>
                    <a:pt x="669638" y="1952597"/>
                  </a:lnTo>
                  <a:lnTo>
                    <a:pt x="713479" y="1966976"/>
                  </a:lnTo>
                  <a:lnTo>
                    <a:pt x="758184" y="1979374"/>
                  </a:lnTo>
                  <a:lnTo>
                    <a:pt x="803705" y="1989741"/>
                  </a:lnTo>
                  <a:lnTo>
                    <a:pt x="849989" y="1998023"/>
                  </a:lnTo>
                  <a:lnTo>
                    <a:pt x="896985" y="2004171"/>
                  </a:lnTo>
                  <a:lnTo>
                    <a:pt x="944642" y="2008130"/>
                  </a:lnTo>
                  <a:lnTo>
                    <a:pt x="992909" y="2009851"/>
                  </a:lnTo>
                  <a:lnTo>
                    <a:pt x="1041176" y="2008130"/>
                  </a:lnTo>
                  <a:lnTo>
                    <a:pt x="1088833" y="2004171"/>
                  </a:lnTo>
                  <a:lnTo>
                    <a:pt x="1135829" y="1998023"/>
                  </a:lnTo>
                  <a:lnTo>
                    <a:pt x="1182112" y="1989741"/>
                  </a:lnTo>
                  <a:lnTo>
                    <a:pt x="1227633" y="1979374"/>
                  </a:lnTo>
                  <a:lnTo>
                    <a:pt x="1272339" y="1966976"/>
                  </a:lnTo>
                  <a:lnTo>
                    <a:pt x="1316179" y="1952597"/>
                  </a:lnTo>
                  <a:lnTo>
                    <a:pt x="1359102" y="1936290"/>
                  </a:lnTo>
                  <a:lnTo>
                    <a:pt x="1401058" y="1918106"/>
                  </a:lnTo>
                  <a:lnTo>
                    <a:pt x="1441994" y="1898097"/>
                  </a:lnTo>
                  <a:lnTo>
                    <a:pt x="1481861" y="1876314"/>
                  </a:lnTo>
                  <a:lnTo>
                    <a:pt x="1520606" y="1852811"/>
                  </a:lnTo>
                  <a:lnTo>
                    <a:pt x="1558178" y="1827637"/>
                  </a:lnTo>
                  <a:lnTo>
                    <a:pt x="1594527" y="1800845"/>
                  </a:lnTo>
                  <a:lnTo>
                    <a:pt x="1629602" y="1772487"/>
                  </a:lnTo>
                  <a:lnTo>
                    <a:pt x="1663350" y="1742615"/>
                  </a:lnTo>
                  <a:lnTo>
                    <a:pt x="1695722" y="1711280"/>
                  </a:lnTo>
                  <a:lnTo>
                    <a:pt x="1726665" y="1678534"/>
                  </a:lnTo>
                  <a:lnTo>
                    <a:pt x="1756130" y="1644428"/>
                  </a:lnTo>
                  <a:lnTo>
                    <a:pt x="1784064" y="1609015"/>
                  </a:lnTo>
                  <a:lnTo>
                    <a:pt x="1810416" y="1572347"/>
                  </a:lnTo>
                  <a:lnTo>
                    <a:pt x="1835136" y="1534474"/>
                  </a:lnTo>
                  <a:lnTo>
                    <a:pt x="1858172" y="1495449"/>
                  </a:lnTo>
                  <a:lnTo>
                    <a:pt x="1879473" y="1455324"/>
                  </a:lnTo>
                  <a:lnTo>
                    <a:pt x="1898989" y="1414149"/>
                  </a:lnTo>
                  <a:lnTo>
                    <a:pt x="1916667" y="1371978"/>
                  </a:lnTo>
                  <a:lnTo>
                    <a:pt x="1932456" y="1328862"/>
                  </a:lnTo>
                  <a:lnTo>
                    <a:pt x="1946307" y="1284852"/>
                  </a:lnTo>
                  <a:lnTo>
                    <a:pt x="1958167" y="1240000"/>
                  </a:lnTo>
                  <a:lnTo>
                    <a:pt x="1967985" y="1194358"/>
                  </a:lnTo>
                  <a:lnTo>
                    <a:pt x="1975710" y="1147978"/>
                  </a:lnTo>
                  <a:lnTo>
                    <a:pt x="1981292" y="1100911"/>
                  </a:lnTo>
                  <a:lnTo>
                    <a:pt x="1984678" y="1053210"/>
                  </a:lnTo>
                  <a:lnTo>
                    <a:pt x="1985818" y="1004926"/>
                  </a:lnTo>
                  <a:lnTo>
                    <a:pt x="1984678" y="956642"/>
                  </a:lnTo>
                  <a:lnTo>
                    <a:pt x="1981292" y="908941"/>
                  </a:lnTo>
                  <a:lnTo>
                    <a:pt x="1975710" y="861875"/>
                  </a:lnTo>
                  <a:lnTo>
                    <a:pt x="1967985" y="815495"/>
                  </a:lnTo>
                  <a:lnTo>
                    <a:pt x="1958167" y="769853"/>
                  </a:lnTo>
                  <a:lnTo>
                    <a:pt x="1946307" y="725002"/>
                  </a:lnTo>
                  <a:lnTo>
                    <a:pt x="1932456" y="680992"/>
                  </a:lnTo>
                  <a:lnTo>
                    <a:pt x="1916667" y="637875"/>
                  </a:lnTo>
                  <a:lnTo>
                    <a:pt x="1898989" y="595704"/>
                  </a:lnTo>
                  <a:lnTo>
                    <a:pt x="1879473" y="554530"/>
                  </a:lnTo>
                  <a:lnTo>
                    <a:pt x="1858172" y="514404"/>
                  </a:lnTo>
                  <a:lnTo>
                    <a:pt x="1835136" y="475379"/>
                  </a:lnTo>
                  <a:lnTo>
                    <a:pt x="1810416" y="437506"/>
                  </a:lnTo>
                  <a:lnTo>
                    <a:pt x="1784064" y="400837"/>
                  </a:lnTo>
                  <a:lnTo>
                    <a:pt x="1756130" y="365424"/>
                  </a:lnTo>
                  <a:lnTo>
                    <a:pt x="1726665" y="331319"/>
                  </a:lnTo>
                  <a:lnTo>
                    <a:pt x="1695722" y="298572"/>
                  </a:lnTo>
                  <a:lnTo>
                    <a:pt x="1663350" y="267237"/>
                  </a:lnTo>
                  <a:lnTo>
                    <a:pt x="1629602" y="237364"/>
                  </a:lnTo>
                  <a:lnTo>
                    <a:pt x="1594527" y="209006"/>
                  </a:lnTo>
                  <a:lnTo>
                    <a:pt x="1558178" y="182215"/>
                  </a:lnTo>
                  <a:lnTo>
                    <a:pt x="1520606" y="157041"/>
                  </a:lnTo>
                  <a:lnTo>
                    <a:pt x="1481861" y="133537"/>
                  </a:lnTo>
                  <a:lnTo>
                    <a:pt x="1441994" y="111754"/>
                  </a:lnTo>
                  <a:lnTo>
                    <a:pt x="1401058" y="91745"/>
                  </a:lnTo>
                  <a:lnTo>
                    <a:pt x="1359102" y="73561"/>
                  </a:lnTo>
                  <a:lnTo>
                    <a:pt x="1316179" y="57254"/>
                  </a:lnTo>
                  <a:lnTo>
                    <a:pt x="1272339" y="42875"/>
                  </a:lnTo>
                  <a:lnTo>
                    <a:pt x="1227633" y="30476"/>
                  </a:lnTo>
                  <a:lnTo>
                    <a:pt x="1182112" y="20110"/>
                  </a:lnTo>
                  <a:lnTo>
                    <a:pt x="1135829" y="11827"/>
                  </a:lnTo>
                  <a:lnTo>
                    <a:pt x="1088833" y="5680"/>
                  </a:lnTo>
                  <a:lnTo>
                    <a:pt x="1041176" y="1720"/>
                  </a:lnTo>
                  <a:lnTo>
                    <a:pt x="992909" y="0"/>
                  </a:lnTo>
                  <a:close/>
                </a:path>
              </a:pathLst>
            </a:custGeom>
            <a:solidFill>
              <a:srgbClr val="F3610A">
                <a:alpha val="1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7" name="object 27" descr=""/>
            <p:cNvSpPr/>
            <p:nvPr/>
          </p:nvSpPr>
          <p:spPr>
            <a:xfrm>
              <a:off x="7270051" y="596653"/>
              <a:ext cx="1986280" cy="2010410"/>
            </a:xfrm>
            <a:custGeom>
              <a:avLst/>
              <a:gdLst/>
              <a:ahLst/>
              <a:cxnLst/>
              <a:rect l="l" t="t" r="r" b="b"/>
              <a:pathLst>
                <a:path w="1986279" h="2010410">
                  <a:moveTo>
                    <a:pt x="992908" y="0"/>
                  </a:moveTo>
                  <a:lnTo>
                    <a:pt x="1041176" y="1720"/>
                  </a:lnTo>
                  <a:lnTo>
                    <a:pt x="1088833" y="5680"/>
                  </a:lnTo>
                  <a:lnTo>
                    <a:pt x="1135829" y="11827"/>
                  </a:lnTo>
                  <a:lnTo>
                    <a:pt x="1182112" y="20110"/>
                  </a:lnTo>
                  <a:lnTo>
                    <a:pt x="1227633" y="30477"/>
                  </a:lnTo>
                  <a:lnTo>
                    <a:pt x="1272338" y="42875"/>
                  </a:lnTo>
                  <a:lnTo>
                    <a:pt x="1316179" y="57254"/>
                  </a:lnTo>
                  <a:lnTo>
                    <a:pt x="1359102" y="73561"/>
                  </a:lnTo>
                  <a:lnTo>
                    <a:pt x="1401058" y="91745"/>
                  </a:lnTo>
                  <a:lnTo>
                    <a:pt x="1441994" y="111754"/>
                  </a:lnTo>
                  <a:lnTo>
                    <a:pt x="1481860" y="133537"/>
                  </a:lnTo>
                  <a:lnTo>
                    <a:pt x="1520606" y="157040"/>
                  </a:lnTo>
                  <a:lnTo>
                    <a:pt x="1558178" y="182214"/>
                  </a:lnTo>
                  <a:lnTo>
                    <a:pt x="1594527" y="209006"/>
                  </a:lnTo>
                  <a:lnTo>
                    <a:pt x="1629602" y="237363"/>
                  </a:lnTo>
                  <a:lnTo>
                    <a:pt x="1663350" y="267236"/>
                  </a:lnTo>
                  <a:lnTo>
                    <a:pt x="1695722" y="298571"/>
                  </a:lnTo>
                  <a:lnTo>
                    <a:pt x="1726665" y="331317"/>
                  </a:lnTo>
                  <a:lnTo>
                    <a:pt x="1756130" y="365423"/>
                  </a:lnTo>
                  <a:lnTo>
                    <a:pt x="1784064" y="400836"/>
                  </a:lnTo>
                  <a:lnTo>
                    <a:pt x="1810416" y="437504"/>
                  </a:lnTo>
                  <a:lnTo>
                    <a:pt x="1835136" y="475377"/>
                  </a:lnTo>
                  <a:lnTo>
                    <a:pt x="1858172" y="514402"/>
                  </a:lnTo>
                  <a:lnTo>
                    <a:pt x="1879473" y="554527"/>
                  </a:lnTo>
                  <a:lnTo>
                    <a:pt x="1898988" y="595702"/>
                  </a:lnTo>
                  <a:lnTo>
                    <a:pt x="1916666" y="637873"/>
                  </a:lnTo>
                  <a:lnTo>
                    <a:pt x="1932456" y="680989"/>
                  </a:lnTo>
                  <a:lnTo>
                    <a:pt x="1946307" y="724999"/>
                  </a:lnTo>
                  <a:lnTo>
                    <a:pt x="1958166" y="769851"/>
                  </a:lnTo>
                  <a:lnTo>
                    <a:pt x="1967985" y="815493"/>
                  </a:lnTo>
                  <a:lnTo>
                    <a:pt x="1975710" y="861873"/>
                  </a:lnTo>
                  <a:lnTo>
                    <a:pt x="1981291" y="908939"/>
                  </a:lnTo>
                  <a:lnTo>
                    <a:pt x="1984678" y="956641"/>
                  </a:lnTo>
                  <a:lnTo>
                    <a:pt x="1985818" y="1004925"/>
                  </a:lnTo>
                  <a:lnTo>
                    <a:pt x="1984678" y="1053209"/>
                  </a:lnTo>
                  <a:lnTo>
                    <a:pt x="1981291" y="1100911"/>
                  </a:lnTo>
                  <a:lnTo>
                    <a:pt x="1975710" y="1147977"/>
                  </a:lnTo>
                  <a:lnTo>
                    <a:pt x="1967985" y="1194357"/>
                  </a:lnTo>
                  <a:lnTo>
                    <a:pt x="1958166" y="1239999"/>
                  </a:lnTo>
                  <a:lnTo>
                    <a:pt x="1946307" y="1284851"/>
                  </a:lnTo>
                  <a:lnTo>
                    <a:pt x="1932456" y="1328861"/>
                  </a:lnTo>
                  <a:lnTo>
                    <a:pt x="1916666" y="1371977"/>
                  </a:lnTo>
                  <a:lnTo>
                    <a:pt x="1898988" y="1414148"/>
                  </a:lnTo>
                  <a:lnTo>
                    <a:pt x="1879473" y="1455323"/>
                  </a:lnTo>
                  <a:lnTo>
                    <a:pt x="1858172" y="1495448"/>
                  </a:lnTo>
                  <a:lnTo>
                    <a:pt x="1835136" y="1534473"/>
                  </a:lnTo>
                  <a:lnTo>
                    <a:pt x="1810416" y="1572346"/>
                  </a:lnTo>
                  <a:lnTo>
                    <a:pt x="1784064" y="1609015"/>
                  </a:lnTo>
                  <a:lnTo>
                    <a:pt x="1756130" y="1644427"/>
                  </a:lnTo>
                  <a:lnTo>
                    <a:pt x="1726665" y="1678533"/>
                  </a:lnTo>
                  <a:lnTo>
                    <a:pt x="1695722" y="1711279"/>
                  </a:lnTo>
                  <a:lnTo>
                    <a:pt x="1663350" y="1742614"/>
                  </a:lnTo>
                  <a:lnTo>
                    <a:pt x="1629602" y="1772487"/>
                  </a:lnTo>
                  <a:lnTo>
                    <a:pt x="1594527" y="1800844"/>
                  </a:lnTo>
                  <a:lnTo>
                    <a:pt x="1558178" y="1827636"/>
                  </a:lnTo>
                  <a:lnTo>
                    <a:pt x="1520605" y="1852810"/>
                  </a:lnTo>
                  <a:lnTo>
                    <a:pt x="1481860" y="1876313"/>
                  </a:lnTo>
                  <a:lnTo>
                    <a:pt x="1441994" y="1898096"/>
                  </a:lnTo>
                  <a:lnTo>
                    <a:pt x="1401058" y="1918105"/>
                  </a:lnTo>
                  <a:lnTo>
                    <a:pt x="1359102" y="1936289"/>
                  </a:lnTo>
                  <a:lnTo>
                    <a:pt x="1316179" y="1952596"/>
                  </a:lnTo>
                  <a:lnTo>
                    <a:pt x="1272338" y="1966975"/>
                  </a:lnTo>
                  <a:lnTo>
                    <a:pt x="1227632" y="1979373"/>
                  </a:lnTo>
                  <a:lnTo>
                    <a:pt x="1182112" y="1989740"/>
                  </a:lnTo>
                  <a:lnTo>
                    <a:pt x="1135828" y="1998022"/>
                  </a:lnTo>
                  <a:lnTo>
                    <a:pt x="1088832" y="2004170"/>
                  </a:lnTo>
                  <a:lnTo>
                    <a:pt x="1041175" y="2008129"/>
                  </a:lnTo>
                  <a:lnTo>
                    <a:pt x="992908" y="2009850"/>
                  </a:lnTo>
                  <a:lnTo>
                    <a:pt x="944641" y="2008129"/>
                  </a:lnTo>
                  <a:lnTo>
                    <a:pt x="896984" y="2004170"/>
                  </a:lnTo>
                  <a:lnTo>
                    <a:pt x="849988" y="1998022"/>
                  </a:lnTo>
                  <a:lnTo>
                    <a:pt x="803705" y="1989740"/>
                  </a:lnTo>
                  <a:lnTo>
                    <a:pt x="758184" y="1979373"/>
                  </a:lnTo>
                  <a:lnTo>
                    <a:pt x="713478" y="1966975"/>
                  </a:lnTo>
                  <a:lnTo>
                    <a:pt x="669638" y="1952596"/>
                  </a:lnTo>
                  <a:lnTo>
                    <a:pt x="626715" y="1936289"/>
                  </a:lnTo>
                  <a:lnTo>
                    <a:pt x="584759" y="1918105"/>
                  </a:lnTo>
                  <a:lnTo>
                    <a:pt x="543823" y="1898096"/>
                  </a:lnTo>
                  <a:lnTo>
                    <a:pt x="503956" y="1876313"/>
                  </a:lnTo>
                  <a:lnTo>
                    <a:pt x="465211" y="1852810"/>
                  </a:lnTo>
                  <a:lnTo>
                    <a:pt x="427639" y="1827636"/>
                  </a:lnTo>
                  <a:lnTo>
                    <a:pt x="391290" y="1800844"/>
                  </a:lnTo>
                  <a:lnTo>
                    <a:pt x="356215" y="1772487"/>
                  </a:lnTo>
                  <a:lnTo>
                    <a:pt x="322467" y="1742614"/>
                  </a:lnTo>
                  <a:lnTo>
                    <a:pt x="290095" y="1711279"/>
                  </a:lnTo>
                  <a:lnTo>
                    <a:pt x="259152" y="1678533"/>
                  </a:lnTo>
                  <a:lnTo>
                    <a:pt x="229687" y="1644427"/>
                  </a:lnTo>
                  <a:lnTo>
                    <a:pt x="201754" y="1609014"/>
                  </a:lnTo>
                  <a:lnTo>
                    <a:pt x="175401" y="1572346"/>
                  </a:lnTo>
                  <a:lnTo>
                    <a:pt x="150681" y="1534473"/>
                  </a:lnTo>
                  <a:lnTo>
                    <a:pt x="127645" y="1495448"/>
                  </a:lnTo>
                  <a:lnTo>
                    <a:pt x="106344" y="1455323"/>
                  </a:lnTo>
                  <a:lnTo>
                    <a:pt x="86829" y="1414148"/>
                  </a:lnTo>
                  <a:lnTo>
                    <a:pt x="69151" y="1371977"/>
                  </a:lnTo>
                  <a:lnTo>
                    <a:pt x="53361" y="1328861"/>
                  </a:lnTo>
                  <a:lnTo>
                    <a:pt x="39511" y="1284851"/>
                  </a:lnTo>
                  <a:lnTo>
                    <a:pt x="27651" y="1239999"/>
                  </a:lnTo>
                  <a:lnTo>
                    <a:pt x="17833" y="1194357"/>
                  </a:lnTo>
                  <a:lnTo>
                    <a:pt x="10107" y="1147977"/>
                  </a:lnTo>
                  <a:lnTo>
                    <a:pt x="4526" y="1100910"/>
                  </a:lnTo>
                  <a:lnTo>
                    <a:pt x="1140" y="1053209"/>
                  </a:lnTo>
                  <a:lnTo>
                    <a:pt x="0" y="1004925"/>
                  </a:lnTo>
                  <a:lnTo>
                    <a:pt x="1140" y="956641"/>
                  </a:lnTo>
                  <a:lnTo>
                    <a:pt x="4526" y="908939"/>
                  </a:lnTo>
                  <a:lnTo>
                    <a:pt x="10107" y="861873"/>
                  </a:lnTo>
                  <a:lnTo>
                    <a:pt x="17833" y="815493"/>
                  </a:lnTo>
                  <a:lnTo>
                    <a:pt x="27651" y="769851"/>
                  </a:lnTo>
                  <a:lnTo>
                    <a:pt x="39511" y="724999"/>
                  </a:lnTo>
                  <a:lnTo>
                    <a:pt x="53361" y="680989"/>
                  </a:lnTo>
                  <a:lnTo>
                    <a:pt x="69151" y="637873"/>
                  </a:lnTo>
                  <a:lnTo>
                    <a:pt x="86829" y="595702"/>
                  </a:lnTo>
                  <a:lnTo>
                    <a:pt x="106344" y="554527"/>
                  </a:lnTo>
                  <a:lnTo>
                    <a:pt x="127645" y="514402"/>
                  </a:lnTo>
                  <a:lnTo>
                    <a:pt x="150681" y="475377"/>
                  </a:lnTo>
                  <a:lnTo>
                    <a:pt x="175401" y="437504"/>
                  </a:lnTo>
                  <a:lnTo>
                    <a:pt x="201754" y="400835"/>
                  </a:lnTo>
                  <a:lnTo>
                    <a:pt x="229688" y="365422"/>
                  </a:lnTo>
                  <a:lnTo>
                    <a:pt x="259152" y="331317"/>
                  </a:lnTo>
                  <a:lnTo>
                    <a:pt x="290095" y="298571"/>
                  </a:lnTo>
                  <a:lnTo>
                    <a:pt x="322467" y="267236"/>
                  </a:lnTo>
                  <a:lnTo>
                    <a:pt x="356216" y="237363"/>
                  </a:lnTo>
                  <a:lnTo>
                    <a:pt x="391290" y="209005"/>
                  </a:lnTo>
                  <a:lnTo>
                    <a:pt x="427639" y="182214"/>
                  </a:lnTo>
                  <a:lnTo>
                    <a:pt x="465212" y="157040"/>
                  </a:lnTo>
                  <a:lnTo>
                    <a:pt x="503957" y="133536"/>
                  </a:lnTo>
                  <a:lnTo>
                    <a:pt x="543823" y="111754"/>
                  </a:lnTo>
                  <a:lnTo>
                    <a:pt x="584759" y="91745"/>
                  </a:lnTo>
                  <a:lnTo>
                    <a:pt x="626715" y="73561"/>
                  </a:lnTo>
                  <a:lnTo>
                    <a:pt x="669638" y="57254"/>
                  </a:lnTo>
                  <a:lnTo>
                    <a:pt x="713479" y="42875"/>
                  </a:lnTo>
                  <a:lnTo>
                    <a:pt x="758184" y="30477"/>
                  </a:lnTo>
                  <a:lnTo>
                    <a:pt x="803705" y="20110"/>
                  </a:lnTo>
                  <a:lnTo>
                    <a:pt x="849989" y="11827"/>
                  </a:lnTo>
                  <a:lnTo>
                    <a:pt x="896985" y="5680"/>
                  </a:lnTo>
                  <a:lnTo>
                    <a:pt x="944642" y="1720"/>
                  </a:lnTo>
                  <a:lnTo>
                    <a:pt x="992909" y="0"/>
                  </a:lnTo>
                </a:path>
              </a:pathLst>
            </a:custGeom>
            <a:ln w="29105">
              <a:solidFill>
                <a:srgbClr val="F3610A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28" name="object 28" descr=""/>
          <p:cNvSpPr txBox="1"/>
          <p:nvPr/>
        </p:nvSpPr>
        <p:spPr>
          <a:xfrm>
            <a:off x="7590488" y="1228631"/>
            <a:ext cx="1348740" cy="6661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 marR="5080" indent="107950">
              <a:lnSpc>
                <a:spcPct val="131300"/>
              </a:lnSpc>
              <a:spcBef>
                <a:spcPts val="100"/>
              </a:spcBef>
            </a:pPr>
            <a:r>
              <a:rPr dirty="0" sz="1600">
                <a:solidFill>
                  <a:srgbClr val="FFFFFF"/>
                </a:solidFill>
                <a:latin typeface="Roboto"/>
                <a:cs typeface="Roboto"/>
              </a:rPr>
              <a:t>¿Cargo</a:t>
            </a:r>
            <a:r>
              <a:rPr dirty="0" sz="1600" spc="254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 spc="-25">
                <a:solidFill>
                  <a:srgbClr val="FFFFFF"/>
                </a:solidFill>
                <a:latin typeface="Roboto"/>
                <a:cs typeface="Roboto"/>
              </a:rPr>
              <a:t>por </a:t>
            </a:r>
            <a:r>
              <a:rPr dirty="0" sz="1600">
                <a:solidFill>
                  <a:srgbClr val="FFFFFF"/>
                </a:solidFill>
                <a:latin typeface="Roboto"/>
                <a:cs typeface="Roboto"/>
              </a:rPr>
              <a:t>mora</a:t>
            </a:r>
            <a:r>
              <a:rPr dirty="0" sz="1600" spc="14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>
                <a:solidFill>
                  <a:srgbClr val="FFFFFF"/>
                </a:solidFill>
                <a:latin typeface="Roboto"/>
                <a:cs typeface="Roboto"/>
              </a:rPr>
              <a:t>es</a:t>
            </a:r>
            <a:r>
              <a:rPr dirty="0" sz="1600" spc="14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 spc="-20">
                <a:solidFill>
                  <a:srgbClr val="FFFFFF"/>
                </a:solidFill>
                <a:latin typeface="Roboto"/>
                <a:cs typeface="Roboto"/>
              </a:rPr>
              <a:t>&lt;5%?</a:t>
            </a:r>
            <a:endParaRPr sz="1600">
              <a:latin typeface="Roboto"/>
              <a:cs typeface="Roboto"/>
            </a:endParaRPr>
          </a:p>
        </p:txBody>
      </p:sp>
      <p:grpSp>
        <p:nvGrpSpPr>
          <p:cNvPr id="29" name="object 29" descr=""/>
          <p:cNvGrpSpPr/>
          <p:nvPr/>
        </p:nvGrpSpPr>
        <p:grpSpPr>
          <a:xfrm>
            <a:off x="16134957" y="2211933"/>
            <a:ext cx="2153920" cy="2153920"/>
            <a:chOff x="16134957" y="2211933"/>
            <a:chExt cx="2153920" cy="2153920"/>
          </a:xfrm>
        </p:grpSpPr>
        <p:sp>
          <p:nvSpPr>
            <p:cNvPr id="30" name="object 30" descr=""/>
            <p:cNvSpPr/>
            <p:nvPr/>
          </p:nvSpPr>
          <p:spPr>
            <a:xfrm>
              <a:off x="16149562" y="2226538"/>
              <a:ext cx="2124710" cy="2124710"/>
            </a:xfrm>
            <a:custGeom>
              <a:avLst/>
              <a:gdLst/>
              <a:ahLst/>
              <a:cxnLst/>
              <a:rect l="l" t="t" r="r" b="b"/>
              <a:pathLst>
                <a:path w="2124709" h="2124710">
                  <a:moveTo>
                    <a:pt x="1062194" y="0"/>
                  </a:moveTo>
                  <a:lnTo>
                    <a:pt x="1013572" y="1093"/>
                  </a:lnTo>
                  <a:lnTo>
                    <a:pt x="965512" y="4340"/>
                  </a:lnTo>
                  <a:lnTo>
                    <a:pt x="918059" y="9696"/>
                  </a:lnTo>
                  <a:lnTo>
                    <a:pt x="871262" y="17113"/>
                  </a:lnTo>
                  <a:lnTo>
                    <a:pt x="825166" y="26544"/>
                  </a:lnTo>
                  <a:lnTo>
                    <a:pt x="779819" y="37942"/>
                  </a:lnTo>
                  <a:lnTo>
                    <a:pt x="735267" y="51261"/>
                  </a:lnTo>
                  <a:lnTo>
                    <a:pt x="691558" y="66453"/>
                  </a:lnTo>
                  <a:lnTo>
                    <a:pt x="648738" y="83472"/>
                  </a:lnTo>
                  <a:lnTo>
                    <a:pt x="606854" y="102270"/>
                  </a:lnTo>
                  <a:lnTo>
                    <a:pt x="565953" y="122802"/>
                  </a:lnTo>
                  <a:lnTo>
                    <a:pt x="526082" y="145019"/>
                  </a:lnTo>
                  <a:lnTo>
                    <a:pt x="487288" y="168876"/>
                  </a:lnTo>
                  <a:lnTo>
                    <a:pt x="449617" y="194325"/>
                  </a:lnTo>
                  <a:lnTo>
                    <a:pt x="413117" y="221320"/>
                  </a:lnTo>
                  <a:lnTo>
                    <a:pt x="377834" y="249813"/>
                  </a:lnTo>
                  <a:lnTo>
                    <a:pt x="343815" y="279758"/>
                  </a:lnTo>
                  <a:lnTo>
                    <a:pt x="311107" y="311108"/>
                  </a:lnTo>
                  <a:lnTo>
                    <a:pt x="279758" y="343815"/>
                  </a:lnTo>
                  <a:lnTo>
                    <a:pt x="249813" y="377834"/>
                  </a:lnTo>
                  <a:lnTo>
                    <a:pt x="221320" y="413117"/>
                  </a:lnTo>
                  <a:lnTo>
                    <a:pt x="194325" y="449617"/>
                  </a:lnTo>
                  <a:lnTo>
                    <a:pt x="168876" y="487287"/>
                  </a:lnTo>
                  <a:lnTo>
                    <a:pt x="145019" y="526082"/>
                  </a:lnTo>
                  <a:lnTo>
                    <a:pt x="122802" y="565952"/>
                  </a:lnTo>
                  <a:lnTo>
                    <a:pt x="102270" y="606853"/>
                  </a:lnTo>
                  <a:lnTo>
                    <a:pt x="83471" y="648737"/>
                  </a:lnTo>
                  <a:lnTo>
                    <a:pt x="66453" y="691557"/>
                  </a:lnTo>
                  <a:lnTo>
                    <a:pt x="51260" y="735266"/>
                  </a:lnTo>
                  <a:lnTo>
                    <a:pt x="37942" y="779817"/>
                  </a:lnTo>
                  <a:lnTo>
                    <a:pt x="26544" y="825164"/>
                  </a:lnTo>
                  <a:lnTo>
                    <a:pt x="17113" y="871259"/>
                  </a:lnTo>
                  <a:lnTo>
                    <a:pt x="9696" y="918056"/>
                  </a:lnTo>
                  <a:lnTo>
                    <a:pt x="4340" y="965508"/>
                  </a:lnTo>
                  <a:lnTo>
                    <a:pt x="1093" y="1013568"/>
                  </a:lnTo>
                  <a:lnTo>
                    <a:pt x="0" y="1062189"/>
                  </a:lnTo>
                  <a:lnTo>
                    <a:pt x="1093" y="1110810"/>
                  </a:lnTo>
                  <a:lnTo>
                    <a:pt x="4340" y="1158870"/>
                  </a:lnTo>
                  <a:lnTo>
                    <a:pt x="9696" y="1206322"/>
                  </a:lnTo>
                  <a:lnTo>
                    <a:pt x="17113" y="1253119"/>
                  </a:lnTo>
                  <a:lnTo>
                    <a:pt x="26544" y="1299215"/>
                  </a:lnTo>
                  <a:lnTo>
                    <a:pt x="37942" y="1344561"/>
                  </a:lnTo>
                  <a:lnTo>
                    <a:pt x="51260" y="1389113"/>
                  </a:lnTo>
                  <a:lnTo>
                    <a:pt x="66453" y="1432822"/>
                  </a:lnTo>
                  <a:lnTo>
                    <a:pt x="83471" y="1475642"/>
                  </a:lnTo>
                  <a:lnTo>
                    <a:pt x="102270" y="1517525"/>
                  </a:lnTo>
                  <a:lnTo>
                    <a:pt x="122802" y="1558426"/>
                  </a:lnTo>
                  <a:lnTo>
                    <a:pt x="145019" y="1598297"/>
                  </a:lnTo>
                  <a:lnTo>
                    <a:pt x="168876" y="1637091"/>
                  </a:lnTo>
                  <a:lnTo>
                    <a:pt x="194325" y="1674762"/>
                  </a:lnTo>
                  <a:lnTo>
                    <a:pt x="221320" y="1711262"/>
                  </a:lnTo>
                  <a:lnTo>
                    <a:pt x="249813" y="1746545"/>
                  </a:lnTo>
                  <a:lnTo>
                    <a:pt x="279758" y="1780563"/>
                  </a:lnTo>
                  <a:lnTo>
                    <a:pt x="311107" y="1813271"/>
                  </a:lnTo>
                  <a:lnTo>
                    <a:pt x="343815" y="1844621"/>
                  </a:lnTo>
                  <a:lnTo>
                    <a:pt x="377834" y="1874565"/>
                  </a:lnTo>
                  <a:lnTo>
                    <a:pt x="413117" y="1903058"/>
                  </a:lnTo>
                  <a:lnTo>
                    <a:pt x="449617" y="1930053"/>
                  </a:lnTo>
                  <a:lnTo>
                    <a:pt x="487288" y="1955502"/>
                  </a:lnTo>
                  <a:lnTo>
                    <a:pt x="526082" y="1979359"/>
                  </a:lnTo>
                  <a:lnTo>
                    <a:pt x="565953" y="2001577"/>
                  </a:lnTo>
                  <a:lnTo>
                    <a:pt x="606854" y="2022108"/>
                  </a:lnTo>
                  <a:lnTo>
                    <a:pt x="648738" y="2040907"/>
                  </a:lnTo>
                  <a:lnTo>
                    <a:pt x="691558" y="2057926"/>
                  </a:lnTo>
                  <a:lnTo>
                    <a:pt x="735267" y="2073118"/>
                  </a:lnTo>
                  <a:lnTo>
                    <a:pt x="779819" y="2086437"/>
                  </a:lnTo>
                  <a:lnTo>
                    <a:pt x="825166" y="2097835"/>
                  </a:lnTo>
                  <a:lnTo>
                    <a:pt x="871262" y="2107266"/>
                  </a:lnTo>
                  <a:lnTo>
                    <a:pt x="918059" y="2114682"/>
                  </a:lnTo>
                  <a:lnTo>
                    <a:pt x="965512" y="2120038"/>
                  </a:lnTo>
                  <a:lnTo>
                    <a:pt x="1013572" y="2123286"/>
                  </a:lnTo>
                  <a:lnTo>
                    <a:pt x="1062194" y="2124379"/>
                  </a:lnTo>
                  <a:lnTo>
                    <a:pt x="1110815" y="2123286"/>
                  </a:lnTo>
                  <a:lnTo>
                    <a:pt x="1158874" y="2120038"/>
                  </a:lnTo>
                  <a:lnTo>
                    <a:pt x="1206326" y="2114682"/>
                  </a:lnTo>
                  <a:lnTo>
                    <a:pt x="1253123" y="2107266"/>
                  </a:lnTo>
                  <a:lnTo>
                    <a:pt x="1299218" y="2097835"/>
                  </a:lnTo>
                  <a:lnTo>
                    <a:pt x="1344565" y="2086437"/>
                  </a:lnTo>
                  <a:lnTo>
                    <a:pt x="1389116" y="2073118"/>
                  </a:lnTo>
                  <a:lnTo>
                    <a:pt x="1432825" y="2057926"/>
                  </a:lnTo>
                  <a:lnTo>
                    <a:pt x="1475644" y="2040907"/>
                  </a:lnTo>
                  <a:lnTo>
                    <a:pt x="1517528" y="2022108"/>
                  </a:lnTo>
                  <a:lnTo>
                    <a:pt x="1558428" y="2001577"/>
                  </a:lnTo>
                  <a:lnTo>
                    <a:pt x="1598299" y="1979359"/>
                  </a:lnTo>
                  <a:lnTo>
                    <a:pt x="1637093" y="1955502"/>
                  </a:lnTo>
                  <a:lnTo>
                    <a:pt x="1674764" y="1930053"/>
                  </a:lnTo>
                  <a:lnTo>
                    <a:pt x="1711264" y="1903058"/>
                  </a:lnTo>
                  <a:lnTo>
                    <a:pt x="1746546" y="1874565"/>
                  </a:lnTo>
                  <a:lnTo>
                    <a:pt x="1780565" y="1844621"/>
                  </a:lnTo>
                  <a:lnTo>
                    <a:pt x="1813272" y="1813271"/>
                  </a:lnTo>
                  <a:lnTo>
                    <a:pt x="1844622" y="1780563"/>
                  </a:lnTo>
                  <a:lnTo>
                    <a:pt x="1874566" y="1746545"/>
                  </a:lnTo>
                  <a:lnTo>
                    <a:pt x="1903059" y="1711262"/>
                  </a:lnTo>
                  <a:lnTo>
                    <a:pt x="1930054" y="1674762"/>
                  </a:lnTo>
                  <a:lnTo>
                    <a:pt x="1955503" y="1637091"/>
                  </a:lnTo>
                  <a:lnTo>
                    <a:pt x="1979360" y="1598297"/>
                  </a:lnTo>
                  <a:lnTo>
                    <a:pt x="2001577" y="1558426"/>
                  </a:lnTo>
                  <a:lnTo>
                    <a:pt x="2022109" y="1517525"/>
                  </a:lnTo>
                  <a:lnTo>
                    <a:pt x="2040907" y="1475642"/>
                  </a:lnTo>
                  <a:lnTo>
                    <a:pt x="2057926" y="1432822"/>
                  </a:lnTo>
                  <a:lnTo>
                    <a:pt x="2073118" y="1389113"/>
                  </a:lnTo>
                  <a:lnTo>
                    <a:pt x="2086437" y="1344561"/>
                  </a:lnTo>
                  <a:lnTo>
                    <a:pt x="2097835" y="1299215"/>
                  </a:lnTo>
                  <a:lnTo>
                    <a:pt x="2107266" y="1253119"/>
                  </a:lnTo>
                  <a:lnTo>
                    <a:pt x="2114682" y="1206322"/>
                  </a:lnTo>
                  <a:lnTo>
                    <a:pt x="2120038" y="1158870"/>
                  </a:lnTo>
                  <a:lnTo>
                    <a:pt x="2123286" y="1110810"/>
                  </a:lnTo>
                  <a:lnTo>
                    <a:pt x="2124379" y="1062189"/>
                  </a:lnTo>
                  <a:lnTo>
                    <a:pt x="2123286" y="1013568"/>
                  </a:lnTo>
                  <a:lnTo>
                    <a:pt x="2120038" y="965508"/>
                  </a:lnTo>
                  <a:lnTo>
                    <a:pt x="2114682" y="918056"/>
                  </a:lnTo>
                  <a:lnTo>
                    <a:pt x="2107266" y="871259"/>
                  </a:lnTo>
                  <a:lnTo>
                    <a:pt x="2097835" y="825164"/>
                  </a:lnTo>
                  <a:lnTo>
                    <a:pt x="2086437" y="779817"/>
                  </a:lnTo>
                  <a:lnTo>
                    <a:pt x="2073118" y="735266"/>
                  </a:lnTo>
                  <a:lnTo>
                    <a:pt x="2057926" y="691557"/>
                  </a:lnTo>
                  <a:lnTo>
                    <a:pt x="2040907" y="648737"/>
                  </a:lnTo>
                  <a:lnTo>
                    <a:pt x="2022109" y="606853"/>
                  </a:lnTo>
                  <a:lnTo>
                    <a:pt x="2001577" y="565952"/>
                  </a:lnTo>
                  <a:lnTo>
                    <a:pt x="1979360" y="526082"/>
                  </a:lnTo>
                  <a:lnTo>
                    <a:pt x="1955503" y="487287"/>
                  </a:lnTo>
                  <a:lnTo>
                    <a:pt x="1930054" y="449617"/>
                  </a:lnTo>
                  <a:lnTo>
                    <a:pt x="1903059" y="413117"/>
                  </a:lnTo>
                  <a:lnTo>
                    <a:pt x="1874566" y="377834"/>
                  </a:lnTo>
                  <a:lnTo>
                    <a:pt x="1844622" y="343815"/>
                  </a:lnTo>
                  <a:lnTo>
                    <a:pt x="1813272" y="311108"/>
                  </a:lnTo>
                  <a:lnTo>
                    <a:pt x="1780565" y="279758"/>
                  </a:lnTo>
                  <a:lnTo>
                    <a:pt x="1746546" y="249813"/>
                  </a:lnTo>
                  <a:lnTo>
                    <a:pt x="1711264" y="221320"/>
                  </a:lnTo>
                  <a:lnTo>
                    <a:pt x="1674764" y="194325"/>
                  </a:lnTo>
                  <a:lnTo>
                    <a:pt x="1637093" y="168876"/>
                  </a:lnTo>
                  <a:lnTo>
                    <a:pt x="1598299" y="145019"/>
                  </a:lnTo>
                  <a:lnTo>
                    <a:pt x="1558428" y="122802"/>
                  </a:lnTo>
                  <a:lnTo>
                    <a:pt x="1517528" y="102270"/>
                  </a:lnTo>
                  <a:lnTo>
                    <a:pt x="1475644" y="83472"/>
                  </a:lnTo>
                  <a:lnTo>
                    <a:pt x="1432825" y="66453"/>
                  </a:lnTo>
                  <a:lnTo>
                    <a:pt x="1389116" y="51261"/>
                  </a:lnTo>
                  <a:lnTo>
                    <a:pt x="1344565" y="37942"/>
                  </a:lnTo>
                  <a:lnTo>
                    <a:pt x="1299218" y="26544"/>
                  </a:lnTo>
                  <a:lnTo>
                    <a:pt x="1253123" y="17113"/>
                  </a:lnTo>
                  <a:lnTo>
                    <a:pt x="1206326" y="9696"/>
                  </a:lnTo>
                  <a:lnTo>
                    <a:pt x="1158874" y="4340"/>
                  </a:lnTo>
                  <a:lnTo>
                    <a:pt x="1110815" y="1093"/>
                  </a:lnTo>
                  <a:lnTo>
                    <a:pt x="1062194" y="0"/>
                  </a:lnTo>
                  <a:close/>
                </a:path>
              </a:pathLst>
            </a:custGeom>
            <a:solidFill>
              <a:srgbClr val="858181">
                <a:alpha val="1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1" name="object 31" descr=""/>
            <p:cNvSpPr/>
            <p:nvPr/>
          </p:nvSpPr>
          <p:spPr>
            <a:xfrm>
              <a:off x="16149562" y="2226538"/>
              <a:ext cx="2124710" cy="2124710"/>
            </a:xfrm>
            <a:custGeom>
              <a:avLst/>
              <a:gdLst/>
              <a:ahLst/>
              <a:cxnLst/>
              <a:rect l="l" t="t" r="r" b="b"/>
              <a:pathLst>
                <a:path w="2124709" h="2124710">
                  <a:moveTo>
                    <a:pt x="1062189" y="0"/>
                  </a:moveTo>
                  <a:lnTo>
                    <a:pt x="1110810" y="1093"/>
                  </a:lnTo>
                  <a:lnTo>
                    <a:pt x="1158870" y="4340"/>
                  </a:lnTo>
                  <a:lnTo>
                    <a:pt x="1206322" y="9696"/>
                  </a:lnTo>
                  <a:lnTo>
                    <a:pt x="1253119" y="17113"/>
                  </a:lnTo>
                  <a:lnTo>
                    <a:pt x="1299215" y="26544"/>
                  </a:lnTo>
                  <a:lnTo>
                    <a:pt x="1344561" y="37942"/>
                  </a:lnTo>
                  <a:lnTo>
                    <a:pt x="1389113" y="51261"/>
                  </a:lnTo>
                  <a:lnTo>
                    <a:pt x="1432822" y="66453"/>
                  </a:lnTo>
                  <a:lnTo>
                    <a:pt x="1475642" y="83472"/>
                  </a:lnTo>
                  <a:lnTo>
                    <a:pt x="1517525" y="102270"/>
                  </a:lnTo>
                  <a:lnTo>
                    <a:pt x="1558426" y="122802"/>
                  </a:lnTo>
                  <a:lnTo>
                    <a:pt x="1598297" y="145020"/>
                  </a:lnTo>
                  <a:lnTo>
                    <a:pt x="1637091" y="168876"/>
                  </a:lnTo>
                  <a:lnTo>
                    <a:pt x="1674762" y="194325"/>
                  </a:lnTo>
                  <a:lnTo>
                    <a:pt x="1711262" y="221320"/>
                  </a:lnTo>
                  <a:lnTo>
                    <a:pt x="1746545" y="249813"/>
                  </a:lnTo>
                  <a:lnTo>
                    <a:pt x="1780563" y="279758"/>
                  </a:lnTo>
                  <a:lnTo>
                    <a:pt x="1813271" y="311108"/>
                  </a:lnTo>
                  <a:lnTo>
                    <a:pt x="1844620" y="343815"/>
                  </a:lnTo>
                  <a:lnTo>
                    <a:pt x="1874565" y="377834"/>
                  </a:lnTo>
                  <a:lnTo>
                    <a:pt x="1903058" y="413117"/>
                  </a:lnTo>
                  <a:lnTo>
                    <a:pt x="1930053" y="449617"/>
                  </a:lnTo>
                  <a:lnTo>
                    <a:pt x="1955502" y="487287"/>
                  </a:lnTo>
                  <a:lnTo>
                    <a:pt x="1979359" y="526082"/>
                  </a:lnTo>
                  <a:lnTo>
                    <a:pt x="2001577" y="565953"/>
                  </a:lnTo>
                  <a:lnTo>
                    <a:pt x="2022108" y="606853"/>
                  </a:lnTo>
                  <a:lnTo>
                    <a:pt x="2040907" y="648737"/>
                  </a:lnTo>
                  <a:lnTo>
                    <a:pt x="2057926" y="691557"/>
                  </a:lnTo>
                  <a:lnTo>
                    <a:pt x="2073118" y="735266"/>
                  </a:lnTo>
                  <a:lnTo>
                    <a:pt x="2086436" y="779817"/>
                  </a:lnTo>
                  <a:lnTo>
                    <a:pt x="2097835" y="825164"/>
                  </a:lnTo>
                  <a:lnTo>
                    <a:pt x="2107266" y="871259"/>
                  </a:lnTo>
                  <a:lnTo>
                    <a:pt x="2114682" y="918056"/>
                  </a:lnTo>
                  <a:lnTo>
                    <a:pt x="2120038" y="965508"/>
                  </a:lnTo>
                  <a:lnTo>
                    <a:pt x="2123286" y="1013568"/>
                  </a:lnTo>
                  <a:lnTo>
                    <a:pt x="2124379" y="1062189"/>
                  </a:lnTo>
                  <a:lnTo>
                    <a:pt x="2123286" y="1110810"/>
                  </a:lnTo>
                  <a:lnTo>
                    <a:pt x="2120038" y="1158870"/>
                  </a:lnTo>
                  <a:lnTo>
                    <a:pt x="2114682" y="1206322"/>
                  </a:lnTo>
                  <a:lnTo>
                    <a:pt x="2107265" y="1253119"/>
                  </a:lnTo>
                  <a:lnTo>
                    <a:pt x="2097835" y="1299215"/>
                  </a:lnTo>
                  <a:lnTo>
                    <a:pt x="2086436" y="1344561"/>
                  </a:lnTo>
                  <a:lnTo>
                    <a:pt x="2073118" y="1389113"/>
                  </a:lnTo>
                  <a:lnTo>
                    <a:pt x="2057926" y="1432822"/>
                  </a:lnTo>
                  <a:lnTo>
                    <a:pt x="2040907" y="1475642"/>
                  </a:lnTo>
                  <a:lnTo>
                    <a:pt x="2022108" y="1517525"/>
                  </a:lnTo>
                  <a:lnTo>
                    <a:pt x="2001576" y="1558426"/>
                  </a:lnTo>
                  <a:lnTo>
                    <a:pt x="1979359" y="1598297"/>
                  </a:lnTo>
                  <a:lnTo>
                    <a:pt x="1955502" y="1637091"/>
                  </a:lnTo>
                  <a:lnTo>
                    <a:pt x="1930053" y="1674762"/>
                  </a:lnTo>
                  <a:lnTo>
                    <a:pt x="1903058" y="1711262"/>
                  </a:lnTo>
                  <a:lnTo>
                    <a:pt x="1874565" y="1746545"/>
                  </a:lnTo>
                  <a:lnTo>
                    <a:pt x="1844620" y="1780563"/>
                  </a:lnTo>
                  <a:lnTo>
                    <a:pt x="1813271" y="1813271"/>
                  </a:lnTo>
                  <a:lnTo>
                    <a:pt x="1780563" y="1844620"/>
                  </a:lnTo>
                  <a:lnTo>
                    <a:pt x="1746545" y="1874565"/>
                  </a:lnTo>
                  <a:lnTo>
                    <a:pt x="1711262" y="1903058"/>
                  </a:lnTo>
                  <a:lnTo>
                    <a:pt x="1674762" y="1930053"/>
                  </a:lnTo>
                  <a:lnTo>
                    <a:pt x="1637091" y="1955502"/>
                  </a:lnTo>
                  <a:lnTo>
                    <a:pt x="1598297" y="1979359"/>
                  </a:lnTo>
                  <a:lnTo>
                    <a:pt x="1558426" y="2001577"/>
                  </a:lnTo>
                  <a:lnTo>
                    <a:pt x="1517525" y="2022108"/>
                  </a:lnTo>
                  <a:lnTo>
                    <a:pt x="1475641" y="2040907"/>
                  </a:lnTo>
                  <a:lnTo>
                    <a:pt x="1432822" y="2057926"/>
                  </a:lnTo>
                  <a:lnTo>
                    <a:pt x="1389113" y="2073118"/>
                  </a:lnTo>
                  <a:lnTo>
                    <a:pt x="1344561" y="2086436"/>
                  </a:lnTo>
                  <a:lnTo>
                    <a:pt x="1299215" y="2097835"/>
                  </a:lnTo>
                  <a:lnTo>
                    <a:pt x="1253119" y="2107266"/>
                  </a:lnTo>
                  <a:lnTo>
                    <a:pt x="1206322" y="2114682"/>
                  </a:lnTo>
                  <a:lnTo>
                    <a:pt x="1158870" y="2120038"/>
                  </a:lnTo>
                  <a:lnTo>
                    <a:pt x="1110810" y="2123286"/>
                  </a:lnTo>
                  <a:lnTo>
                    <a:pt x="1062189" y="2124379"/>
                  </a:lnTo>
                  <a:lnTo>
                    <a:pt x="1013568" y="2123286"/>
                  </a:lnTo>
                  <a:lnTo>
                    <a:pt x="965508" y="2120038"/>
                  </a:lnTo>
                  <a:lnTo>
                    <a:pt x="918056" y="2114682"/>
                  </a:lnTo>
                  <a:lnTo>
                    <a:pt x="871259" y="2107265"/>
                  </a:lnTo>
                  <a:lnTo>
                    <a:pt x="825164" y="2097835"/>
                  </a:lnTo>
                  <a:lnTo>
                    <a:pt x="779817" y="2086436"/>
                  </a:lnTo>
                  <a:lnTo>
                    <a:pt x="735266" y="2073118"/>
                  </a:lnTo>
                  <a:lnTo>
                    <a:pt x="691557" y="2057926"/>
                  </a:lnTo>
                  <a:lnTo>
                    <a:pt x="648737" y="2040907"/>
                  </a:lnTo>
                  <a:lnTo>
                    <a:pt x="606853" y="2022108"/>
                  </a:lnTo>
                  <a:lnTo>
                    <a:pt x="565952" y="2001576"/>
                  </a:lnTo>
                  <a:lnTo>
                    <a:pt x="526082" y="1979359"/>
                  </a:lnTo>
                  <a:lnTo>
                    <a:pt x="487287" y="1955502"/>
                  </a:lnTo>
                  <a:lnTo>
                    <a:pt x="449617" y="1930053"/>
                  </a:lnTo>
                  <a:lnTo>
                    <a:pt x="413117" y="1903058"/>
                  </a:lnTo>
                  <a:lnTo>
                    <a:pt x="377834" y="1874565"/>
                  </a:lnTo>
                  <a:lnTo>
                    <a:pt x="343815" y="1844620"/>
                  </a:lnTo>
                  <a:lnTo>
                    <a:pt x="311108" y="1813271"/>
                  </a:lnTo>
                  <a:lnTo>
                    <a:pt x="279758" y="1780563"/>
                  </a:lnTo>
                  <a:lnTo>
                    <a:pt x="249813" y="1746545"/>
                  </a:lnTo>
                  <a:lnTo>
                    <a:pt x="221320" y="1711262"/>
                  </a:lnTo>
                  <a:lnTo>
                    <a:pt x="194325" y="1674762"/>
                  </a:lnTo>
                  <a:lnTo>
                    <a:pt x="168876" y="1637091"/>
                  </a:lnTo>
                  <a:lnTo>
                    <a:pt x="145019" y="1598297"/>
                  </a:lnTo>
                  <a:lnTo>
                    <a:pt x="122802" y="1558426"/>
                  </a:lnTo>
                  <a:lnTo>
                    <a:pt x="102270" y="1517525"/>
                  </a:lnTo>
                  <a:lnTo>
                    <a:pt x="83472" y="1475641"/>
                  </a:lnTo>
                  <a:lnTo>
                    <a:pt x="66453" y="1432822"/>
                  </a:lnTo>
                  <a:lnTo>
                    <a:pt x="51261" y="1389113"/>
                  </a:lnTo>
                  <a:lnTo>
                    <a:pt x="37942" y="1344561"/>
                  </a:lnTo>
                  <a:lnTo>
                    <a:pt x="26544" y="1299215"/>
                  </a:lnTo>
                  <a:lnTo>
                    <a:pt x="17113" y="1253119"/>
                  </a:lnTo>
                  <a:lnTo>
                    <a:pt x="9696" y="1206322"/>
                  </a:lnTo>
                  <a:lnTo>
                    <a:pt x="4340" y="1158870"/>
                  </a:lnTo>
                  <a:lnTo>
                    <a:pt x="1093" y="1110810"/>
                  </a:lnTo>
                  <a:lnTo>
                    <a:pt x="0" y="1062189"/>
                  </a:lnTo>
                  <a:lnTo>
                    <a:pt x="1093" y="1013568"/>
                  </a:lnTo>
                  <a:lnTo>
                    <a:pt x="4340" y="965508"/>
                  </a:lnTo>
                  <a:lnTo>
                    <a:pt x="9696" y="918056"/>
                  </a:lnTo>
                  <a:lnTo>
                    <a:pt x="17113" y="871259"/>
                  </a:lnTo>
                  <a:lnTo>
                    <a:pt x="26544" y="825164"/>
                  </a:lnTo>
                  <a:lnTo>
                    <a:pt x="37942" y="779817"/>
                  </a:lnTo>
                  <a:lnTo>
                    <a:pt x="51261" y="735266"/>
                  </a:lnTo>
                  <a:lnTo>
                    <a:pt x="66453" y="691557"/>
                  </a:lnTo>
                  <a:lnTo>
                    <a:pt x="83472" y="648737"/>
                  </a:lnTo>
                  <a:lnTo>
                    <a:pt x="102270" y="606853"/>
                  </a:lnTo>
                  <a:lnTo>
                    <a:pt x="122802" y="565952"/>
                  </a:lnTo>
                  <a:lnTo>
                    <a:pt x="145020" y="526082"/>
                  </a:lnTo>
                  <a:lnTo>
                    <a:pt x="168876" y="487287"/>
                  </a:lnTo>
                  <a:lnTo>
                    <a:pt x="194326" y="449617"/>
                  </a:lnTo>
                  <a:lnTo>
                    <a:pt x="221320" y="413117"/>
                  </a:lnTo>
                  <a:lnTo>
                    <a:pt x="249813" y="377834"/>
                  </a:lnTo>
                  <a:lnTo>
                    <a:pt x="279758" y="343815"/>
                  </a:lnTo>
                  <a:lnTo>
                    <a:pt x="311108" y="311108"/>
                  </a:lnTo>
                  <a:lnTo>
                    <a:pt x="343815" y="279758"/>
                  </a:lnTo>
                  <a:lnTo>
                    <a:pt x="377834" y="249813"/>
                  </a:lnTo>
                  <a:lnTo>
                    <a:pt x="413117" y="221320"/>
                  </a:lnTo>
                  <a:lnTo>
                    <a:pt x="449617" y="194325"/>
                  </a:lnTo>
                  <a:lnTo>
                    <a:pt x="487288" y="168876"/>
                  </a:lnTo>
                  <a:lnTo>
                    <a:pt x="526082" y="145019"/>
                  </a:lnTo>
                  <a:lnTo>
                    <a:pt x="565953" y="122802"/>
                  </a:lnTo>
                  <a:lnTo>
                    <a:pt x="606853" y="102270"/>
                  </a:lnTo>
                  <a:lnTo>
                    <a:pt x="648737" y="83472"/>
                  </a:lnTo>
                  <a:lnTo>
                    <a:pt x="691557" y="66453"/>
                  </a:lnTo>
                  <a:lnTo>
                    <a:pt x="735266" y="51261"/>
                  </a:lnTo>
                  <a:lnTo>
                    <a:pt x="779817" y="37942"/>
                  </a:lnTo>
                  <a:lnTo>
                    <a:pt x="825164" y="26544"/>
                  </a:lnTo>
                  <a:lnTo>
                    <a:pt x="871259" y="17113"/>
                  </a:lnTo>
                  <a:lnTo>
                    <a:pt x="918056" y="9696"/>
                  </a:lnTo>
                  <a:lnTo>
                    <a:pt x="965508" y="4340"/>
                  </a:lnTo>
                  <a:lnTo>
                    <a:pt x="1013568" y="1093"/>
                  </a:lnTo>
                  <a:lnTo>
                    <a:pt x="1062189" y="0"/>
                  </a:lnTo>
                </a:path>
              </a:pathLst>
            </a:custGeom>
            <a:ln w="29105">
              <a:solidFill>
                <a:srgbClr val="858181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32" name="object 32" descr=""/>
          <p:cNvSpPr txBox="1"/>
          <p:nvPr/>
        </p:nvSpPr>
        <p:spPr>
          <a:xfrm>
            <a:off x="16442977" y="2436492"/>
            <a:ext cx="1468120" cy="162623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algn="ctr" marL="12065" marR="5080" indent="5080">
              <a:lnSpc>
                <a:spcPct val="131300"/>
              </a:lnSpc>
              <a:spcBef>
                <a:spcPts val="100"/>
              </a:spcBef>
            </a:pPr>
            <a:r>
              <a:rPr dirty="0" sz="1600" spc="-10">
                <a:solidFill>
                  <a:srgbClr val="FFFFFF"/>
                </a:solidFill>
                <a:latin typeface="Roboto"/>
                <a:cs typeface="Roboto"/>
              </a:rPr>
              <a:t>Aceleración </a:t>
            </a:r>
            <a:r>
              <a:rPr dirty="0" sz="1600">
                <a:solidFill>
                  <a:srgbClr val="FFFFFF"/>
                </a:solidFill>
                <a:latin typeface="Roboto"/>
                <a:cs typeface="Roboto"/>
              </a:rPr>
              <a:t>Sujeta</a:t>
            </a:r>
            <a:r>
              <a:rPr dirty="0" sz="1600" spc="21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 spc="-50">
                <a:solidFill>
                  <a:srgbClr val="FFFFFF"/>
                </a:solidFill>
                <a:latin typeface="Roboto"/>
                <a:cs typeface="Roboto"/>
              </a:rPr>
              <a:t>a </a:t>
            </a:r>
            <a:r>
              <a:rPr dirty="0" sz="1600" spc="-10">
                <a:solidFill>
                  <a:srgbClr val="FFFFFF"/>
                </a:solidFill>
                <a:latin typeface="Roboto"/>
                <a:cs typeface="Roboto"/>
              </a:rPr>
              <a:t>Limitaciones reglamentarias </a:t>
            </a:r>
            <a:r>
              <a:rPr dirty="0" sz="1600">
                <a:solidFill>
                  <a:srgbClr val="FFFFFF"/>
                </a:solidFill>
                <a:latin typeface="Roboto"/>
                <a:cs typeface="Roboto"/>
              </a:rPr>
              <a:t>del</a:t>
            </a:r>
            <a:r>
              <a:rPr dirty="0" sz="1600" spc="16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 spc="-20">
                <a:solidFill>
                  <a:srgbClr val="FFFFFF"/>
                </a:solidFill>
                <a:latin typeface="Roboto"/>
                <a:cs typeface="Roboto"/>
              </a:rPr>
              <a:t>HUD.</a:t>
            </a:r>
            <a:endParaRPr sz="1600">
              <a:latin typeface="Roboto"/>
              <a:cs typeface="Roboto"/>
            </a:endParaRPr>
          </a:p>
        </p:txBody>
      </p:sp>
      <p:grpSp>
        <p:nvGrpSpPr>
          <p:cNvPr id="33" name="object 33" descr=""/>
          <p:cNvGrpSpPr/>
          <p:nvPr/>
        </p:nvGrpSpPr>
        <p:grpSpPr>
          <a:xfrm>
            <a:off x="7083207" y="3638082"/>
            <a:ext cx="2440305" cy="2440305"/>
            <a:chOff x="7083207" y="3638082"/>
            <a:chExt cx="2440305" cy="2440305"/>
          </a:xfrm>
        </p:grpSpPr>
        <p:sp>
          <p:nvSpPr>
            <p:cNvPr id="34" name="object 34" descr=""/>
            <p:cNvSpPr/>
            <p:nvPr/>
          </p:nvSpPr>
          <p:spPr>
            <a:xfrm>
              <a:off x="7097811" y="3652687"/>
              <a:ext cx="2411095" cy="2411095"/>
            </a:xfrm>
            <a:custGeom>
              <a:avLst/>
              <a:gdLst/>
              <a:ahLst/>
              <a:cxnLst/>
              <a:rect l="l" t="t" r="r" b="b"/>
              <a:pathLst>
                <a:path w="2411095" h="2411095">
                  <a:moveTo>
                    <a:pt x="1205313" y="0"/>
                  </a:moveTo>
                  <a:lnTo>
                    <a:pt x="1156836" y="957"/>
                  </a:lnTo>
                  <a:lnTo>
                    <a:pt x="1108845" y="3804"/>
                  </a:lnTo>
                  <a:lnTo>
                    <a:pt x="1061376" y="8505"/>
                  </a:lnTo>
                  <a:lnTo>
                    <a:pt x="1014464" y="15024"/>
                  </a:lnTo>
                  <a:lnTo>
                    <a:pt x="968147" y="23326"/>
                  </a:lnTo>
                  <a:lnTo>
                    <a:pt x="922459" y="33374"/>
                  </a:lnTo>
                  <a:lnTo>
                    <a:pt x="877437" y="45131"/>
                  </a:lnTo>
                  <a:lnTo>
                    <a:pt x="833118" y="58563"/>
                  </a:lnTo>
                  <a:lnTo>
                    <a:pt x="789536" y="73633"/>
                  </a:lnTo>
                  <a:lnTo>
                    <a:pt x="746728" y="90305"/>
                  </a:lnTo>
                  <a:lnTo>
                    <a:pt x="704730" y="108543"/>
                  </a:lnTo>
                  <a:lnTo>
                    <a:pt x="663578" y="128311"/>
                  </a:lnTo>
                  <a:lnTo>
                    <a:pt x="623308" y="149573"/>
                  </a:lnTo>
                  <a:lnTo>
                    <a:pt x="583955" y="172293"/>
                  </a:lnTo>
                  <a:lnTo>
                    <a:pt x="545557" y="196435"/>
                  </a:lnTo>
                  <a:lnTo>
                    <a:pt x="508149" y="221964"/>
                  </a:lnTo>
                  <a:lnTo>
                    <a:pt x="471767" y="248842"/>
                  </a:lnTo>
                  <a:lnTo>
                    <a:pt x="436446" y="277034"/>
                  </a:lnTo>
                  <a:lnTo>
                    <a:pt x="402224" y="306505"/>
                  </a:lnTo>
                  <a:lnTo>
                    <a:pt x="369136" y="337217"/>
                  </a:lnTo>
                  <a:lnTo>
                    <a:pt x="337217" y="369135"/>
                  </a:lnTo>
                  <a:lnTo>
                    <a:pt x="306505" y="402224"/>
                  </a:lnTo>
                  <a:lnTo>
                    <a:pt x="277035" y="436446"/>
                  </a:lnTo>
                  <a:lnTo>
                    <a:pt x="248842" y="471766"/>
                  </a:lnTo>
                  <a:lnTo>
                    <a:pt x="221964" y="508148"/>
                  </a:lnTo>
                  <a:lnTo>
                    <a:pt x="196436" y="545557"/>
                  </a:lnTo>
                  <a:lnTo>
                    <a:pt x="172293" y="583955"/>
                  </a:lnTo>
                  <a:lnTo>
                    <a:pt x="149573" y="623307"/>
                  </a:lnTo>
                  <a:lnTo>
                    <a:pt x="128311" y="663577"/>
                  </a:lnTo>
                  <a:lnTo>
                    <a:pt x="108543" y="704729"/>
                  </a:lnTo>
                  <a:lnTo>
                    <a:pt x="90305" y="746727"/>
                  </a:lnTo>
                  <a:lnTo>
                    <a:pt x="73633" y="789535"/>
                  </a:lnTo>
                  <a:lnTo>
                    <a:pt x="58563" y="833117"/>
                  </a:lnTo>
                  <a:lnTo>
                    <a:pt x="45131" y="877437"/>
                  </a:lnTo>
                  <a:lnTo>
                    <a:pt x="33374" y="922459"/>
                  </a:lnTo>
                  <a:lnTo>
                    <a:pt x="23326" y="968147"/>
                  </a:lnTo>
                  <a:lnTo>
                    <a:pt x="15024" y="1014464"/>
                  </a:lnTo>
                  <a:lnTo>
                    <a:pt x="8505" y="1061376"/>
                  </a:lnTo>
                  <a:lnTo>
                    <a:pt x="3804" y="1108845"/>
                  </a:lnTo>
                  <a:lnTo>
                    <a:pt x="957" y="1156836"/>
                  </a:lnTo>
                  <a:lnTo>
                    <a:pt x="0" y="1205313"/>
                  </a:lnTo>
                  <a:lnTo>
                    <a:pt x="957" y="1253790"/>
                  </a:lnTo>
                  <a:lnTo>
                    <a:pt x="3804" y="1301782"/>
                  </a:lnTo>
                  <a:lnTo>
                    <a:pt x="8505" y="1349251"/>
                  </a:lnTo>
                  <a:lnTo>
                    <a:pt x="15024" y="1396162"/>
                  </a:lnTo>
                  <a:lnTo>
                    <a:pt x="23326" y="1442480"/>
                  </a:lnTo>
                  <a:lnTo>
                    <a:pt x="33374" y="1488168"/>
                  </a:lnTo>
                  <a:lnTo>
                    <a:pt x="45131" y="1533189"/>
                  </a:lnTo>
                  <a:lnTo>
                    <a:pt x="58563" y="1577509"/>
                  </a:lnTo>
                  <a:lnTo>
                    <a:pt x="73633" y="1621091"/>
                  </a:lnTo>
                  <a:lnTo>
                    <a:pt x="90305" y="1663899"/>
                  </a:lnTo>
                  <a:lnTo>
                    <a:pt x="108543" y="1705897"/>
                  </a:lnTo>
                  <a:lnTo>
                    <a:pt x="128311" y="1747049"/>
                  </a:lnTo>
                  <a:lnTo>
                    <a:pt x="149573" y="1787319"/>
                  </a:lnTo>
                  <a:lnTo>
                    <a:pt x="172293" y="1826671"/>
                  </a:lnTo>
                  <a:lnTo>
                    <a:pt x="196436" y="1865070"/>
                  </a:lnTo>
                  <a:lnTo>
                    <a:pt x="221964" y="1902478"/>
                  </a:lnTo>
                  <a:lnTo>
                    <a:pt x="248842" y="1938860"/>
                  </a:lnTo>
                  <a:lnTo>
                    <a:pt x="277035" y="1974181"/>
                  </a:lnTo>
                  <a:lnTo>
                    <a:pt x="306505" y="2008403"/>
                  </a:lnTo>
                  <a:lnTo>
                    <a:pt x="337217" y="2041491"/>
                  </a:lnTo>
                  <a:lnTo>
                    <a:pt x="369136" y="2073410"/>
                  </a:lnTo>
                  <a:lnTo>
                    <a:pt x="402224" y="2104122"/>
                  </a:lnTo>
                  <a:lnTo>
                    <a:pt x="436446" y="2133592"/>
                  </a:lnTo>
                  <a:lnTo>
                    <a:pt x="471767" y="2161785"/>
                  </a:lnTo>
                  <a:lnTo>
                    <a:pt x="508149" y="2188663"/>
                  </a:lnTo>
                  <a:lnTo>
                    <a:pt x="545557" y="2214191"/>
                  </a:lnTo>
                  <a:lnTo>
                    <a:pt x="583955" y="2238333"/>
                  </a:lnTo>
                  <a:lnTo>
                    <a:pt x="623308" y="2261054"/>
                  </a:lnTo>
                  <a:lnTo>
                    <a:pt x="663578" y="2282316"/>
                  </a:lnTo>
                  <a:lnTo>
                    <a:pt x="704730" y="2302084"/>
                  </a:lnTo>
                  <a:lnTo>
                    <a:pt x="746728" y="2320322"/>
                  </a:lnTo>
                  <a:lnTo>
                    <a:pt x="789536" y="2336994"/>
                  </a:lnTo>
                  <a:lnTo>
                    <a:pt x="833118" y="2352064"/>
                  </a:lnTo>
                  <a:lnTo>
                    <a:pt x="877437" y="2365495"/>
                  </a:lnTo>
                  <a:lnTo>
                    <a:pt x="922459" y="2377253"/>
                  </a:lnTo>
                  <a:lnTo>
                    <a:pt x="968147" y="2387301"/>
                  </a:lnTo>
                  <a:lnTo>
                    <a:pt x="1014464" y="2395602"/>
                  </a:lnTo>
                  <a:lnTo>
                    <a:pt x="1061376" y="2402122"/>
                  </a:lnTo>
                  <a:lnTo>
                    <a:pt x="1108845" y="2406823"/>
                  </a:lnTo>
                  <a:lnTo>
                    <a:pt x="1156836" y="2409670"/>
                  </a:lnTo>
                  <a:lnTo>
                    <a:pt x="1205313" y="2410627"/>
                  </a:lnTo>
                  <a:lnTo>
                    <a:pt x="1253791" y="2409670"/>
                  </a:lnTo>
                  <a:lnTo>
                    <a:pt x="1301782" y="2406823"/>
                  </a:lnTo>
                  <a:lnTo>
                    <a:pt x="1349251" y="2402122"/>
                  </a:lnTo>
                  <a:lnTo>
                    <a:pt x="1396163" y="2395602"/>
                  </a:lnTo>
                  <a:lnTo>
                    <a:pt x="1442480" y="2387301"/>
                  </a:lnTo>
                  <a:lnTo>
                    <a:pt x="1488168" y="2377253"/>
                  </a:lnTo>
                  <a:lnTo>
                    <a:pt x="1533190" y="2365495"/>
                  </a:lnTo>
                  <a:lnTo>
                    <a:pt x="1577510" y="2352064"/>
                  </a:lnTo>
                  <a:lnTo>
                    <a:pt x="1621092" y="2336994"/>
                  </a:lnTo>
                  <a:lnTo>
                    <a:pt x="1663900" y="2320322"/>
                  </a:lnTo>
                  <a:lnTo>
                    <a:pt x="1705898" y="2302084"/>
                  </a:lnTo>
                  <a:lnTo>
                    <a:pt x="1747050" y="2282316"/>
                  </a:lnTo>
                  <a:lnTo>
                    <a:pt x="1787321" y="2261054"/>
                  </a:lnTo>
                  <a:lnTo>
                    <a:pt x="1826673" y="2238333"/>
                  </a:lnTo>
                  <a:lnTo>
                    <a:pt x="1865071" y="2214191"/>
                  </a:lnTo>
                  <a:lnTo>
                    <a:pt x="1902480" y="2188663"/>
                  </a:lnTo>
                  <a:lnTo>
                    <a:pt x="1938862" y="2161785"/>
                  </a:lnTo>
                  <a:lnTo>
                    <a:pt x="1974182" y="2133592"/>
                  </a:lnTo>
                  <a:lnTo>
                    <a:pt x="2008405" y="2104122"/>
                  </a:lnTo>
                  <a:lnTo>
                    <a:pt x="2041493" y="2073410"/>
                  </a:lnTo>
                  <a:lnTo>
                    <a:pt x="2073412" y="2041491"/>
                  </a:lnTo>
                  <a:lnTo>
                    <a:pt x="2104124" y="2008403"/>
                  </a:lnTo>
                  <a:lnTo>
                    <a:pt x="2133595" y="1974181"/>
                  </a:lnTo>
                  <a:lnTo>
                    <a:pt x="2161787" y="1938860"/>
                  </a:lnTo>
                  <a:lnTo>
                    <a:pt x="2188666" y="1902478"/>
                  </a:lnTo>
                  <a:lnTo>
                    <a:pt x="2214194" y="1865070"/>
                  </a:lnTo>
                  <a:lnTo>
                    <a:pt x="2238336" y="1826671"/>
                  </a:lnTo>
                  <a:lnTo>
                    <a:pt x="2261057" y="1787319"/>
                  </a:lnTo>
                  <a:lnTo>
                    <a:pt x="2282319" y="1747049"/>
                  </a:lnTo>
                  <a:lnTo>
                    <a:pt x="2302087" y="1705897"/>
                  </a:lnTo>
                  <a:lnTo>
                    <a:pt x="2320325" y="1663899"/>
                  </a:lnTo>
                  <a:lnTo>
                    <a:pt x="2336997" y="1621091"/>
                  </a:lnTo>
                  <a:lnTo>
                    <a:pt x="2352067" y="1577509"/>
                  </a:lnTo>
                  <a:lnTo>
                    <a:pt x="2365499" y="1533189"/>
                  </a:lnTo>
                  <a:lnTo>
                    <a:pt x="2377257" y="1488168"/>
                  </a:lnTo>
                  <a:lnTo>
                    <a:pt x="2387304" y="1442480"/>
                  </a:lnTo>
                  <a:lnTo>
                    <a:pt x="2395606" y="1396162"/>
                  </a:lnTo>
                  <a:lnTo>
                    <a:pt x="2402125" y="1349251"/>
                  </a:lnTo>
                  <a:lnTo>
                    <a:pt x="2406827" y="1301782"/>
                  </a:lnTo>
                  <a:lnTo>
                    <a:pt x="2409674" y="1253790"/>
                  </a:lnTo>
                  <a:lnTo>
                    <a:pt x="2410631" y="1205313"/>
                  </a:lnTo>
                  <a:lnTo>
                    <a:pt x="2409674" y="1156836"/>
                  </a:lnTo>
                  <a:lnTo>
                    <a:pt x="2406827" y="1108845"/>
                  </a:lnTo>
                  <a:lnTo>
                    <a:pt x="2402125" y="1061376"/>
                  </a:lnTo>
                  <a:lnTo>
                    <a:pt x="2395606" y="1014464"/>
                  </a:lnTo>
                  <a:lnTo>
                    <a:pt x="2387304" y="968147"/>
                  </a:lnTo>
                  <a:lnTo>
                    <a:pt x="2377257" y="922459"/>
                  </a:lnTo>
                  <a:lnTo>
                    <a:pt x="2365499" y="877437"/>
                  </a:lnTo>
                  <a:lnTo>
                    <a:pt x="2352067" y="833117"/>
                  </a:lnTo>
                  <a:lnTo>
                    <a:pt x="2336997" y="789535"/>
                  </a:lnTo>
                  <a:lnTo>
                    <a:pt x="2320325" y="746727"/>
                  </a:lnTo>
                  <a:lnTo>
                    <a:pt x="2302087" y="704729"/>
                  </a:lnTo>
                  <a:lnTo>
                    <a:pt x="2282319" y="663577"/>
                  </a:lnTo>
                  <a:lnTo>
                    <a:pt x="2261057" y="623307"/>
                  </a:lnTo>
                  <a:lnTo>
                    <a:pt x="2238336" y="583955"/>
                  </a:lnTo>
                  <a:lnTo>
                    <a:pt x="2214194" y="545557"/>
                  </a:lnTo>
                  <a:lnTo>
                    <a:pt x="2188666" y="508148"/>
                  </a:lnTo>
                  <a:lnTo>
                    <a:pt x="2161787" y="471766"/>
                  </a:lnTo>
                  <a:lnTo>
                    <a:pt x="2133595" y="436446"/>
                  </a:lnTo>
                  <a:lnTo>
                    <a:pt x="2104124" y="402224"/>
                  </a:lnTo>
                  <a:lnTo>
                    <a:pt x="2073412" y="369135"/>
                  </a:lnTo>
                  <a:lnTo>
                    <a:pt x="2041493" y="337217"/>
                  </a:lnTo>
                  <a:lnTo>
                    <a:pt x="2008405" y="306505"/>
                  </a:lnTo>
                  <a:lnTo>
                    <a:pt x="1974182" y="277034"/>
                  </a:lnTo>
                  <a:lnTo>
                    <a:pt x="1938862" y="248842"/>
                  </a:lnTo>
                  <a:lnTo>
                    <a:pt x="1902480" y="221964"/>
                  </a:lnTo>
                  <a:lnTo>
                    <a:pt x="1865071" y="196435"/>
                  </a:lnTo>
                  <a:lnTo>
                    <a:pt x="1826673" y="172293"/>
                  </a:lnTo>
                  <a:lnTo>
                    <a:pt x="1787321" y="149573"/>
                  </a:lnTo>
                  <a:lnTo>
                    <a:pt x="1747050" y="128311"/>
                  </a:lnTo>
                  <a:lnTo>
                    <a:pt x="1705898" y="108543"/>
                  </a:lnTo>
                  <a:lnTo>
                    <a:pt x="1663900" y="90305"/>
                  </a:lnTo>
                  <a:lnTo>
                    <a:pt x="1621092" y="73633"/>
                  </a:lnTo>
                  <a:lnTo>
                    <a:pt x="1577510" y="58563"/>
                  </a:lnTo>
                  <a:lnTo>
                    <a:pt x="1533190" y="45131"/>
                  </a:lnTo>
                  <a:lnTo>
                    <a:pt x="1488168" y="33374"/>
                  </a:lnTo>
                  <a:lnTo>
                    <a:pt x="1442480" y="23326"/>
                  </a:lnTo>
                  <a:lnTo>
                    <a:pt x="1396163" y="15024"/>
                  </a:lnTo>
                  <a:lnTo>
                    <a:pt x="1349251" y="8505"/>
                  </a:lnTo>
                  <a:lnTo>
                    <a:pt x="1301782" y="3804"/>
                  </a:lnTo>
                  <a:lnTo>
                    <a:pt x="1253791" y="957"/>
                  </a:lnTo>
                  <a:lnTo>
                    <a:pt x="1205313" y="0"/>
                  </a:lnTo>
                  <a:close/>
                </a:path>
              </a:pathLst>
            </a:custGeom>
            <a:solidFill>
              <a:srgbClr val="C31919">
                <a:alpha val="1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5" name="object 35" descr=""/>
            <p:cNvSpPr/>
            <p:nvPr/>
          </p:nvSpPr>
          <p:spPr>
            <a:xfrm>
              <a:off x="7097812" y="3652687"/>
              <a:ext cx="2411095" cy="2411095"/>
            </a:xfrm>
            <a:custGeom>
              <a:avLst/>
              <a:gdLst/>
              <a:ahLst/>
              <a:cxnLst/>
              <a:rect l="l" t="t" r="r" b="b"/>
              <a:pathLst>
                <a:path w="2411095" h="2411095">
                  <a:moveTo>
                    <a:pt x="1205313" y="0"/>
                  </a:moveTo>
                  <a:lnTo>
                    <a:pt x="1253790" y="957"/>
                  </a:lnTo>
                  <a:lnTo>
                    <a:pt x="1301782" y="3804"/>
                  </a:lnTo>
                  <a:lnTo>
                    <a:pt x="1349251" y="8505"/>
                  </a:lnTo>
                  <a:lnTo>
                    <a:pt x="1396162" y="15024"/>
                  </a:lnTo>
                  <a:lnTo>
                    <a:pt x="1442480" y="23326"/>
                  </a:lnTo>
                  <a:lnTo>
                    <a:pt x="1488168" y="33374"/>
                  </a:lnTo>
                  <a:lnTo>
                    <a:pt x="1533189" y="45131"/>
                  </a:lnTo>
                  <a:lnTo>
                    <a:pt x="1577509" y="58563"/>
                  </a:lnTo>
                  <a:lnTo>
                    <a:pt x="1621091" y="73633"/>
                  </a:lnTo>
                  <a:lnTo>
                    <a:pt x="1663899" y="90305"/>
                  </a:lnTo>
                  <a:lnTo>
                    <a:pt x="1705897" y="108543"/>
                  </a:lnTo>
                  <a:lnTo>
                    <a:pt x="1747049" y="128311"/>
                  </a:lnTo>
                  <a:lnTo>
                    <a:pt x="1787319" y="149573"/>
                  </a:lnTo>
                  <a:lnTo>
                    <a:pt x="1826672" y="172293"/>
                  </a:lnTo>
                  <a:lnTo>
                    <a:pt x="1865070" y="196436"/>
                  </a:lnTo>
                  <a:lnTo>
                    <a:pt x="1902478" y="221964"/>
                  </a:lnTo>
                  <a:lnTo>
                    <a:pt x="1938860" y="248842"/>
                  </a:lnTo>
                  <a:lnTo>
                    <a:pt x="1974181" y="277034"/>
                  </a:lnTo>
                  <a:lnTo>
                    <a:pt x="2008403" y="306505"/>
                  </a:lnTo>
                  <a:lnTo>
                    <a:pt x="2041491" y="337217"/>
                  </a:lnTo>
                  <a:lnTo>
                    <a:pt x="2073410" y="369135"/>
                  </a:lnTo>
                  <a:lnTo>
                    <a:pt x="2104122" y="402224"/>
                  </a:lnTo>
                  <a:lnTo>
                    <a:pt x="2133592" y="436446"/>
                  </a:lnTo>
                  <a:lnTo>
                    <a:pt x="2161785" y="471766"/>
                  </a:lnTo>
                  <a:lnTo>
                    <a:pt x="2188663" y="508149"/>
                  </a:lnTo>
                  <a:lnTo>
                    <a:pt x="2214191" y="545557"/>
                  </a:lnTo>
                  <a:lnTo>
                    <a:pt x="2238333" y="583955"/>
                  </a:lnTo>
                  <a:lnTo>
                    <a:pt x="2261053" y="623307"/>
                  </a:lnTo>
                  <a:lnTo>
                    <a:pt x="2282316" y="663577"/>
                  </a:lnTo>
                  <a:lnTo>
                    <a:pt x="2302084" y="704730"/>
                  </a:lnTo>
                  <a:lnTo>
                    <a:pt x="2320322" y="746728"/>
                  </a:lnTo>
                  <a:lnTo>
                    <a:pt x="2336994" y="789536"/>
                  </a:lnTo>
                  <a:lnTo>
                    <a:pt x="2352064" y="833117"/>
                  </a:lnTo>
                  <a:lnTo>
                    <a:pt x="2365495" y="877437"/>
                  </a:lnTo>
                  <a:lnTo>
                    <a:pt x="2377253" y="922459"/>
                  </a:lnTo>
                  <a:lnTo>
                    <a:pt x="2387301" y="968147"/>
                  </a:lnTo>
                  <a:lnTo>
                    <a:pt x="2395602" y="1014464"/>
                  </a:lnTo>
                  <a:lnTo>
                    <a:pt x="2402122" y="1061376"/>
                  </a:lnTo>
                  <a:lnTo>
                    <a:pt x="2406823" y="1108845"/>
                  </a:lnTo>
                  <a:lnTo>
                    <a:pt x="2409670" y="1156836"/>
                  </a:lnTo>
                  <a:lnTo>
                    <a:pt x="2410627" y="1205313"/>
                  </a:lnTo>
                  <a:lnTo>
                    <a:pt x="2409670" y="1253790"/>
                  </a:lnTo>
                  <a:lnTo>
                    <a:pt x="2406823" y="1301782"/>
                  </a:lnTo>
                  <a:lnTo>
                    <a:pt x="2402122" y="1349251"/>
                  </a:lnTo>
                  <a:lnTo>
                    <a:pt x="2395602" y="1396162"/>
                  </a:lnTo>
                  <a:lnTo>
                    <a:pt x="2387301" y="1442480"/>
                  </a:lnTo>
                  <a:lnTo>
                    <a:pt x="2377253" y="1488168"/>
                  </a:lnTo>
                  <a:lnTo>
                    <a:pt x="2365495" y="1533189"/>
                  </a:lnTo>
                  <a:lnTo>
                    <a:pt x="2352064" y="1577509"/>
                  </a:lnTo>
                  <a:lnTo>
                    <a:pt x="2336994" y="1621091"/>
                  </a:lnTo>
                  <a:lnTo>
                    <a:pt x="2320322" y="1663899"/>
                  </a:lnTo>
                  <a:lnTo>
                    <a:pt x="2302084" y="1705897"/>
                  </a:lnTo>
                  <a:lnTo>
                    <a:pt x="2282316" y="1747049"/>
                  </a:lnTo>
                  <a:lnTo>
                    <a:pt x="2261053" y="1787319"/>
                  </a:lnTo>
                  <a:lnTo>
                    <a:pt x="2238333" y="1826672"/>
                  </a:lnTo>
                  <a:lnTo>
                    <a:pt x="2214191" y="1865070"/>
                  </a:lnTo>
                  <a:lnTo>
                    <a:pt x="2188663" y="1902478"/>
                  </a:lnTo>
                  <a:lnTo>
                    <a:pt x="2161785" y="1938860"/>
                  </a:lnTo>
                  <a:lnTo>
                    <a:pt x="2133592" y="1974181"/>
                  </a:lnTo>
                  <a:lnTo>
                    <a:pt x="2104122" y="2008403"/>
                  </a:lnTo>
                  <a:lnTo>
                    <a:pt x="2073410" y="2041491"/>
                  </a:lnTo>
                  <a:lnTo>
                    <a:pt x="2041491" y="2073410"/>
                  </a:lnTo>
                  <a:lnTo>
                    <a:pt x="2008403" y="2104122"/>
                  </a:lnTo>
                  <a:lnTo>
                    <a:pt x="1974181" y="2133592"/>
                  </a:lnTo>
                  <a:lnTo>
                    <a:pt x="1938860" y="2161785"/>
                  </a:lnTo>
                  <a:lnTo>
                    <a:pt x="1902478" y="2188663"/>
                  </a:lnTo>
                  <a:lnTo>
                    <a:pt x="1865070" y="2214191"/>
                  </a:lnTo>
                  <a:lnTo>
                    <a:pt x="1826672" y="2238333"/>
                  </a:lnTo>
                  <a:lnTo>
                    <a:pt x="1787319" y="2261054"/>
                  </a:lnTo>
                  <a:lnTo>
                    <a:pt x="1747049" y="2282316"/>
                  </a:lnTo>
                  <a:lnTo>
                    <a:pt x="1705897" y="2302084"/>
                  </a:lnTo>
                  <a:lnTo>
                    <a:pt x="1663899" y="2320322"/>
                  </a:lnTo>
                  <a:lnTo>
                    <a:pt x="1621091" y="2336994"/>
                  </a:lnTo>
                  <a:lnTo>
                    <a:pt x="1577509" y="2352064"/>
                  </a:lnTo>
                  <a:lnTo>
                    <a:pt x="1533189" y="2365495"/>
                  </a:lnTo>
                  <a:lnTo>
                    <a:pt x="1488168" y="2377253"/>
                  </a:lnTo>
                  <a:lnTo>
                    <a:pt x="1442480" y="2387301"/>
                  </a:lnTo>
                  <a:lnTo>
                    <a:pt x="1396162" y="2395602"/>
                  </a:lnTo>
                  <a:lnTo>
                    <a:pt x="1349251" y="2402122"/>
                  </a:lnTo>
                  <a:lnTo>
                    <a:pt x="1301782" y="2406823"/>
                  </a:lnTo>
                  <a:lnTo>
                    <a:pt x="1253790" y="2409670"/>
                  </a:lnTo>
                  <a:lnTo>
                    <a:pt x="1205313" y="2410627"/>
                  </a:lnTo>
                  <a:lnTo>
                    <a:pt x="1156836" y="2409670"/>
                  </a:lnTo>
                  <a:lnTo>
                    <a:pt x="1108845" y="2406823"/>
                  </a:lnTo>
                  <a:lnTo>
                    <a:pt x="1061376" y="2402122"/>
                  </a:lnTo>
                  <a:lnTo>
                    <a:pt x="1014464" y="2395602"/>
                  </a:lnTo>
                  <a:lnTo>
                    <a:pt x="968147" y="2387301"/>
                  </a:lnTo>
                  <a:lnTo>
                    <a:pt x="922459" y="2377253"/>
                  </a:lnTo>
                  <a:lnTo>
                    <a:pt x="877437" y="2365495"/>
                  </a:lnTo>
                  <a:lnTo>
                    <a:pt x="833117" y="2352064"/>
                  </a:lnTo>
                  <a:lnTo>
                    <a:pt x="789536" y="2336994"/>
                  </a:lnTo>
                  <a:lnTo>
                    <a:pt x="746728" y="2320322"/>
                  </a:lnTo>
                  <a:lnTo>
                    <a:pt x="704730" y="2302084"/>
                  </a:lnTo>
                  <a:lnTo>
                    <a:pt x="663577" y="2282316"/>
                  </a:lnTo>
                  <a:lnTo>
                    <a:pt x="623307" y="2261054"/>
                  </a:lnTo>
                  <a:lnTo>
                    <a:pt x="583955" y="2238333"/>
                  </a:lnTo>
                  <a:lnTo>
                    <a:pt x="545557" y="2214191"/>
                  </a:lnTo>
                  <a:lnTo>
                    <a:pt x="508149" y="2188663"/>
                  </a:lnTo>
                  <a:lnTo>
                    <a:pt x="471766" y="2161785"/>
                  </a:lnTo>
                  <a:lnTo>
                    <a:pt x="436446" y="2133592"/>
                  </a:lnTo>
                  <a:lnTo>
                    <a:pt x="402224" y="2104122"/>
                  </a:lnTo>
                  <a:lnTo>
                    <a:pt x="369135" y="2073410"/>
                  </a:lnTo>
                  <a:lnTo>
                    <a:pt x="337217" y="2041491"/>
                  </a:lnTo>
                  <a:lnTo>
                    <a:pt x="306505" y="2008403"/>
                  </a:lnTo>
                  <a:lnTo>
                    <a:pt x="277034" y="1974181"/>
                  </a:lnTo>
                  <a:lnTo>
                    <a:pt x="248842" y="1938860"/>
                  </a:lnTo>
                  <a:lnTo>
                    <a:pt x="221964" y="1902478"/>
                  </a:lnTo>
                  <a:lnTo>
                    <a:pt x="196436" y="1865070"/>
                  </a:lnTo>
                  <a:lnTo>
                    <a:pt x="172293" y="1826672"/>
                  </a:lnTo>
                  <a:lnTo>
                    <a:pt x="149573" y="1787319"/>
                  </a:lnTo>
                  <a:lnTo>
                    <a:pt x="128311" y="1747049"/>
                  </a:lnTo>
                  <a:lnTo>
                    <a:pt x="108543" y="1705897"/>
                  </a:lnTo>
                  <a:lnTo>
                    <a:pt x="90305" y="1663899"/>
                  </a:lnTo>
                  <a:lnTo>
                    <a:pt x="73633" y="1621091"/>
                  </a:lnTo>
                  <a:lnTo>
                    <a:pt x="58563" y="1577509"/>
                  </a:lnTo>
                  <a:lnTo>
                    <a:pt x="45131" y="1533189"/>
                  </a:lnTo>
                  <a:lnTo>
                    <a:pt x="33374" y="1488168"/>
                  </a:lnTo>
                  <a:lnTo>
                    <a:pt x="23326" y="1442480"/>
                  </a:lnTo>
                  <a:lnTo>
                    <a:pt x="15024" y="1396162"/>
                  </a:lnTo>
                  <a:lnTo>
                    <a:pt x="8505" y="1349251"/>
                  </a:lnTo>
                  <a:lnTo>
                    <a:pt x="3804" y="1301782"/>
                  </a:lnTo>
                  <a:lnTo>
                    <a:pt x="957" y="1253790"/>
                  </a:lnTo>
                  <a:lnTo>
                    <a:pt x="0" y="1205313"/>
                  </a:lnTo>
                  <a:lnTo>
                    <a:pt x="957" y="1156836"/>
                  </a:lnTo>
                  <a:lnTo>
                    <a:pt x="3804" y="1108845"/>
                  </a:lnTo>
                  <a:lnTo>
                    <a:pt x="8505" y="1061376"/>
                  </a:lnTo>
                  <a:lnTo>
                    <a:pt x="15024" y="1014464"/>
                  </a:lnTo>
                  <a:lnTo>
                    <a:pt x="23326" y="968147"/>
                  </a:lnTo>
                  <a:lnTo>
                    <a:pt x="33374" y="922459"/>
                  </a:lnTo>
                  <a:lnTo>
                    <a:pt x="45131" y="877437"/>
                  </a:lnTo>
                  <a:lnTo>
                    <a:pt x="58563" y="833117"/>
                  </a:lnTo>
                  <a:lnTo>
                    <a:pt x="73633" y="789536"/>
                  </a:lnTo>
                  <a:lnTo>
                    <a:pt x="90305" y="746728"/>
                  </a:lnTo>
                  <a:lnTo>
                    <a:pt x="108543" y="704730"/>
                  </a:lnTo>
                  <a:lnTo>
                    <a:pt x="128311" y="663577"/>
                  </a:lnTo>
                  <a:lnTo>
                    <a:pt x="149573" y="623307"/>
                  </a:lnTo>
                  <a:lnTo>
                    <a:pt x="172293" y="583955"/>
                  </a:lnTo>
                  <a:lnTo>
                    <a:pt x="196436" y="545557"/>
                  </a:lnTo>
                  <a:lnTo>
                    <a:pt x="221964" y="508149"/>
                  </a:lnTo>
                  <a:lnTo>
                    <a:pt x="248842" y="471766"/>
                  </a:lnTo>
                  <a:lnTo>
                    <a:pt x="277034" y="436446"/>
                  </a:lnTo>
                  <a:lnTo>
                    <a:pt x="306505" y="402224"/>
                  </a:lnTo>
                  <a:lnTo>
                    <a:pt x="337217" y="369135"/>
                  </a:lnTo>
                  <a:lnTo>
                    <a:pt x="369135" y="337217"/>
                  </a:lnTo>
                  <a:lnTo>
                    <a:pt x="402224" y="306505"/>
                  </a:lnTo>
                  <a:lnTo>
                    <a:pt x="436446" y="277034"/>
                  </a:lnTo>
                  <a:lnTo>
                    <a:pt x="471766" y="248842"/>
                  </a:lnTo>
                  <a:lnTo>
                    <a:pt x="508149" y="221964"/>
                  </a:lnTo>
                  <a:lnTo>
                    <a:pt x="545557" y="196436"/>
                  </a:lnTo>
                  <a:lnTo>
                    <a:pt x="583955" y="172293"/>
                  </a:lnTo>
                  <a:lnTo>
                    <a:pt x="623307" y="149573"/>
                  </a:lnTo>
                  <a:lnTo>
                    <a:pt x="663578" y="128311"/>
                  </a:lnTo>
                  <a:lnTo>
                    <a:pt x="704730" y="108543"/>
                  </a:lnTo>
                  <a:lnTo>
                    <a:pt x="746728" y="90305"/>
                  </a:lnTo>
                  <a:lnTo>
                    <a:pt x="789536" y="73633"/>
                  </a:lnTo>
                  <a:lnTo>
                    <a:pt x="833117" y="58563"/>
                  </a:lnTo>
                  <a:lnTo>
                    <a:pt x="877437" y="45131"/>
                  </a:lnTo>
                  <a:lnTo>
                    <a:pt x="922459" y="33374"/>
                  </a:lnTo>
                  <a:lnTo>
                    <a:pt x="968147" y="23326"/>
                  </a:lnTo>
                  <a:lnTo>
                    <a:pt x="1014464" y="15024"/>
                  </a:lnTo>
                  <a:lnTo>
                    <a:pt x="1061376" y="8505"/>
                  </a:lnTo>
                  <a:lnTo>
                    <a:pt x="1108845" y="3804"/>
                  </a:lnTo>
                  <a:lnTo>
                    <a:pt x="1156836" y="957"/>
                  </a:lnTo>
                  <a:lnTo>
                    <a:pt x="1205313" y="0"/>
                  </a:lnTo>
                </a:path>
              </a:pathLst>
            </a:custGeom>
            <a:ln w="29105">
              <a:solidFill>
                <a:srgbClr val="C31919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36" name="object 36" descr=""/>
          <p:cNvSpPr txBox="1"/>
          <p:nvPr/>
        </p:nvSpPr>
        <p:spPr>
          <a:xfrm>
            <a:off x="7502008" y="4328323"/>
            <a:ext cx="1605280" cy="98615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algn="ctr" marL="12700" marR="5080" indent="-50165">
              <a:lnSpc>
                <a:spcPct val="131300"/>
              </a:lnSpc>
              <a:spcBef>
                <a:spcPts val="100"/>
              </a:spcBef>
            </a:pPr>
            <a:r>
              <a:rPr dirty="0" sz="1600" spc="-10">
                <a:solidFill>
                  <a:srgbClr val="FFFFFF"/>
                </a:solidFill>
                <a:latin typeface="Roboto"/>
                <a:cs typeface="Roboto"/>
              </a:rPr>
              <a:t>Honorarios </a:t>
            </a:r>
            <a:r>
              <a:rPr dirty="0" sz="1600">
                <a:solidFill>
                  <a:srgbClr val="FFFFFF"/>
                </a:solidFill>
                <a:latin typeface="Roboto"/>
                <a:cs typeface="Roboto"/>
              </a:rPr>
              <a:t>Razonables</a:t>
            </a:r>
            <a:r>
              <a:rPr dirty="0" sz="1600" spc="37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 spc="-50">
                <a:solidFill>
                  <a:srgbClr val="FFFFFF"/>
                </a:solidFill>
                <a:latin typeface="Roboto"/>
                <a:cs typeface="Roboto"/>
              </a:rPr>
              <a:t>y </a:t>
            </a:r>
            <a:r>
              <a:rPr dirty="0" sz="1600" spc="-10">
                <a:solidFill>
                  <a:srgbClr val="FFFFFF"/>
                </a:solidFill>
                <a:latin typeface="Roboto"/>
                <a:cs typeface="Roboto"/>
              </a:rPr>
              <a:t>Acostumbrados.</a:t>
            </a:r>
            <a:endParaRPr sz="1600">
              <a:latin typeface="Roboto"/>
              <a:cs typeface="Roboto"/>
            </a:endParaRPr>
          </a:p>
        </p:txBody>
      </p:sp>
      <p:grpSp>
        <p:nvGrpSpPr>
          <p:cNvPr id="37" name="object 37" descr=""/>
          <p:cNvGrpSpPr/>
          <p:nvPr/>
        </p:nvGrpSpPr>
        <p:grpSpPr>
          <a:xfrm>
            <a:off x="16193095" y="4773179"/>
            <a:ext cx="2268220" cy="2268220"/>
            <a:chOff x="16193095" y="4773179"/>
            <a:chExt cx="2268220" cy="2268220"/>
          </a:xfrm>
        </p:grpSpPr>
        <p:sp>
          <p:nvSpPr>
            <p:cNvPr id="38" name="object 38" descr=""/>
            <p:cNvSpPr/>
            <p:nvPr/>
          </p:nvSpPr>
          <p:spPr>
            <a:xfrm>
              <a:off x="16207698" y="4787785"/>
              <a:ext cx="2239010" cy="2239010"/>
            </a:xfrm>
            <a:custGeom>
              <a:avLst/>
              <a:gdLst/>
              <a:ahLst/>
              <a:cxnLst/>
              <a:rect l="l" t="t" r="r" b="b"/>
              <a:pathLst>
                <a:path w="2239009" h="2239009">
                  <a:moveTo>
                    <a:pt x="1119452" y="0"/>
                  </a:moveTo>
                  <a:lnTo>
                    <a:pt x="1070892" y="1034"/>
                  </a:lnTo>
                  <a:lnTo>
                    <a:pt x="1022861" y="4109"/>
                  </a:lnTo>
                  <a:lnTo>
                    <a:pt x="975400" y="9182"/>
                  </a:lnTo>
                  <a:lnTo>
                    <a:pt x="928552" y="16212"/>
                  </a:lnTo>
                  <a:lnTo>
                    <a:pt x="882358" y="25156"/>
                  </a:lnTo>
                  <a:lnTo>
                    <a:pt x="836861" y="35973"/>
                  </a:lnTo>
                  <a:lnTo>
                    <a:pt x="792102" y="48620"/>
                  </a:lnTo>
                  <a:lnTo>
                    <a:pt x="748123" y="63056"/>
                  </a:lnTo>
                  <a:lnTo>
                    <a:pt x="704967" y="79239"/>
                  </a:lnTo>
                  <a:lnTo>
                    <a:pt x="662675" y="97126"/>
                  </a:lnTo>
                  <a:lnTo>
                    <a:pt x="621290" y="116675"/>
                  </a:lnTo>
                  <a:lnTo>
                    <a:pt x="580853" y="137845"/>
                  </a:lnTo>
                  <a:lnTo>
                    <a:pt x="541406" y="160593"/>
                  </a:lnTo>
                  <a:lnTo>
                    <a:pt x="502992" y="184878"/>
                  </a:lnTo>
                  <a:lnTo>
                    <a:pt x="465653" y="210658"/>
                  </a:lnTo>
                  <a:lnTo>
                    <a:pt x="429430" y="237889"/>
                  </a:lnTo>
                  <a:lnTo>
                    <a:pt x="394365" y="266532"/>
                  </a:lnTo>
                  <a:lnTo>
                    <a:pt x="360501" y="296543"/>
                  </a:lnTo>
                  <a:lnTo>
                    <a:pt x="327879" y="327880"/>
                  </a:lnTo>
                  <a:lnTo>
                    <a:pt x="296542" y="360502"/>
                  </a:lnTo>
                  <a:lnTo>
                    <a:pt x="266531" y="394366"/>
                  </a:lnTo>
                  <a:lnTo>
                    <a:pt x="237889" y="429431"/>
                  </a:lnTo>
                  <a:lnTo>
                    <a:pt x="210657" y="465654"/>
                  </a:lnTo>
                  <a:lnTo>
                    <a:pt x="184878" y="502993"/>
                  </a:lnTo>
                  <a:lnTo>
                    <a:pt x="160593" y="541407"/>
                  </a:lnTo>
                  <a:lnTo>
                    <a:pt x="137845" y="580854"/>
                  </a:lnTo>
                  <a:lnTo>
                    <a:pt x="116675" y="621291"/>
                  </a:lnTo>
                  <a:lnTo>
                    <a:pt x="97125" y="662676"/>
                  </a:lnTo>
                  <a:lnTo>
                    <a:pt x="79239" y="704968"/>
                  </a:lnTo>
                  <a:lnTo>
                    <a:pt x="63056" y="748124"/>
                  </a:lnTo>
                  <a:lnTo>
                    <a:pt x="48620" y="792103"/>
                  </a:lnTo>
                  <a:lnTo>
                    <a:pt x="35973" y="836862"/>
                  </a:lnTo>
                  <a:lnTo>
                    <a:pt x="25156" y="882360"/>
                  </a:lnTo>
                  <a:lnTo>
                    <a:pt x="16212" y="928554"/>
                  </a:lnTo>
                  <a:lnTo>
                    <a:pt x="9182" y="975402"/>
                  </a:lnTo>
                  <a:lnTo>
                    <a:pt x="4109" y="1022863"/>
                  </a:lnTo>
                  <a:lnTo>
                    <a:pt x="1034" y="1070894"/>
                  </a:lnTo>
                  <a:lnTo>
                    <a:pt x="0" y="1119454"/>
                  </a:lnTo>
                  <a:lnTo>
                    <a:pt x="1034" y="1168013"/>
                  </a:lnTo>
                  <a:lnTo>
                    <a:pt x="4109" y="1216044"/>
                  </a:lnTo>
                  <a:lnTo>
                    <a:pt x="9182" y="1263505"/>
                  </a:lnTo>
                  <a:lnTo>
                    <a:pt x="16212" y="1310353"/>
                  </a:lnTo>
                  <a:lnTo>
                    <a:pt x="25156" y="1356547"/>
                  </a:lnTo>
                  <a:lnTo>
                    <a:pt x="35973" y="1402045"/>
                  </a:lnTo>
                  <a:lnTo>
                    <a:pt x="48620" y="1446804"/>
                  </a:lnTo>
                  <a:lnTo>
                    <a:pt x="63056" y="1490783"/>
                  </a:lnTo>
                  <a:lnTo>
                    <a:pt x="79239" y="1533939"/>
                  </a:lnTo>
                  <a:lnTo>
                    <a:pt x="97125" y="1576231"/>
                  </a:lnTo>
                  <a:lnTo>
                    <a:pt x="116675" y="1617616"/>
                  </a:lnTo>
                  <a:lnTo>
                    <a:pt x="137845" y="1658053"/>
                  </a:lnTo>
                  <a:lnTo>
                    <a:pt x="160593" y="1697500"/>
                  </a:lnTo>
                  <a:lnTo>
                    <a:pt x="184878" y="1735914"/>
                  </a:lnTo>
                  <a:lnTo>
                    <a:pt x="210657" y="1773253"/>
                  </a:lnTo>
                  <a:lnTo>
                    <a:pt x="237889" y="1809476"/>
                  </a:lnTo>
                  <a:lnTo>
                    <a:pt x="266531" y="1844541"/>
                  </a:lnTo>
                  <a:lnTo>
                    <a:pt x="296542" y="1878405"/>
                  </a:lnTo>
                  <a:lnTo>
                    <a:pt x="327879" y="1911027"/>
                  </a:lnTo>
                  <a:lnTo>
                    <a:pt x="360501" y="1942364"/>
                  </a:lnTo>
                  <a:lnTo>
                    <a:pt x="394365" y="1972375"/>
                  </a:lnTo>
                  <a:lnTo>
                    <a:pt x="429430" y="2001018"/>
                  </a:lnTo>
                  <a:lnTo>
                    <a:pt x="465653" y="2028249"/>
                  </a:lnTo>
                  <a:lnTo>
                    <a:pt x="502992" y="2054029"/>
                  </a:lnTo>
                  <a:lnTo>
                    <a:pt x="541406" y="2078314"/>
                  </a:lnTo>
                  <a:lnTo>
                    <a:pt x="580853" y="2101062"/>
                  </a:lnTo>
                  <a:lnTo>
                    <a:pt x="621290" y="2122232"/>
                  </a:lnTo>
                  <a:lnTo>
                    <a:pt x="662675" y="2141781"/>
                  </a:lnTo>
                  <a:lnTo>
                    <a:pt x="704967" y="2159668"/>
                  </a:lnTo>
                  <a:lnTo>
                    <a:pt x="748123" y="2175851"/>
                  </a:lnTo>
                  <a:lnTo>
                    <a:pt x="792102" y="2190287"/>
                  </a:lnTo>
                  <a:lnTo>
                    <a:pt x="836861" y="2202934"/>
                  </a:lnTo>
                  <a:lnTo>
                    <a:pt x="882358" y="2213751"/>
                  </a:lnTo>
                  <a:lnTo>
                    <a:pt x="928552" y="2222695"/>
                  </a:lnTo>
                  <a:lnTo>
                    <a:pt x="975400" y="2229725"/>
                  </a:lnTo>
                  <a:lnTo>
                    <a:pt x="1022861" y="2234798"/>
                  </a:lnTo>
                  <a:lnTo>
                    <a:pt x="1070892" y="2237873"/>
                  </a:lnTo>
                  <a:lnTo>
                    <a:pt x="1119452" y="2238908"/>
                  </a:lnTo>
                  <a:lnTo>
                    <a:pt x="1168011" y="2237873"/>
                  </a:lnTo>
                  <a:lnTo>
                    <a:pt x="1216042" y="2234798"/>
                  </a:lnTo>
                  <a:lnTo>
                    <a:pt x="1263503" y="2229725"/>
                  </a:lnTo>
                  <a:lnTo>
                    <a:pt x="1310352" y="2222695"/>
                  </a:lnTo>
                  <a:lnTo>
                    <a:pt x="1356546" y="2213751"/>
                  </a:lnTo>
                  <a:lnTo>
                    <a:pt x="1402043" y="2202934"/>
                  </a:lnTo>
                  <a:lnTo>
                    <a:pt x="1446803" y="2190287"/>
                  </a:lnTo>
                  <a:lnTo>
                    <a:pt x="1490781" y="2175851"/>
                  </a:lnTo>
                  <a:lnTo>
                    <a:pt x="1533938" y="2159668"/>
                  </a:lnTo>
                  <a:lnTo>
                    <a:pt x="1576230" y="2141781"/>
                  </a:lnTo>
                  <a:lnTo>
                    <a:pt x="1617615" y="2122232"/>
                  </a:lnTo>
                  <a:lnTo>
                    <a:pt x="1658053" y="2101062"/>
                  </a:lnTo>
                  <a:lnTo>
                    <a:pt x="1697499" y="2078314"/>
                  </a:lnTo>
                  <a:lnTo>
                    <a:pt x="1735914" y="2054029"/>
                  </a:lnTo>
                  <a:lnTo>
                    <a:pt x="1773254" y="2028249"/>
                  </a:lnTo>
                  <a:lnTo>
                    <a:pt x="1809477" y="2001018"/>
                  </a:lnTo>
                  <a:lnTo>
                    <a:pt x="1844542" y="1972375"/>
                  </a:lnTo>
                  <a:lnTo>
                    <a:pt x="1878407" y="1942364"/>
                  </a:lnTo>
                  <a:lnTo>
                    <a:pt x="1911029" y="1911027"/>
                  </a:lnTo>
                  <a:lnTo>
                    <a:pt x="1942366" y="1878405"/>
                  </a:lnTo>
                  <a:lnTo>
                    <a:pt x="1972377" y="1844541"/>
                  </a:lnTo>
                  <a:lnTo>
                    <a:pt x="2001020" y="1809476"/>
                  </a:lnTo>
                  <a:lnTo>
                    <a:pt x="2028252" y="1773253"/>
                  </a:lnTo>
                  <a:lnTo>
                    <a:pt x="2054032" y="1735914"/>
                  </a:lnTo>
                  <a:lnTo>
                    <a:pt x="2078317" y="1697500"/>
                  </a:lnTo>
                  <a:lnTo>
                    <a:pt x="2101066" y="1658053"/>
                  </a:lnTo>
                  <a:lnTo>
                    <a:pt x="2122236" y="1617616"/>
                  </a:lnTo>
                  <a:lnTo>
                    <a:pt x="2141786" y="1576231"/>
                  </a:lnTo>
                  <a:lnTo>
                    <a:pt x="2159673" y="1533939"/>
                  </a:lnTo>
                  <a:lnTo>
                    <a:pt x="2175855" y="1490783"/>
                  </a:lnTo>
                  <a:lnTo>
                    <a:pt x="2190291" y="1446804"/>
                  </a:lnTo>
                  <a:lnTo>
                    <a:pt x="2202939" y="1402045"/>
                  </a:lnTo>
                  <a:lnTo>
                    <a:pt x="2213756" y="1356547"/>
                  </a:lnTo>
                  <a:lnTo>
                    <a:pt x="2222701" y="1310353"/>
                  </a:lnTo>
                  <a:lnTo>
                    <a:pt x="2229731" y="1263505"/>
                  </a:lnTo>
                  <a:lnTo>
                    <a:pt x="2234804" y="1216044"/>
                  </a:lnTo>
                  <a:lnTo>
                    <a:pt x="2237879" y="1168013"/>
                  </a:lnTo>
                  <a:lnTo>
                    <a:pt x="2238913" y="1119454"/>
                  </a:lnTo>
                  <a:lnTo>
                    <a:pt x="2237879" y="1070894"/>
                  </a:lnTo>
                  <a:lnTo>
                    <a:pt x="2234804" y="1022863"/>
                  </a:lnTo>
                  <a:lnTo>
                    <a:pt x="2229731" y="975402"/>
                  </a:lnTo>
                  <a:lnTo>
                    <a:pt x="2222701" y="928554"/>
                  </a:lnTo>
                  <a:lnTo>
                    <a:pt x="2213756" y="882360"/>
                  </a:lnTo>
                  <a:lnTo>
                    <a:pt x="2202939" y="836862"/>
                  </a:lnTo>
                  <a:lnTo>
                    <a:pt x="2190291" y="792103"/>
                  </a:lnTo>
                  <a:lnTo>
                    <a:pt x="2175855" y="748124"/>
                  </a:lnTo>
                  <a:lnTo>
                    <a:pt x="2159673" y="704968"/>
                  </a:lnTo>
                  <a:lnTo>
                    <a:pt x="2141786" y="662676"/>
                  </a:lnTo>
                  <a:lnTo>
                    <a:pt x="2122236" y="621291"/>
                  </a:lnTo>
                  <a:lnTo>
                    <a:pt x="2101066" y="580854"/>
                  </a:lnTo>
                  <a:lnTo>
                    <a:pt x="2078317" y="541407"/>
                  </a:lnTo>
                  <a:lnTo>
                    <a:pt x="2054032" y="502993"/>
                  </a:lnTo>
                  <a:lnTo>
                    <a:pt x="2028252" y="465654"/>
                  </a:lnTo>
                  <a:lnTo>
                    <a:pt x="2001020" y="429431"/>
                  </a:lnTo>
                  <a:lnTo>
                    <a:pt x="1972377" y="394366"/>
                  </a:lnTo>
                  <a:lnTo>
                    <a:pt x="1942366" y="360502"/>
                  </a:lnTo>
                  <a:lnTo>
                    <a:pt x="1911029" y="327880"/>
                  </a:lnTo>
                  <a:lnTo>
                    <a:pt x="1878407" y="296543"/>
                  </a:lnTo>
                  <a:lnTo>
                    <a:pt x="1844542" y="266532"/>
                  </a:lnTo>
                  <a:lnTo>
                    <a:pt x="1809477" y="237889"/>
                  </a:lnTo>
                  <a:lnTo>
                    <a:pt x="1773254" y="210658"/>
                  </a:lnTo>
                  <a:lnTo>
                    <a:pt x="1735914" y="184878"/>
                  </a:lnTo>
                  <a:lnTo>
                    <a:pt x="1697499" y="160593"/>
                  </a:lnTo>
                  <a:lnTo>
                    <a:pt x="1658053" y="137845"/>
                  </a:lnTo>
                  <a:lnTo>
                    <a:pt x="1617615" y="116675"/>
                  </a:lnTo>
                  <a:lnTo>
                    <a:pt x="1576230" y="97126"/>
                  </a:lnTo>
                  <a:lnTo>
                    <a:pt x="1533938" y="79239"/>
                  </a:lnTo>
                  <a:lnTo>
                    <a:pt x="1490781" y="63056"/>
                  </a:lnTo>
                  <a:lnTo>
                    <a:pt x="1446803" y="48620"/>
                  </a:lnTo>
                  <a:lnTo>
                    <a:pt x="1402043" y="35973"/>
                  </a:lnTo>
                  <a:lnTo>
                    <a:pt x="1356546" y="25156"/>
                  </a:lnTo>
                  <a:lnTo>
                    <a:pt x="1310352" y="16212"/>
                  </a:lnTo>
                  <a:lnTo>
                    <a:pt x="1263503" y="9182"/>
                  </a:lnTo>
                  <a:lnTo>
                    <a:pt x="1216042" y="4109"/>
                  </a:lnTo>
                  <a:lnTo>
                    <a:pt x="1168011" y="1034"/>
                  </a:lnTo>
                  <a:lnTo>
                    <a:pt x="1119452" y="0"/>
                  </a:lnTo>
                  <a:close/>
                </a:path>
              </a:pathLst>
            </a:custGeom>
            <a:solidFill>
              <a:srgbClr val="4AAF30">
                <a:alpha val="1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9" name="object 39" descr=""/>
            <p:cNvSpPr/>
            <p:nvPr/>
          </p:nvSpPr>
          <p:spPr>
            <a:xfrm>
              <a:off x="16207700" y="4787784"/>
              <a:ext cx="2239010" cy="2239010"/>
            </a:xfrm>
            <a:custGeom>
              <a:avLst/>
              <a:gdLst/>
              <a:ahLst/>
              <a:cxnLst/>
              <a:rect l="l" t="t" r="r" b="b"/>
              <a:pathLst>
                <a:path w="2239009" h="2239009">
                  <a:moveTo>
                    <a:pt x="1119453" y="0"/>
                  </a:moveTo>
                  <a:lnTo>
                    <a:pt x="1168013" y="1034"/>
                  </a:lnTo>
                  <a:lnTo>
                    <a:pt x="1216044" y="4109"/>
                  </a:lnTo>
                  <a:lnTo>
                    <a:pt x="1263505" y="9182"/>
                  </a:lnTo>
                  <a:lnTo>
                    <a:pt x="1310353" y="16212"/>
                  </a:lnTo>
                  <a:lnTo>
                    <a:pt x="1356547" y="25156"/>
                  </a:lnTo>
                  <a:lnTo>
                    <a:pt x="1402045" y="35973"/>
                  </a:lnTo>
                  <a:lnTo>
                    <a:pt x="1446804" y="48620"/>
                  </a:lnTo>
                  <a:lnTo>
                    <a:pt x="1490783" y="63056"/>
                  </a:lnTo>
                  <a:lnTo>
                    <a:pt x="1533939" y="79239"/>
                  </a:lnTo>
                  <a:lnTo>
                    <a:pt x="1576231" y="97126"/>
                  </a:lnTo>
                  <a:lnTo>
                    <a:pt x="1617616" y="116675"/>
                  </a:lnTo>
                  <a:lnTo>
                    <a:pt x="1658053" y="137845"/>
                  </a:lnTo>
                  <a:lnTo>
                    <a:pt x="1697499" y="160593"/>
                  </a:lnTo>
                  <a:lnTo>
                    <a:pt x="1735913" y="184878"/>
                  </a:lnTo>
                  <a:lnTo>
                    <a:pt x="1773253" y="210658"/>
                  </a:lnTo>
                  <a:lnTo>
                    <a:pt x="1809476" y="237889"/>
                  </a:lnTo>
                  <a:lnTo>
                    <a:pt x="1844541" y="266532"/>
                  </a:lnTo>
                  <a:lnTo>
                    <a:pt x="1878405" y="296543"/>
                  </a:lnTo>
                  <a:lnTo>
                    <a:pt x="1911027" y="327880"/>
                  </a:lnTo>
                  <a:lnTo>
                    <a:pt x="1942364" y="360502"/>
                  </a:lnTo>
                  <a:lnTo>
                    <a:pt x="1972375" y="394366"/>
                  </a:lnTo>
                  <a:lnTo>
                    <a:pt x="2001017" y="429431"/>
                  </a:lnTo>
                  <a:lnTo>
                    <a:pt x="2028249" y="465654"/>
                  </a:lnTo>
                  <a:lnTo>
                    <a:pt x="2054029" y="502993"/>
                  </a:lnTo>
                  <a:lnTo>
                    <a:pt x="2078313" y="541407"/>
                  </a:lnTo>
                  <a:lnTo>
                    <a:pt x="2101062" y="580854"/>
                  </a:lnTo>
                  <a:lnTo>
                    <a:pt x="2122232" y="621291"/>
                  </a:lnTo>
                  <a:lnTo>
                    <a:pt x="2141781" y="662676"/>
                  </a:lnTo>
                  <a:lnTo>
                    <a:pt x="2159668" y="704968"/>
                  </a:lnTo>
                  <a:lnTo>
                    <a:pt x="2175851" y="748124"/>
                  </a:lnTo>
                  <a:lnTo>
                    <a:pt x="2190286" y="792103"/>
                  </a:lnTo>
                  <a:lnTo>
                    <a:pt x="2202934" y="836862"/>
                  </a:lnTo>
                  <a:lnTo>
                    <a:pt x="2213751" y="882360"/>
                  </a:lnTo>
                  <a:lnTo>
                    <a:pt x="2222695" y="928553"/>
                  </a:lnTo>
                  <a:lnTo>
                    <a:pt x="2229725" y="975402"/>
                  </a:lnTo>
                  <a:lnTo>
                    <a:pt x="2234798" y="1022863"/>
                  </a:lnTo>
                  <a:lnTo>
                    <a:pt x="2237873" y="1070894"/>
                  </a:lnTo>
                  <a:lnTo>
                    <a:pt x="2238907" y="1119453"/>
                  </a:lnTo>
                  <a:lnTo>
                    <a:pt x="2237873" y="1168013"/>
                  </a:lnTo>
                  <a:lnTo>
                    <a:pt x="2234798" y="1216044"/>
                  </a:lnTo>
                  <a:lnTo>
                    <a:pt x="2229725" y="1263505"/>
                  </a:lnTo>
                  <a:lnTo>
                    <a:pt x="2222695" y="1310353"/>
                  </a:lnTo>
                  <a:lnTo>
                    <a:pt x="2213751" y="1356547"/>
                  </a:lnTo>
                  <a:lnTo>
                    <a:pt x="2202934" y="1402045"/>
                  </a:lnTo>
                  <a:lnTo>
                    <a:pt x="2190286" y="1446804"/>
                  </a:lnTo>
                  <a:lnTo>
                    <a:pt x="2175851" y="1490782"/>
                  </a:lnTo>
                  <a:lnTo>
                    <a:pt x="2159668" y="1533939"/>
                  </a:lnTo>
                  <a:lnTo>
                    <a:pt x="2141781" y="1576231"/>
                  </a:lnTo>
                  <a:lnTo>
                    <a:pt x="2122232" y="1617616"/>
                  </a:lnTo>
                  <a:lnTo>
                    <a:pt x="2101062" y="1658053"/>
                  </a:lnTo>
                  <a:lnTo>
                    <a:pt x="2078313" y="1697499"/>
                  </a:lnTo>
                  <a:lnTo>
                    <a:pt x="2054029" y="1735913"/>
                  </a:lnTo>
                  <a:lnTo>
                    <a:pt x="2028249" y="1773253"/>
                  </a:lnTo>
                  <a:lnTo>
                    <a:pt x="2001017" y="1809476"/>
                  </a:lnTo>
                  <a:lnTo>
                    <a:pt x="1972375" y="1844541"/>
                  </a:lnTo>
                  <a:lnTo>
                    <a:pt x="1942364" y="1878405"/>
                  </a:lnTo>
                  <a:lnTo>
                    <a:pt x="1911027" y="1911027"/>
                  </a:lnTo>
                  <a:lnTo>
                    <a:pt x="1878405" y="1942364"/>
                  </a:lnTo>
                  <a:lnTo>
                    <a:pt x="1844541" y="1972375"/>
                  </a:lnTo>
                  <a:lnTo>
                    <a:pt x="1809476" y="2001017"/>
                  </a:lnTo>
                  <a:lnTo>
                    <a:pt x="1773253" y="2028249"/>
                  </a:lnTo>
                  <a:lnTo>
                    <a:pt x="1735913" y="2054028"/>
                  </a:lnTo>
                  <a:lnTo>
                    <a:pt x="1697499" y="2078313"/>
                  </a:lnTo>
                  <a:lnTo>
                    <a:pt x="1658053" y="2101062"/>
                  </a:lnTo>
                  <a:lnTo>
                    <a:pt x="1617616" y="2122232"/>
                  </a:lnTo>
                  <a:lnTo>
                    <a:pt x="1576231" y="2141781"/>
                  </a:lnTo>
                  <a:lnTo>
                    <a:pt x="1533939" y="2159668"/>
                  </a:lnTo>
                  <a:lnTo>
                    <a:pt x="1490783" y="2175850"/>
                  </a:lnTo>
                  <a:lnTo>
                    <a:pt x="1446804" y="2190286"/>
                  </a:lnTo>
                  <a:lnTo>
                    <a:pt x="1402045" y="2202934"/>
                  </a:lnTo>
                  <a:lnTo>
                    <a:pt x="1356547" y="2213751"/>
                  </a:lnTo>
                  <a:lnTo>
                    <a:pt x="1310353" y="2222695"/>
                  </a:lnTo>
                  <a:lnTo>
                    <a:pt x="1263505" y="2229725"/>
                  </a:lnTo>
                  <a:lnTo>
                    <a:pt x="1216044" y="2234798"/>
                  </a:lnTo>
                  <a:lnTo>
                    <a:pt x="1168013" y="2237873"/>
                  </a:lnTo>
                  <a:lnTo>
                    <a:pt x="1119453" y="2238907"/>
                  </a:lnTo>
                  <a:lnTo>
                    <a:pt x="1070894" y="2237873"/>
                  </a:lnTo>
                  <a:lnTo>
                    <a:pt x="1022863" y="2234798"/>
                  </a:lnTo>
                  <a:lnTo>
                    <a:pt x="975402" y="2229725"/>
                  </a:lnTo>
                  <a:lnTo>
                    <a:pt x="928553" y="2222695"/>
                  </a:lnTo>
                  <a:lnTo>
                    <a:pt x="882359" y="2213751"/>
                  </a:lnTo>
                  <a:lnTo>
                    <a:pt x="836862" y="2202934"/>
                  </a:lnTo>
                  <a:lnTo>
                    <a:pt x="792103" y="2190286"/>
                  </a:lnTo>
                  <a:lnTo>
                    <a:pt x="748124" y="2175850"/>
                  </a:lnTo>
                  <a:lnTo>
                    <a:pt x="704968" y="2159668"/>
                  </a:lnTo>
                  <a:lnTo>
                    <a:pt x="662676" y="2141781"/>
                  </a:lnTo>
                  <a:lnTo>
                    <a:pt x="621291" y="2122232"/>
                  </a:lnTo>
                  <a:lnTo>
                    <a:pt x="580854" y="2101062"/>
                  </a:lnTo>
                  <a:lnTo>
                    <a:pt x="541407" y="2078313"/>
                  </a:lnTo>
                  <a:lnTo>
                    <a:pt x="502993" y="2054028"/>
                  </a:lnTo>
                  <a:lnTo>
                    <a:pt x="465654" y="2028249"/>
                  </a:lnTo>
                  <a:lnTo>
                    <a:pt x="429431" y="2001017"/>
                  </a:lnTo>
                  <a:lnTo>
                    <a:pt x="394366" y="1972375"/>
                  </a:lnTo>
                  <a:lnTo>
                    <a:pt x="360502" y="1942364"/>
                  </a:lnTo>
                  <a:lnTo>
                    <a:pt x="327880" y="1911027"/>
                  </a:lnTo>
                  <a:lnTo>
                    <a:pt x="296543" y="1878405"/>
                  </a:lnTo>
                  <a:lnTo>
                    <a:pt x="266532" y="1844541"/>
                  </a:lnTo>
                  <a:lnTo>
                    <a:pt x="237889" y="1809476"/>
                  </a:lnTo>
                  <a:lnTo>
                    <a:pt x="210658" y="1773253"/>
                  </a:lnTo>
                  <a:lnTo>
                    <a:pt x="184878" y="1735913"/>
                  </a:lnTo>
                  <a:lnTo>
                    <a:pt x="160593" y="1697499"/>
                  </a:lnTo>
                  <a:lnTo>
                    <a:pt x="137845" y="1658053"/>
                  </a:lnTo>
                  <a:lnTo>
                    <a:pt x="116675" y="1617616"/>
                  </a:lnTo>
                  <a:lnTo>
                    <a:pt x="97126" y="1576231"/>
                  </a:lnTo>
                  <a:lnTo>
                    <a:pt x="79239" y="1533939"/>
                  </a:lnTo>
                  <a:lnTo>
                    <a:pt x="63056" y="1490782"/>
                  </a:lnTo>
                  <a:lnTo>
                    <a:pt x="48620" y="1446804"/>
                  </a:lnTo>
                  <a:lnTo>
                    <a:pt x="35973" y="1402045"/>
                  </a:lnTo>
                  <a:lnTo>
                    <a:pt x="25156" y="1356547"/>
                  </a:lnTo>
                  <a:lnTo>
                    <a:pt x="16212" y="1310353"/>
                  </a:lnTo>
                  <a:lnTo>
                    <a:pt x="9182" y="1263505"/>
                  </a:lnTo>
                  <a:lnTo>
                    <a:pt x="4109" y="1216044"/>
                  </a:lnTo>
                  <a:lnTo>
                    <a:pt x="1034" y="1168013"/>
                  </a:lnTo>
                  <a:lnTo>
                    <a:pt x="0" y="1119453"/>
                  </a:lnTo>
                  <a:lnTo>
                    <a:pt x="1034" y="1070894"/>
                  </a:lnTo>
                  <a:lnTo>
                    <a:pt x="4109" y="1022863"/>
                  </a:lnTo>
                  <a:lnTo>
                    <a:pt x="9182" y="975402"/>
                  </a:lnTo>
                  <a:lnTo>
                    <a:pt x="16212" y="928553"/>
                  </a:lnTo>
                  <a:lnTo>
                    <a:pt x="25156" y="882360"/>
                  </a:lnTo>
                  <a:lnTo>
                    <a:pt x="35973" y="836862"/>
                  </a:lnTo>
                  <a:lnTo>
                    <a:pt x="48620" y="792103"/>
                  </a:lnTo>
                  <a:lnTo>
                    <a:pt x="63056" y="748124"/>
                  </a:lnTo>
                  <a:lnTo>
                    <a:pt x="79239" y="704968"/>
                  </a:lnTo>
                  <a:lnTo>
                    <a:pt x="97126" y="662676"/>
                  </a:lnTo>
                  <a:lnTo>
                    <a:pt x="116675" y="621291"/>
                  </a:lnTo>
                  <a:lnTo>
                    <a:pt x="137845" y="580854"/>
                  </a:lnTo>
                  <a:lnTo>
                    <a:pt x="160593" y="541407"/>
                  </a:lnTo>
                  <a:lnTo>
                    <a:pt x="184878" y="502993"/>
                  </a:lnTo>
                  <a:lnTo>
                    <a:pt x="210658" y="465654"/>
                  </a:lnTo>
                  <a:lnTo>
                    <a:pt x="237890" y="429431"/>
                  </a:lnTo>
                  <a:lnTo>
                    <a:pt x="266532" y="394366"/>
                  </a:lnTo>
                  <a:lnTo>
                    <a:pt x="296543" y="360502"/>
                  </a:lnTo>
                  <a:lnTo>
                    <a:pt x="327880" y="327880"/>
                  </a:lnTo>
                  <a:lnTo>
                    <a:pt x="360502" y="296543"/>
                  </a:lnTo>
                  <a:lnTo>
                    <a:pt x="394366" y="266532"/>
                  </a:lnTo>
                  <a:lnTo>
                    <a:pt x="429431" y="237889"/>
                  </a:lnTo>
                  <a:lnTo>
                    <a:pt x="465654" y="210658"/>
                  </a:lnTo>
                  <a:lnTo>
                    <a:pt x="502993" y="184878"/>
                  </a:lnTo>
                  <a:lnTo>
                    <a:pt x="541407" y="160593"/>
                  </a:lnTo>
                  <a:lnTo>
                    <a:pt x="580854" y="137845"/>
                  </a:lnTo>
                  <a:lnTo>
                    <a:pt x="621291" y="116675"/>
                  </a:lnTo>
                  <a:lnTo>
                    <a:pt x="662676" y="97126"/>
                  </a:lnTo>
                  <a:lnTo>
                    <a:pt x="704968" y="79239"/>
                  </a:lnTo>
                  <a:lnTo>
                    <a:pt x="748124" y="63056"/>
                  </a:lnTo>
                  <a:lnTo>
                    <a:pt x="792103" y="48620"/>
                  </a:lnTo>
                  <a:lnTo>
                    <a:pt x="836862" y="35973"/>
                  </a:lnTo>
                  <a:lnTo>
                    <a:pt x="882360" y="25156"/>
                  </a:lnTo>
                  <a:lnTo>
                    <a:pt x="928554" y="16212"/>
                  </a:lnTo>
                  <a:lnTo>
                    <a:pt x="975402" y="9182"/>
                  </a:lnTo>
                  <a:lnTo>
                    <a:pt x="1022863" y="4109"/>
                  </a:lnTo>
                  <a:lnTo>
                    <a:pt x="1070894" y="1034"/>
                  </a:lnTo>
                  <a:lnTo>
                    <a:pt x="1119453" y="0"/>
                  </a:lnTo>
                </a:path>
              </a:pathLst>
            </a:custGeom>
            <a:ln w="29105">
              <a:solidFill>
                <a:srgbClr val="4AAF3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40" name="object 40" descr=""/>
          <p:cNvSpPr txBox="1"/>
          <p:nvPr/>
        </p:nvSpPr>
        <p:spPr>
          <a:xfrm>
            <a:off x="16490356" y="5376104"/>
            <a:ext cx="1607185" cy="98615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algn="ctr" marL="12700" marR="5080">
              <a:lnSpc>
                <a:spcPct val="131300"/>
              </a:lnSpc>
              <a:spcBef>
                <a:spcPts val="100"/>
              </a:spcBef>
            </a:pPr>
            <a:r>
              <a:rPr dirty="0" sz="1600">
                <a:solidFill>
                  <a:srgbClr val="FFFFFF"/>
                </a:solidFill>
                <a:latin typeface="Roboto"/>
                <a:cs typeface="Roboto"/>
              </a:rPr>
              <a:t>¿Se</a:t>
            </a:r>
            <a:r>
              <a:rPr dirty="0" sz="1600" spc="21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>
                <a:solidFill>
                  <a:srgbClr val="FFFFFF"/>
                </a:solidFill>
                <a:latin typeface="Roboto"/>
                <a:cs typeface="Roboto"/>
              </a:rPr>
              <a:t>cumplió</a:t>
            </a:r>
            <a:r>
              <a:rPr dirty="0" sz="1600" spc="22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 spc="-25">
                <a:solidFill>
                  <a:srgbClr val="FFFFFF"/>
                </a:solidFill>
                <a:latin typeface="Roboto"/>
                <a:cs typeface="Roboto"/>
              </a:rPr>
              <a:t>con </a:t>
            </a:r>
            <a:r>
              <a:rPr dirty="0" sz="1600">
                <a:solidFill>
                  <a:srgbClr val="FFFFFF"/>
                </a:solidFill>
                <a:latin typeface="Roboto"/>
                <a:cs typeface="Roboto"/>
              </a:rPr>
              <a:t>el</a:t>
            </a:r>
            <a:r>
              <a:rPr dirty="0" sz="1600" spc="22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>
                <a:solidFill>
                  <a:srgbClr val="FFFFFF"/>
                </a:solidFill>
                <a:latin typeface="Roboto"/>
                <a:cs typeface="Roboto"/>
              </a:rPr>
              <a:t>requisito</a:t>
            </a:r>
            <a:r>
              <a:rPr dirty="0" sz="1600" spc="22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 spc="-25">
                <a:solidFill>
                  <a:srgbClr val="FFFFFF"/>
                </a:solidFill>
                <a:latin typeface="Roboto"/>
                <a:cs typeface="Roboto"/>
              </a:rPr>
              <a:t>de </a:t>
            </a:r>
            <a:r>
              <a:rPr dirty="0" sz="1600" spc="-10">
                <a:solidFill>
                  <a:srgbClr val="FFFFFF"/>
                </a:solidFill>
                <a:latin typeface="Roboto"/>
                <a:cs typeface="Roboto"/>
              </a:rPr>
              <a:t>notificación?</a:t>
            </a:r>
            <a:endParaRPr sz="1600">
              <a:latin typeface="Roboto"/>
              <a:cs typeface="Roboto"/>
            </a:endParaRPr>
          </a:p>
        </p:txBody>
      </p:sp>
      <p:grpSp>
        <p:nvGrpSpPr>
          <p:cNvPr id="41" name="object 41" descr=""/>
          <p:cNvGrpSpPr/>
          <p:nvPr/>
        </p:nvGrpSpPr>
        <p:grpSpPr>
          <a:xfrm>
            <a:off x="6719445" y="6897903"/>
            <a:ext cx="2182495" cy="2182495"/>
            <a:chOff x="6719445" y="6897903"/>
            <a:chExt cx="2182495" cy="2182495"/>
          </a:xfrm>
        </p:grpSpPr>
        <p:sp>
          <p:nvSpPr>
            <p:cNvPr id="42" name="object 42" descr=""/>
            <p:cNvSpPr/>
            <p:nvPr/>
          </p:nvSpPr>
          <p:spPr>
            <a:xfrm>
              <a:off x="6733998" y="6912456"/>
              <a:ext cx="2153285" cy="2153285"/>
            </a:xfrm>
            <a:custGeom>
              <a:avLst/>
              <a:gdLst/>
              <a:ahLst/>
              <a:cxnLst/>
              <a:rect l="l" t="t" r="r" b="b"/>
              <a:pathLst>
                <a:path w="2153284" h="2153284">
                  <a:moveTo>
                    <a:pt x="1076523" y="0"/>
                  </a:moveTo>
                  <a:lnTo>
                    <a:pt x="1028571" y="1048"/>
                  </a:lnTo>
                  <a:lnTo>
                    <a:pt x="981155" y="4166"/>
                  </a:lnTo>
                  <a:lnTo>
                    <a:pt x="934321" y="9308"/>
                  </a:lnTo>
                  <a:lnTo>
                    <a:pt x="888111" y="16432"/>
                  </a:lnTo>
                  <a:lnTo>
                    <a:pt x="842569" y="25493"/>
                  </a:lnTo>
                  <a:lnTo>
                    <a:pt x="797740" y="36447"/>
                  </a:lnTo>
                  <a:lnTo>
                    <a:pt x="753666" y="49251"/>
                  </a:lnTo>
                  <a:lnTo>
                    <a:pt x="710393" y="63862"/>
                  </a:lnTo>
                  <a:lnTo>
                    <a:pt x="667962" y="80235"/>
                  </a:lnTo>
                  <a:lnTo>
                    <a:pt x="626419" y="98326"/>
                  </a:lnTo>
                  <a:lnTo>
                    <a:pt x="585807" y="118092"/>
                  </a:lnTo>
                  <a:lnTo>
                    <a:pt x="546170" y="139489"/>
                  </a:lnTo>
                  <a:lnTo>
                    <a:pt x="507550" y="162474"/>
                  </a:lnTo>
                  <a:lnTo>
                    <a:pt x="469994" y="187002"/>
                  </a:lnTo>
                  <a:lnTo>
                    <a:pt x="433543" y="213029"/>
                  </a:lnTo>
                  <a:lnTo>
                    <a:pt x="398242" y="240513"/>
                  </a:lnTo>
                  <a:lnTo>
                    <a:pt x="364134" y="269409"/>
                  </a:lnTo>
                  <a:lnTo>
                    <a:pt x="331264" y="299674"/>
                  </a:lnTo>
                  <a:lnTo>
                    <a:pt x="299674" y="331263"/>
                  </a:lnTo>
                  <a:lnTo>
                    <a:pt x="269410" y="364134"/>
                  </a:lnTo>
                  <a:lnTo>
                    <a:pt x="240513" y="398241"/>
                  </a:lnTo>
                  <a:lnTo>
                    <a:pt x="213030" y="433542"/>
                  </a:lnTo>
                  <a:lnTo>
                    <a:pt x="187002" y="469993"/>
                  </a:lnTo>
                  <a:lnTo>
                    <a:pt x="162474" y="507550"/>
                  </a:lnTo>
                  <a:lnTo>
                    <a:pt x="139489" y="546169"/>
                  </a:lnTo>
                  <a:lnTo>
                    <a:pt x="118092" y="585807"/>
                  </a:lnTo>
                  <a:lnTo>
                    <a:pt x="98326" y="626419"/>
                  </a:lnTo>
                  <a:lnTo>
                    <a:pt x="80235" y="667962"/>
                  </a:lnTo>
                  <a:lnTo>
                    <a:pt x="63862" y="710392"/>
                  </a:lnTo>
                  <a:lnTo>
                    <a:pt x="49252" y="753666"/>
                  </a:lnTo>
                  <a:lnTo>
                    <a:pt x="36447" y="797740"/>
                  </a:lnTo>
                  <a:lnTo>
                    <a:pt x="25493" y="842569"/>
                  </a:lnTo>
                  <a:lnTo>
                    <a:pt x="16432" y="888110"/>
                  </a:lnTo>
                  <a:lnTo>
                    <a:pt x="9308" y="934320"/>
                  </a:lnTo>
                  <a:lnTo>
                    <a:pt x="4166" y="981155"/>
                  </a:lnTo>
                  <a:lnTo>
                    <a:pt x="1048" y="1028570"/>
                  </a:lnTo>
                  <a:lnTo>
                    <a:pt x="0" y="1076523"/>
                  </a:lnTo>
                  <a:lnTo>
                    <a:pt x="1048" y="1124476"/>
                  </a:lnTo>
                  <a:lnTo>
                    <a:pt x="4166" y="1171891"/>
                  </a:lnTo>
                  <a:lnTo>
                    <a:pt x="9308" y="1218726"/>
                  </a:lnTo>
                  <a:lnTo>
                    <a:pt x="16432" y="1264936"/>
                  </a:lnTo>
                  <a:lnTo>
                    <a:pt x="25493" y="1310477"/>
                  </a:lnTo>
                  <a:lnTo>
                    <a:pt x="36447" y="1355306"/>
                  </a:lnTo>
                  <a:lnTo>
                    <a:pt x="49252" y="1399380"/>
                  </a:lnTo>
                  <a:lnTo>
                    <a:pt x="63862" y="1442654"/>
                  </a:lnTo>
                  <a:lnTo>
                    <a:pt x="80235" y="1485084"/>
                  </a:lnTo>
                  <a:lnTo>
                    <a:pt x="98326" y="1526627"/>
                  </a:lnTo>
                  <a:lnTo>
                    <a:pt x="118092" y="1567239"/>
                  </a:lnTo>
                  <a:lnTo>
                    <a:pt x="139489" y="1606877"/>
                  </a:lnTo>
                  <a:lnTo>
                    <a:pt x="162474" y="1645496"/>
                  </a:lnTo>
                  <a:lnTo>
                    <a:pt x="187002" y="1683053"/>
                  </a:lnTo>
                  <a:lnTo>
                    <a:pt x="213030" y="1719503"/>
                  </a:lnTo>
                  <a:lnTo>
                    <a:pt x="240513" y="1754805"/>
                  </a:lnTo>
                  <a:lnTo>
                    <a:pt x="269410" y="1788912"/>
                  </a:lnTo>
                  <a:lnTo>
                    <a:pt x="299674" y="1821783"/>
                  </a:lnTo>
                  <a:lnTo>
                    <a:pt x="331264" y="1853372"/>
                  </a:lnTo>
                  <a:lnTo>
                    <a:pt x="364134" y="1883637"/>
                  </a:lnTo>
                  <a:lnTo>
                    <a:pt x="398242" y="1912533"/>
                  </a:lnTo>
                  <a:lnTo>
                    <a:pt x="433543" y="1940017"/>
                  </a:lnTo>
                  <a:lnTo>
                    <a:pt x="469994" y="1966044"/>
                  </a:lnTo>
                  <a:lnTo>
                    <a:pt x="507550" y="1990572"/>
                  </a:lnTo>
                  <a:lnTo>
                    <a:pt x="546170" y="2013557"/>
                  </a:lnTo>
                  <a:lnTo>
                    <a:pt x="585807" y="2034954"/>
                  </a:lnTo>
                  <a:lnTo>
                    <a:pt x="626419" y="2054720"/>
                  </a:lnTo>
                  <a:lnTo>
                    <a:pt x="667962" y="2072812"/>
                  </a:lnTo>
                  <a:lnTo>
                    <a:pt x="710393" y="2089184"/>
                  </a:lnTo>
                  <a:lnTo>
                    <a:pt x="753666" y="2103795"/>
                  </a:lnTo>
                  <a:lnTo>
                    <a:pt x="797740" y="2116599"/>
                  </a:lnTo>
                  <a:lnTo>
                    <a:pt x="842569" y="2127553"/>
                  </a:lnTo>
                  <a:lnTo>
                    <a:pt x="888111" y="2136614"/>
                  </a:lnTo>
                  <a:lnTo>
                    <a:pt x="934321" y="2143738"/>
                  </a:lnTo>
                  <a:lnTo>
                    <a:pt x="981155" y="2148880"/>
                  </a:lnTo>
                  <a:lnTo>
                    <a:pt x="1028571" y="2151998"/>
                  </a:lnTo>
                  <a:lnTo>
                    <a:pt x="1076523" y="2153047"/>
                  </a:lnTo>
                  <a:lnTo>
                    <a:pt x="1124476" y="2151998"/>
                  </a:lnTo>
                  <a:lnTo>
                    <a:pt x="1171891" y="2148880"/>
                  </a:lnTo>
                  <a:lnTo>
                    <a:pt x="1218726" y="2143738"/>
                  </a:lnTo>
                  <a:lnTo>
                    <a:pt x="1264936" y="2136614"/>
                  </a:lnTo>
                  <a:lnTo>
                    <a:pt x="1310477" y="2127554"/>
                  </a:lnTo>
                  <a:lnTo>
                    <a:pt x="1355307" y="2116599"/>
                  </a:lnTo>
                  <a:lnTo>
                    <a:pt x="1399380" y="2103795"/>
                  </a:lnTo>
                  <a:lnTo>
                    <a:pt x="1442654" y="2089184"/>
                  </a:lnTo>
                  <a:lnTo>
                    <a:pt x="1485084" y="2072812"/>
                  </a:lnTo>
                  <a:lnTo>
                    <a:pt x="1526627" y="2054720"/>
                  </a:lnTo>
                  <a:lnTo>
                    <a:pt x="1567240" y="2034954"/>
                  </a:lnTo>
                  <a:lnTo>
                    <a:pt x="1606877" y="2013557"/>
                  </a:lnTo>
                  <a:lnTo>
                    <a:pt x="1645496" y="1990573"/>
                  </a:lnTo>
                  <a:lnTo>
                    <a:pt x="1683053" y="1966045"/>
                  </a:lnTo>
                  <a:lnTo>
                    <a:pt x="1719504" y="1940017"/>
                  </a:lnTo>
                  <a:lnTo>
                    <a:pt x="1754805" y="1912533"/>
                  </a:lnTo>
                  <a:lnTo>
                    <a:pt x="1788913" y="1883637"/>
                  </a:lnTo>
                  <a:lnTo>
                    <a:pt x="1821783" y="1853372"/>
                  </a:lnTo>
                  <a:lnTo>
                    <a:pt x="1853372" y="1821783"/>
                  </a:lnTo>
                  <a:lnTo>
                    <a:pt x="1883637" y="1788913"/>
                  </a:lnTo>
                  <a:lnTo>
                    <a:pt x="1912533" y="1754805"/>
                  </a:lnTo>
                  <a:lnTo>
                    <a:pt x="1940017" y="1719504"/>
                  </a:lnTo>
                  <a:lnTo>
                    <a:pt x="1966045" y="1683053"/>
                  </a:lnTo>
                  <a:lnTo>
                    <a:pt x="1990573" y="1645496"/>
                  </a:lnTo>
                  <a:lnTo>
                    <a:pt x="2013557" y="1606877"/>
                  </a:lnTo>
                  <a:lnTo>
                    <a:pt x="2034954" y="1567240"/>
                  </a:lnTo>
                  <a:lnTo>
                    <a:pt x="2054720" y="1526627"/>
                  </a:lnTo>
                  <a:lnTo>
                    <a:pt x="2072812" y="1485084"/>
                  </a:lnTo>
                  <a:lnTo>
                    <a:pt x="2089184" y="1442654"/>
                  </a:lnTo>
                  <a:lnTo>
                    <a:pt x="2103795" y="1399380"/>
                  </a:lnTo>
                  <a:lnTo>
                    <a:pt x="2116599" y="1355307"/>
                  </a:lnTo>
                  <a:lnTo>
                    <a:pt x="2127554" y="1310477"/>
                  </a:lnTo>
                  <a:lnTo>
                    <a:pt x="2136614" y="1264936"/>
                  </a:lnTo>
                  <a:lnTo>
                    <a:pt x="2143738" y="1218726"/>
                  </a:lnTo>
                  <a:lnTo>
                    <a:pt x="2148880" y="1171891"/>
                  </a:lnTo>
                  <a:lnTo>
                    <a:pt x="2151998" y="1124476"/>
                  </a:lnTo>
                  <a:lnTo>
                    <a:pt x="2153047" y="1076523"/>
                  </a:lnTo>
                  <a:lnTo>
                    <a:pt x="2151998" y="1028570"/>
                  </a:lnTo>
                  <a:lnTo>
                    <a:pt x="2148880" y="981155"/>
                  </a:lnTo>
                  <a:lnTo>
                    <a:pt x="2143738" y="934320"/>
                  </a:lnTo>
                  <a:lnTo>
                    <a:pt x="2136614" y="888110"/>
                  </a:lnTo>
                  <a:lnTo>
                    <a:pt x="2127554" y="842569"/>
                  </a:lnTo>
                  <a:lnTo>
                    <a:pt x="2116599" y="797740"/>
                  </a:lnTo>
                  <a:lnTo>
                    <a:pt x="2103795" y="753666"/>
                  </a:lnTo>
                  <a:lnTo>
                    <a:pt x="2089184" y="710392"/>
                  </a:lnTo>
                  <a:lnTo>
                    <a:pt x="2072812" y="667962"/>
                  </a:lnTo>
                  <a:lnTo>
                    <a:pt x="2054720" y="626419"/>
                  </a:lnTo>
                  <a:lnTo>
                    <a:pt x="2034954" y="585807"/>
                  </a:lnTo>
                  <a:lnTo>
                    <a:pt x="2013557" y="546169"/>
                  </a:lnTo>
                  <a:lnTo>
                    <a:pt x="1990573" y="507550"/>
                  </a:lnTo>
                  <a:lnTo>
                    <a:pt x="1966045" y="469993"/>
                  </a:lnTo>
                  <a:lnTo>
                    <a:pt x="1940017" y="433542"/>
                  </a:lnTo>
                  <a:lnTo>
                    <a:pt x="1912533" y="398241"/>
                  </a:lnTo>
                  <a:lnTo>
                    <a:pt x="1883637" y="364134"/>
                  </a:lnTo>
                  <a:lnTo>
                    <a:pt x="1853372" y="331263"/>
                  </a:lnTo>
                  <a:lnTo>
                    <a:pt x="1821783" y="299674"/>
                  </a:lnTo>
                  <a:lnTo>
                    <a:pt x="1788913" y="269409"/>
                  </a:lnTo>
                  <a:lnTo>
                    <a:pt x="1754805" y="240513"/>
                  </a:lnTo>
                  <a:lnTo>
                    <a:pt x="1719504" y="213029"/>
                  </a:lnTo>
                  <a:lnTo>
                    <a:pt x="1683053" y="187002"/>
                  </a:lnTo>
                  <a:lnTo>
                    <a:pt x="1645496" y="162474"/>
                  </a:lnTo>
                  <a:lnTo>
                    <a:pt x="1606877" y="139489"/>
                  </a:lnTo>
                  <a:lnTo>
                    <a:pt x="1567240" y="118092"/>
                  </a:lnTo>
                  <a:lnTo>
                    <a:pt x="1526627" y="98326"/>
                  </a:lnTo>
                  <a:lnTo>
                    <a:pt x="1485084" y="80235"/>
                  </a:lnTo>
                  <a:lnTo>
                    <a:pt x="1442654" y="63862"/>
                  </a:lnTo>
                  <a:lnTo>
                    <a:pt x="1399380" y="49251"/>
                  </a:lnTo>
                  <a:lnTo>
                    <a:pt x="1355307" y="36447"/>
                  </a:lnTo>
                  <a:lnTo>
                    <a:pt x="1310477" y="25493"/>
                  </a:lnTo>
                  <a:lnTo>
                    <a:pt x="1264936" y="16432"/>
                  </a:lnTo>
                  <a:lnTo>
                    <a:pt x="1218726" y="9308"/>
                  </a:lnTo>
                  <a:lnTo>
                    <a:pt x="1171891" y="4166"/>
                  </a:lnTo>
                  <a:lnTo>
                    <a:pt x="1124476" y="1048"/>
                  </a:lnTo>
                  <a:lnTo>
                    <a:pt x="1076523" y="0"/>
                  </a:lnTo>
                  <a:close/>
                </a:path>
              </a:pathLst>
            </a:custGeom>
            <a:solidFill>
              <a:srgbClr val="0A3964">
                <a:alpha val="1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3" name="object 43" descr=""/>
            <p:cNvSpPr/>
            <p:nvPr/>
          </p:nvSpPr>
          <p:spPr>
            <a:xfrm>
              <a:off x="6733998" y="6912456"/>
              <a:ext cx="2153285" cy="2153285"/>
            </a:xfrm>
            <a:custGeom>
              <a:avLst/>
              <a:gdLst/>
              <a:ahLst/>
              <a:cxnLst/>
              <a:rect l="l" t="t" r="r" b="b"/>
              <a:pathLst>
                <a:path w="2153284" h="2153284">
                  <a:moveTo>
                    <a:pt x="1076523" y="0"/>
                  </a:moveTo>
                  <a:lnTo>
                    <a:pt x="1124476" y="1048"/>
                  </a:lnTo>
                  <a:lnTo>
                    <a:pt x="1171891" y="4166"/>
                  </a:lnTo>
                  <a:lnTo>
                    <a:pt x="1218726" y="9308"/>
                  </a:lnTo>
                  <a:lnTo>
                    <a:pt x="1264936" y="16432"/>
                  </a:lnTo>
                  <a:lnTo>
                    <a:pt x="1310477" y="25493"/>
                  </a:lnTo>
                  <a:lnTo>
                    <a:pt x="1355307" y="36447"/>
                  </a:lnTo>
                  <a:lnTo>
                    <a:pt x="1399380" y="49252"/>
                  </a:lnTo>
                  <a:lnTo>
                    <a:pt x="1442654" y="63862"/>
                  </a:lnTo>
                  <a:lnTo>
                    <a:pt x="1485084" y="80235"/>
                  </a:lnTo>
                  <a:lnTo>
                    <a:pt x="1526628" y="98326"/>
                  </a:lnTo>
                  <a:lnTo>
                    <a:pt x="1567240" y="118092"/>
                  </a:lnTo>
                  <a:lnTo>
                    <a:pt x="1606877" y="139489"/>
                  </a:lnTo>
                  <a:lnTo>
                    <a:pt x="1645496" y="162474"/>
                  </a:lnTo>
                  <a:lnTo>
                    <a:pt x="1683053" y="187002"/>
                  </a:lnTo>
                  <a:lnTo>
                    <a:pt x="1719504" y="213030"/>
                  </a:lnTo>
                  <a:lnTo>
                    <a:pt x="1754805" y="240514"/>
                  </a:lnTo>
                  <a:lnTo>
                    <a:pt x="1788913" y="269410"/>
                  </a:lnTo>
                  <a:lnTo>
                    <a:pt x="1821783" y="299674"/>
                  </a:lnTo>
                  <a:lnTo>
                    <a:pt x="1853373" y="331264"/>
                  </a:lnTo>
                  <a:lnTo>
                    <a:pt x="1883637" y="364134"/>
                  </a:lnTo>
                  <a:lnTo>
                    <a:pt x="1912533" y="398242"/>
                  </a:lnTo>
                  <a:lnTo>
                    <a:pt x="1940017" y="433543"/>
                  </a:lnTo>
                  <a:lnTo>
                    <a:pt x="1966045" y="469994"/>
                  </a:lnTo>
                  <a:lnTo>
                    <a:pt x="1990573" y="507551"/>
                  </a:lnTo>
                  <a:lnTo>
                    <a:pt x="2013557" y="546170"/>
                  </a:lnTo>
                  <a:lnTo>
                    <a:pt x="2034955" y="585807"/>
                  </a:lnTo>
                  <a:lnTo>
                    <a:pt x="2054721" y="626419"/>
                  </a:lnTo>
                  <a:lnTo>
                    <a:pt x="2072812" y="667962"/>
                  </a:lnTo>
                  <a:lnTo>
                    <a:pt x="2089185" y="710393"/>
                  </a:lnTo>
                  <a:lnTo>
                    <a:pt x="2103795" y="753667"/>
                  </a:lnTo>
                  <a:lnTo>
                    <a:pt x="2116599" y="797740"/>
                  </a:lnTo>
                  <a:lnTo>
                    <a:pt x="2127554" y="842569"/>
                  </a:lnTo>
                  <a:lnTo>
                    <a:pt x="2136615" y="888111"/>
                  </a:lnTo>
                  <a:lnTo>
                    <a:pt x="2143738" y="934321"/>
                  </a:lnTo>
                  <a:lnTo>
                    <a:pt x="2148881" y="981155"/>
                  </a:lnTo>
                  <a:lnTo>
                    <a:pt x="2151998" y="1028571"/>
                  </a:lnTo>
                  <a:lnTo>
                    <a:pt x="2153047" y="1076523"/>
                  </a:lnTo>
                  <a:lnTo>
                    <a:pt x="2151998" y="1124476"/>
                  </a:lnTo>
                  <a:lnTo>
                    <a:pt x="2148881" y="1171892"/>
                  </a:lnTo>
                  <a:lnTo>
                    <a:pt x="2143738" y="1218726"/>
                  </a:lnTo>
                  <a:lnTo>
                    <a:pt x="2136615" y="1264936"/>
                  </a:lnTo>
                  <a:lnTo>
                    <a:pt x="2127554" y="1310478"/>
                  </a:lnTo>
                  <a:lnTo>
                    <a:pt x="2116599" y="1355307"/>
                  </a:lnTo>
                  <a:lnTo>
                    <a:pt x="2103795" y="1399380"/>
                  </a:lnTo>
                  <a:lnTo>
                    <a:pt x="2089185" y="1442654"/>
                  </a:lnTo>
                  <a:lnTo>
                    <a:pt x="2072812" y="1485085"/>
                  </a:lnTo>
                  <a:lnTo>
                    <a:pt x="2054721" y="1526628"/>
                  </a:lnTo>
                  <a:lnTo>
                    <a:pt x="2034955" y="1567240"/>
                  </a:lnTo>
                  <a:lnTo>
                    <a:pt x="2013557" y="1606877"/>
                  </a:lnTo>
                  <a:lnTo>
                    <a:pt x="1990573" y="1645497"/>
                  </a:lnTo>
                  <a:lnTo>
                    <a:pt x="1966045" y="1683053"/>
                  </a:lnTo>
                  <a:lnTo>
                    <a:pt x="1940017" y="1719504"/>
                  </a:lnTo>
                  <a:lnTo>
                    <a:pt x="1912533" y="1754805"/>
                  </a:lnTo>
                  <a:lnTo>
                    <a:pt x="1883637" y="1788913"/>
                  </a:lnTo>
                  <a:lnTo>
                    <a:pt x="1853373" y="1821783"/>
                  </a:lnTo>
                  <a:lnTo>
                    <a:pt x="1821783" y="1853373"/>
                  </a:lnTo>
                  <a:lnTo>
                    <a:pt x="1788913" y="1883637"/>
                  </a:lnTo>
                  <a:lnTo>
                    <a:pt x="1754805" y="1912533"/>
                  </a:lnTo>
                  <a:lnTo>
                    <a:pt x="1719504" y="1940017"/>
                  </a:lnTo>
                  <a:lnTo>
                    <a:pt x="1683053" y="1966045"/>
                  </a:lnTo>
                  <a:lnTo>
                    <a:pt x="1645496" y="1990573"/>
                  </a:lnTo>
                  <a:lnTo>
                    <a:pt x="1606877" y="2013558"/>
                  </a:lnTo>
                  <a:lnTo>
                    <a:pt x="1567240" y="2034955"/>
                  </a:lnTo>
                  <a:lnTo>
                    <a:pt x="1526628" y="2054721"/>
                  </a:lnTo>
                  <a:lnTo>
                    <a:pt x="1485084" y="2072812"/>
                  </a:lnTo>
                  <a:lnTo>
                    <a:pt x="1442654" y="2089185"/>
                  </a:lnTo>
                  <a:lnTo>
                    <a:pt x="1399380" y="2103795"/>
                  </a:lnTo>
                  <a:lnTo>
                    <a:pt x="1355307" y="2116600"/>
                  </a:lnTo>
                  <a:lnTo>
                    <a:pt x="1310477" y="2127554"/>
                  </a:lnTo>
                  <a:lnTo>
                    <a:pt x="1264936" y="2136615"/>
                  </a:lnTo>
                  <a:lnTo>
                    <a:pt x="1218726" y="2143738"/>
                  </a:lnTo>
                  <a:lnTo>
                    <a:pt x="1171891" y="2148881"/>
                  </a:lnTo>
                  <a:lnTo>
                    <a:pt x="1124476" y="2151998"/>
                  </a:lnTo>
                  <a:lnTo>
                    <a:pt x="1076523" y="2153047"/>
                  </a:lnTo>
                  <a:lnTo>
                    <a:pt x="1028571" y="2151998"/>
                  </a:lnTo>
                  <a:lnTo>
                    <a:pt x="981155" y="2148881"/>
                  </a:lnTo>
                  <a:lnTo>
                    <a:pt x="934321" y="2143738"/>
                  </a:lnTo>
                  <a:lnTo>
                    <a:pt x="888111" y="2136615"/>
                  </a:lnTo>
                  <a:lnTo>
                    <a:pt x="842569" y="2127554"/>
                  </a:lnTo>
                  <a:lnTo>
                    <a:pt x="797740" y="2116600"/>
                  </a:lnTo>
                  <a:lnTo>
                    <a:pt x="753666" y="2103795"/>
                  </a:lnTo>
                  <a:lnTo>
                    <a:pt x="710393" y="2089185"/>
                  </a:lnTo>
                  <a:lnTo>
                    <a:pt x="667962" y="2072812"/>
                  </a:lnTo>
                  <a:lnTo>
                    <a:pt x="626419" y="2054721"/>
                  </a:lnTo>
                  <a:lnTo>
                    <a:pt x="585807" y="2034955"/>
                  </a:lnTo>
                  <a:lnTo>
                    <a:pt x="546169" y="2013557"/>
                  </a:lnTo>
                  <a:lnTo>
                    <a:pt x="507550" y="1990573"/>
                  </a:lnTo>
                  <a:lnTo>
                    <a:pt x="469993" y="1966045"/>
                  </a:lnTo>
                  <a:lnTo>
                    <a:pt x="433543" y="1940017"/>
                  </a:lnTo>
                  <a:lnTo>
                    <a:pt x="398241" y="1912533"/>
                  </a:lnTo>
                  <a:lnTo>
                    <a:pt x="364134" y="1883637"/>
                  </a:lnTo>
                  <a:lnTo>
                    <a:pt x="331263" y="1853372"/>
                  </a:lnTo>
                  <a:lnTo>
                    <a:pt x="299674" y="1821783"/>
                  </a:lnTo>
                  <a:lnTo>
                    <a:pt x="269409" y="1788912"/>
                  </a:lnTo>
                  <a:lnTo>
                    <a:pt x="240513" y="1754805"/>
                  </a:lnTo>
                  <a:lnTo>
                    <a:pt x="213030" y="1719504"/>
                  </a:lnTo>
                  <a:lnTo>
                    <a:pt x="187002" y="1683053"/>
                  </a:lnTo>
                  <a:lnTo>
                    <a:pt x="162474" y="1645496"/>
                  </a:lnTo>
                  <a:lnTo>
                    <a:pt x="139489" y="1606877"/>
                  </a:lnTo>
                  <a:lnTo>
                    <a:pt x="118092" y="1567239"/>
                  </a:lnTo>
                  <a:lnTo>
                    <a:pt x="98326" y="1526627"/>
                  </a:lnTo>
                  <a:lnTo>
                    <a:pt x="80235" y="1485084"/>
                  </a:lnTo>
                  <a:lnTo>
                    <a:pt x="63862" y="1442654"/>
                  </a:lnTo>
                  <a:lnTo>
                    <a:pt x="49251" y="1399380"/>
                  </a:lnTo>
                  <a:lnTo>
                    <a:pt x="36447" y="1355306"/>
                  </a:lnTo>
                  <a:lnTo>
                    <a:pt x="25493" y="1310477"/>
                  </a:lnTo>
                  <a:lnTo>
                    <a:pt x="16432" y="1264936"/>
                  </a:lnTo>
                  <a:lnTo>
                    <a:pt x="9308" y="1218726"/>
                  </a:lnTo>
                  <a:lnTo>
                    <a:pt x="4166" y="1171891"/>
                  </a:lnTo>
                  <a:lnTo>
                    <a:pt x="1048" y="1124476"/>
                  </a:lnTo>
                  <a:lnTo>
                    <a:pt x="0" y="1076523"/>
                  </a:lnTo>
                  <a:lnTo>
                    <a:pt x="1048" y="1028571"/>
                  </a:lnTo>
                  <a:lnTo>
                    <a:pt x="4166" y="981155"/>
                  </a:lnTo>
                  <a:lnTo>
                    <a:pt x="9308" y="934321"/>
                  </a:lnTo>
                  <a:lnTo>
                    <a:pt x="16432" y="888111"/>
                  </a:lnTo>
                  <a:lnTo>
                    <a:pt x="25493" y="842569"/>
                  </a:lnTo>
                  <a:lnTo>
                    <a:pt x="36447" y="797740"/>
                  </a:lnTo>
                  <a:lnTo>
                    <a:pt x="49252" y="753666"/>
                  </a:lnTo>
                  <a:lnTo>
                    <a:pt x="63862" y="710393"/>
                  </a:lnTo>
                  <a:lnTo>
                    <a:pt x="80235" y="667962"/>
                  </a:lnTo>
                  <a:lnTo>
                    <a:pt x="98326" y="626419"/>
                  </a:lnTo>
                  <a:lnTo>
                    <a:pt x="118092" y="585807"/>
                  </a:lnTo>
                  <a:lnTo>
                    <a:pt x="139489" y="546170"/>
                  </a:lnTo>
                  <a:lnTo>
                    <a:pt x="162474" y="507550"/>
                  </a:lnTo>
                  <a:lnTo>
                    <a:pt x="187002" y="469994"/>
                  </a:lnTo>
                  <a:lnTo>
                    <a:pt x="213030" y="433543"/>
                  </a:lnTo>
                  <a:lnTo>
                    <a:pt x="240513" y="398242"/>
                  </a:lnTo>
                  <a:lnTo>
                    <a:pt x="269410" y="364134"/>
                  </a:lnTo>
                  <a:lnTo>
                    <a:pt x="299674" y="331264"/>
                  </a:lnTo>
                  <a:lnTo>
                    <a:pt x="331264" y="299674"/>
                  </a:lnTo>
                  <a:lnTo>
                    <a:pt x="364134" y="269410"/>
                  </a:lnTo>
                  <a:lnTo>
                    <a:pt x="398242" y="240514"/>
                  </a:lnTo>
                  <a:lnTo>
                    <a:pt x="433543" y="213030"/>
                  </a:lnTo>
                  <a:lnTo>
                    <a:pt x="469994" y="187002"/>
                  </a:lnTo>
                  <a:lnTo>
                    <a:pt x="507550" y="162474"/>
                  </a:lnTo>
                  <a:lnTo>
                    <a:pt x="546169" y="139489"/>
                  </a:lnTo>
                  <a:lnTo>
                    <a:pt x="585807" y="118092"/>
                  </a:lnTo>
                  <a:lnTo>
                    <a:pt x="626419" y="98326"/>
                  </a:lnTo>
                  <a:lnTo>
                    <a:pt x="667962" y="80235"/>
                  </a:lnTo>
                  <a:lnTo>
                    <a:pt x="710393" y="63862"/>
                  </a:lnTo>
                  <a:lnTo>
                    <a:pt x="753666" y="49252"/>
                  </a:lnTo>
                  <a:lnTo>
                    <a:pt x="797740" y="36447"/>
                  </a:lnTo>
                  <a:lnTo>
                    <a:pt x="842569" y="25493"/>
                  </a:lnTo>
                  <a:lnTo>
                    <a:pt x="888111" y="16432"/>
                  </a:lnTo>
                  <a:lnTo>
                    <a:pt x="934321" y="9308"/>
                  </a:lnTo>
                  <a:lnTo>
                    <a:pt x="981155" y="4166"/>
                  </a:lnTo>
                  <a:lnTo>
                    <a:pt x="1028571" y="1049"/>
                  </a:lnTo>
                  <a:lnTo>
                    <a:pt x="1076523" y="0"/>
                  </a:lnTo>
                </a:path>
              </a:pathLst>
            </a:custGeom>
            <a:ln w="29105">
              <a:solidFill>
                <a:srgbClr val="0A3964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44" name="object 44" descr=""/>
          <p:cNvSpPr txBox="1"/>
          <p:nvPr/>
        </p:nvSpPr>
        <p:spPr>
          <a:xfrm>
            <a:off x="7063478" y="7609918"/>
            <a:ext cx="1431925" cy="6661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294005" marR="5080" indent="-281940">
              <a:lnSpc>
                <a:spcPct val="131300"/>
              </a:lnSpc>
              <a:spcBef>
                <a:spcPts val="100"/>
              </a:spcBef>
            </a:pPr>
            <a:r>
              <a:rPr dirty="0" sz="1600">
                <a:solidFill>
                  <a:srgbClr val="FFFFFF"/>
                </a:solidFill>
                <a:latin typeface="Roboto"/>
                <a:cs typeface="Roboto"/>
              </a:rPr>
              <a:t>Notificación</a:t>
            </a:r>
            <a:r>
              <a:rPr dirty="0" sz="1600" spc="75">
                <a:solidFill>
                  <a:srgbClr val="FFFFFF"/>
                </a:solidFill>
                <a:latin typeface="Roboto"/>
                <a:cs typeface="Roboto"/>
              </a:rPr>
              <a:t>  </a:t>
            </a:r>
            <a:r>
              <a:rPr dirty="0" sz="1600" spc="-25">
                <a:solidFill>
                  <a:srgbClr val="FFFFFF"/>
                </a:solidFill>
                <a:latin typeface="Roboto"/>
                <a:cs typeface="Roboto"/>
              </a:rPr>
              <a:t>al </a:t>
            </a:r>
            <a:r>
              <a:rPr dirty="0" sz="1600" spc="-10">
                <a:solidFill>
                  <a:srgbClr val="FFFFFF"/>
                </a:solidFill>
                <a:latin typeface="Roboto"/>
                <a:cs typeface="Roboto"/>
              </a:rPr>
              <a:t>acreedor.</a:t>
            </a:r>
            <a:endParaRPr sz="1600">
              <a:latin typeface="Roboto"/>
              <a:cs typeface="Roboto"/>
            </a:endParaRPr>
          </a:p>
        </p:txBody>
      </p:sp>
      <p:sp>
        <p:nvSpPr>
          <p:cNvPr id="45" name="object 45" descr="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38100">
              <a:lnSpc>
                <a:spcPts val="2035"/>
              </a:lnSpc>
            </a:pPr>
            <a:fld id="{81D60167-4931-47E6-BA6A-407CBD079E47}" type="slidenum">
              <a:rPr dirty="0" spc="-25"/>
              <a:t>29</a:t>
            </a:fld>
          </a:p>
        </p:txBody>
      </p:sp>
      <p:sp>
        <p:nvSpPr>
          <p:cNvPr id="46" name="object 46" descr="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698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55"/>
              </a:spcBef>
            </a:pPr>
            <a:r>
              <a:rPr dirty="0"/>
              <a:t>©2023</a:t>
            </a:r>
            <a:r>
              <a:rPr dirty="0" spc="290"/>
              <a:t> </a:t>
            </a:r>
            <a:r>
              <a:rPr dirty="0"/>
              <a:t>Proprietary</a:t>
            </a:r>
            <a:r>
              <a:rPr dirty="0" spc="290"/>
              <a:t> </a:t>
            </a:r>
            <a:r>
              <a:rPr dirty="0"/>
              <a:t>and</a:t>
            </a:r>
            <a:r>
              <a:rPr dirty="0" spc="295"/>
              <a:t> </a:t>
            </a:r>
            <a:r>
              <a:rPr dirty="0"/>
              <a:t>Confidential.</a:t>
            </a:r>
            <a:r>
              <a:rPr dirty="0" spc="290"/>
              <a:t> </a:t>
            </a:r>
            <a:r>
              <a:rPr dirty="0"/>
              <a:t>All</a:t>
            </a:r>
            <a:r>
              <a:rPr dirty="0" spc="295"/>
              <a:t> </a:t>
            </a:r>
            <a:r>
              <a:rPr dirty="0"/>
              <a:t>Rights</a:t>
            </a:r>
            <a:r>
              <a:rPr dirty="0" spc="290"/>
              <a:t> </a:t>
            </a:r>
            <a:r>
              <a:rPr dirty="0" spc="-10"/>
              <a:t>Reserved.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738425" y="0"/>
            <a:ext cx="5821045" cy="10478135"/>
            <a:chOff x="738425" y="0"/>
            <a:chExt cx="5821045" cy="10478135"/>
          </a:xfrm>
        </p:grpSpPr>
        <p:sp>
          <p:nvSpPr>
            <p:cNvPr id="3" name="object 3" descr=""/>
            <p:cNvSpPr/>
            <p:nvPr/>
          </p:nvSpPr>
          <p:spPr>
            <a:xfrm>
              <a:off x="738425" y="0"/>
              <a:ext cx="5821045" cy="10478135"/>
            </a:xfrm>
            <a:custGeom>
              <a:avLst/>
              <a:gdLst/>
              <a:ahLst/>
              <a:cxnLst/>
              <a:rect l="l" t="t" r="r" b="b"/>
              <a:pathLst>
                <a:path w="5821045" h="10478135">
                  <a:moveTo>
                    <a:pt x="5821015" y="0"/>
                  </a:moveTo>
                  <a:lnTo>
                    <a:pt x="0" y="0"/>
                  </a:lnTo>
                  <a:lnTo>
                    <a:pt x="0" y="10477827"/>
                  </a:lnTo>
                  <a:lnTo>
                    <a:pt x="5821015" y="10477827"/>
                  </a:lnTo>
                  <a:lnTo>
                    <a:pt x="5821015" y="0"/>
                  </a:lnTo>
                  <a:close/>
                </a:path>
              </a:pathLst>
            </a:custGeom>
            <a:solidFill>
              <a:srgbClr val="EDF1EB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" name="object 4" descr=""/>
            <p:cNvSpPr/>
            <p:nvPr/>
          </p:nvSpPr>
          <p:spPr>
            <a:xfrm>
              <a:off x="1466052" y="6603491"/>
              <a:ext cx="582295" cy="58419"/>
            </a:xfrm>
            <a:custGeom>
              <a:avLst/>
              <a:gdLst/>
              <a:ahLst/>
              <a:cxnLst/>
              <a:rect l="l" t="t" r="r" b="b"/>
              <a:pathLst>
                <a:path w="582294" h="58420">
                  <a:moveTo>
                    <a:pt x="582101" y="0"/>
                  </a:moveTo>
                  <a:lnTo>
                    <a:pt x="0" y="0"/>
                  </a:lnTo>
                  <a:lnTo>
                    <a:pt x="0" y="58210"/>
                  </a:lnTo>
                  <a:lnTo>
                    <a:pt x="582101" y="58210"/>
                  </a:lnTo>
                  <a:lnTo>
                    <a:pt x="582101" y="0"/>
                  </a:lnTo>
                  <a:close/>
                </a:path>
              </a:pathLst>
            </a:custGeom>
            <a:solidFill>
              <a:srgbClr val="C31919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5" name="object 5" descr=""/>
          <p:cNvSpPr txBox="1"/>
          <p:nvPr/>
        </p:nvSpPr>
        <p:spPr>
          <a:xfrm>
            <a:off x="1453352" y="4789637"/>
            <a:ext cx="3372485" cy="1495425"/>
          </a:xfrm>
          <a:prstGeom prst="rect">
            <a:avLst/>
          </a:prstGeom>
        </p:spPr>
        <p:txBody>
          <a:bodyPr wrap="square" lIns="0" tIns="120015" rIns="0" bIns="0" rtlCol="0" vert="horz">
            <a:spAutoFit/>
          </a:bodyPr>
          <a:lstStyle/>
          <a:p>
            <a:pPr marL="12700" marR="5080">
              <a:lnSpc>
                <a:spcPts val="5390"/>
              </a:lnSpc>
              <a:spcBef>
                <a:spcPts val="945"/>
              </a:spcBef>
            </a:pPr>
            <a:r>
              <a:rPr dirty="0" sz="5150" spc="-35">
                <a:solidFill>
                  <a:srgbClr val="181818"/>
                </a:solidFill>
                <a:latin typeface="Book Antiqua"/>
                <a:cs typeface="Book Antiqua"/>
              </a:rPr>
              <a:t>Análisis</a:t>
            </a:r>
            <a:r>
              <a:rPr dirty="0" sz="5150" spc="-275">
                <a:solidFill>
                  <a:srgbClr val="181818"/>
                </a:solidFill>
                <a:latin typeface="Book Antiqua"/>
                <a:cs typeface="Book Antiqua"/>
              </a:rPr>
              <a:t> </a:t>
            </a:r>
            <a:r>
              <a:rPr dirty="0" sz="5150" spc="-25">
                <a:solidFill>
                  <a:srgbClr val="181818"/>
                </a:solidFill>
                <a:latin typeface="Book Antiqua"/>
                <a:cs typeface="Book Antiqua"/>
              </a:rPr>
              <a:t>del </a:t>
            </a:r>
            <a:r>
              <a:rPr dirty="0" sz="5150" spc="-10">
                <a:solidFill>
                  <a:srgbClr val="181818"/>
                </a:solidFill>
                <a:latin typeface="Book Antiqua"/>
                <a:cs typeface="Book Antiqua"/>
              </a:rPr>
              <a:t>Pagaré</a:t>
            </a:r>
            <a:endParaRPr sz="5150">
              <a:latin typeface="Book Antiqua"/>
              <a:cs typeface="Book Antiqua"/>
            </a:endParaRPr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1460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dirty="0"/>
              <a:t>Pagaré</a:t>
            </a:r>
            <a:r>
              <a:rPr dirty="0" spc="-10"/>
              <a:t> </a:t>
            </a:r>
            <a:r>
              <a:rPr dirty="0" spc="-210"/>
              <a:t>FHA</a:t>
            </a:r>
            <a:r>
              <a:rPr dirty="0" spc="5"/>
              <a:t> </a:t>
            </a:r>
            <a:r>
              <a:rPr dirty="0" spc="-50"/>
              <a:t>(Asegurado)</a:t>
            </a:r>
          </a:p>
        </p:txBody>
      </p:sp>
      <p:grpSp>
        <p:nvGrpSpPr>
          <p:cNvPr id="7" name="object 7" descr=""/>
          <p:cNvGrpSpPr/>
          <p:nvPr/>
        </p:nvGrpSpPr>
        <p:grpSpPr>
          <a:xfrm>
            <a:off x="956713" y="3"/>
            <a:ext cx="18409285" cy="10259695"/>
            <a:chOff x="956713" y="3"/>
            <a:chExt cx="18409285" cy="10259695"/>
          </a:xfrm>
        </p:grpSpPr>
        <p:pic>
          <p:nvPicPr>
            <p:cNvPr id="8" name="object 8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3064424" y="174628"/>
              <a:ext cx="6126622" cy="9546466"/>
            </a:xfrm>
            <a:prstGeom prst="rect">
              <a:avLst/>
            </a:prstGeom>
          </p:spPr>
        </p:pic>
        <p:sp>
          <p:nvSpPr>
            <p:cNvPr id="9" name="object 9" descr=""/>
            <p:cNvSpPr/>
            <p:nvPr/>
          </p:nvSpPr>
          <p:spPr>
            <a:xfrm>
              <a:off x="13049870" y="349261"/>
              <a:ext cx="0" cy="9197340"/>
            </a:xfrm>
            <a:custGeom>
              <a:avLst/>
              <a:gdLst/>
              <a:ahLst/>
              <a:cxnLst/>
              <a:rect l="l" t="t" r="r" b="b"/>
              <a:pathLst>
                <a:path w="0" h="9197340">
                  <a:moveTo>
                    <a:pt x="0" y="0"/>
                  </a:moveTo>
                  <a:lnTo>
                    <a:pt x="0" y="9197203"/>
                  </a:lnTo>
                </a:path>
              </a:pathLst>
            </a:custGeom>
            <a:ln w="378361">
              <a:solidFill>
                <a:srgbClr val="000000"/>
              </a:solidFill>
              <a:prstDash val="lgDash"/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10" name="object 10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2831581" y="3"/>
              <a:ext cx="407471" cy="349254"/>
            </a:xfrm>
            <a:prstGeom prst="rect">
              <a:avLst/>
            </a:prstGeom>
          </p:spPr>
        </p:pic>
        <p:pic>
          <p:nvPicPr>
            <p:cNvPr id="11" name="object 11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9016414" y="3"/>
              <a:ext cx="349257" cy="349254"/>
            </a:xfrm>
            <a:prstGeom prst="rect">
              <a:avLst/>
            </a:prstGeom>
          </p:spPr>
        </p:pic>
        <p:pic>
          <p:nvPicPr>
            <p:cNvPr id="12" name="object 12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9016414" y="9546464"/>
              <a:ext cx="349257" cy="407471"/>
            </a:xfrm>
            <a:prstGeom prst="rect">
              <a:avLst/>
            </a:prstGeom>
          </p:spPr>
        </p:pic>
        <p:pic>
          <p:nvPicPr>
            <p:cNvPr id="13" name="object 13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2831581" y="9546464"/>
              <a:ext cx="407471" cy="407471"/>
            </a:xfrm>
            <a:prstGeom prst="rect">
              <a:avLst/>
            </a:prstGeom>
          </p:spPr>
        </p:pic>
        <p:sp>
          <p:nvSpPr>
            <p:cNvPr id="14" name="object 14" descr=""/>
            <p:cNvSpPr/>
            <p:nvPr/>
          </p:nvSpPr>
          <p:spPr>
            <a:xfrm>
              <a:off x="13035318" y="145526"/>
              <a:ext cx="6184900" cy="9605010"/>
            </a:xfrm>
            <a:custGeom>
              <a:avLst/>
              <a:gdLst/>
              <a:ahLst/>
              <a:cxnLst/>
              <a:rect l="l" t="t" r="r" b="b"/>
              <a:pathLst>
                <a:path w="6184900" h="9605010">
                  <a:moveTo>
                    <a:pt x="6184824" y="0"/>
                  </a:moveTo>
                  <a:lnTo>
                    <a:pt x="6155728" y="0"/>
                  </a:lnTo>
                  <a:lnTo>
                    <a:pt x="29095" y="0"/>
                  </a:lnTo>
                  <a:lnTo>
                    <a:pt x="0" y="0"/>
                  </a:lnTo>
                  <a:lnTo>
                    <a:pt x="0" y="29108"/>
                  </a:lnTo>
                  <a:lnTo>
                    <a:pt x="0" y="203746"/>
                  </a:lnTo>
                  <a:lnTo>
                    <a:pt x="29095" y="203746"/>
                  </a:lnTo>
                  <a:lnTo>
                    <a:pt x="29095" y="29108"/>
                  </a:lnTo>
                  <a:lnTo>
                    <a:pt x="6155728" y="29108"/>
                  </a:lnTo>
                  <a:lnTo>
                    <a:pt x="6155728" y="9575571"/>
                  </a:lnTo>
                  <a:lnTo>
                    <a:pt x="29095" y="9575571"/>
                  </a:lnTo>
                  <a:lnTo>
                    <a:pt x="29095" y="9400946"/>
                  </a:lnTo>
                  <a:lnTo>
                    <a:pt x="0" y="9400946"/>
                  </a:lnTo>
                  <a:lnTo>
                    <a:pt x="0" y="9575571"/>
                  </a:lnTo>
                  <a:lnTo>
                    <a:pt x="0" y="9604680"/>
                  </a:lnTo>
                  <a:lnTo>
                    <a:pt x="29095" y="9604680"/>
                  </a:lnTo>
                  <a:lnTo>
                    <a:pt x="6155728" y="9604680"/>
                  </a:lnTo>
                  <a:lnTo>
                    <a:pt x="6184824" y="9604680"/>
                  </a:lnTo>
                  <a:lnTo>
                    <a:pt x="6184824" y="9575571"/>
                  </a:lnTo>
                  <a:lnTo>
                    <a:pt x="6184824" y="29108"/>
                  </a:lnTo>
                  <a:lnTo>
                    <a:pt x="618482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5" name="object 15" descr="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6734070" y="174628"/>
              <a:ext cx="6126619" cy="9546466"/>
            </a:xfrm>
            <a:prstGeom prst="rect">
              <a:avLst/>
            </a:prstGeom>
          </p:spPr>
        </p:pic>
        <p:sp>
          <p:nvSpPr>
            <p:cNvPr id="16" name="object 16" descr=""/>
            <p:cNvSpPr/>
            <p:nvPr/>
          </p:nvSpPr>
          <p:spPr>
            <a:xfrm>
              <a:off x="12889792" y="349261"/>
              <a:ext cx="0" cy="9197340"/>
            </a:xfrm>
            <a:custGeom>
              <a:avLst/>
              <a:gdLst/>
              <a:ahLst/>
              <a:cxnLst/>
              <a:rect l="l" t="t" r="r" b="b"/>
              <a:pathLst>
                <a:path w="0" h="9197340">
                  <a:moveTo>
                    <a:pt x="0" y="9197203"/>
                  </a:moveTo>
                  <a:lnTo>
                    <a:pt x="0" y="0"/>
                  </a:lnTo>
                </a:path>
              </a:pathLst>
            </a:custGeom>
            <a:ln w="407471">
              <a:solidFill>
                <a:srgbClr val="000000"/>
              </a:solidFill>
              <a:prstDash val="lgDash"/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17" name="object 17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501230" y="3"/>
              <a:ext cx="407471" cy="349254"/>
            </a:xfrm>
            <a:prstGeom prst="rect">
              <a:avLst/>
            </a:prstGeom>
          </p:spPr>
        </p:pic>
        <p:pic>
          <p:nvPicPr>
            <p:cNvPr id="18" name="object 18" descr="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2686057" y="3"/>
              <a:ext cx="407471" cy="349254"/>
            </a:xfrm>
            <a:prstGeom prst="rect">
              <a:avLst/>
            </a:prstGeom>
          </p:spPr>
        </p:pic>
        <p:pic>
          <p:nvPicPr>
            <p:cNvPr id="19" name="object 19" descr="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2686057" y="9546464"/>
              <a:ext cx="407471" cy="407471"/>
            </a:xfrm>
            <a:prstGeom prst="rect">
              <a:avLst/>
            </a:prstGeom>
          </p:spPr>
        </p:pic>
        <p:pic>
          <p:nvPicPr>
            <p:cNvPr id="20" name="object 20" descr="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6501230" y="9546464"/>
              <a:ext cx="407471" cy="407471"/>
            </a:xfrm>
            <a:prstGeom prst="rect">
              <a:avLst/>
            </a:prstGeom>
          </p:spPr>
        </p:pic>
        <p:sp>
          <p:nvSpPr>
            <p:cNvPr id="21" name="object 21" descr=""/>
            <p:cNvSpPr/>
            <p:nvPr/>
          </p:nvSpPr>
          <p:spPr>
            <a:xfrm>
              <a:off x="6704965" y="145526"/>
              <a:ext cx="6184900" cy="9605010"/>
            </a:xfrm>
            <a:custGeom>
              <a:avLst/>
              <a:gdLst/>
              <a:ahLst/>
              <a:cxnLst/>
              <a:rect l="l" t="t" r="r" b="b"/>
              <a:pathLst>
                <a:path w="6184900" h="9605010">
                  <a:moveTo>
                    <a:pt x="6184824" y="0"/>
                  </a:moveTo>
                  <a:lnTo>
                    <a:pt x="6155715" y="0"/>
                  </a:lnTo>
                  <a:lnTo>
                    <a:pt x="6155715" y="29108"/>
                  </a:lnTo>
                  <a:lnTo>
                    <a:pt x="6155715" y="9575571"/>
                  </a:lnTo>
                  <a:lnTo>
                    <a:pt x="29095" y="9575571"/>
                  </a:lnTo>
                  <a:lnTo>
                    <a:pt x="29095" y="29108"/>
                  </a:lnTo>
                  <a:lnTo>
                    <a:pt x="6155715" y="29108"/>
                  </a:lnTo>
                  <a:lnTo>
                    <a:pt x="6155715" y="0"/>
                  </a:lnTo>
                  <a:lnTo>
                    <a:pt x="29095" y="0"/>
                  </a:lnTo>
                  <a:lnTo>
                    <a:pt x="0" y="0"/>
                  </a:lnTo>
                  <a:lnTo>
                    <a:pt x="0" y="29108"/>
                  </a:lnTo>
                  <a:lnTo>
                    <a:pt x="0" y="9575571"/>
                  </a:lnTo>
                  <a:lnTo>
                    <a:pt x="0" y="9604680"/>
                  </a:lnTo>
                  <a:lnTo>
                    <a:pt x="29095" y="9604680"/>
                  </a:lnTo>
                  <a:lnTo>
                    <a:pt x="6155715" y="9604680"/>
                  </a:lnTo>
                  <a:lnTo>
                    <a:pt x="6184824" y="9604680"/>
                  </a:lnTo>
                  <a:lnTo>
                    <a:pt x="6184824" y="9575571"/>
                  </a:lnTo>
                  <a:lnTo>
                    <a:pt x="6184824" y="29108"/>
                  </a:lnTo>
                  <a:lnTo>
                    <a:pt x="618482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22" name="object 22" descr="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956713" y="9531912"/>
              <a:ext cx="756732" cy="727626"/>
            </a:xfrm>
            <a:prstGeom prst="rect">
              <a:avLst/>
            </a:prstGeom>
          </p:spPr>
        </p:pic>
      </p:grpSp>
      <p:sp>
        <p:nvSpPr>
          <p:cNvPr id="23" name="object 23" descr=""/>
          <p:cNvSpPr txBox="1"/>
          <p:nvPr/>
        </p:nvSpPr>
        <p:spPr>
          <a:xfrm>
            <a:off x="8000141" y="7640083"/>
            <a:ext cx="3463925" cy="1062355"/>
          </a:xfrm>
          <a:prstGeom prst="rect">
            <a:avLst/>
          </a:prstGeom>
          <a:solidFill>
            <a:srgbClr val="EDF1EB">
              <a:alpha val="30198"/>
            </a:srgbClr>
          </a:solidFill>
        </p:spPr>
        <p:txBody>
          <a:bodyPr wrap="square" lIns="0" tIns="198120" rIns="0" bIns="0" rtlCol="0" vert="horz">
            <a:spAutoFit/>
          </a:bodyPr>
          <a:lstStyle/>
          <a:p>
            <a:pPr marL="565150" marR="396875" indent="-279400">
              <a:lnSpc>
                <a:spcPct val="111400"/>
              </a:lnSpc>
              <a:spcBef>
                <a:spcPts val="1560"/>
              </a:spcBef>
            </a:pPr>
            <a:r>
              <a:rPr dirty="0" sz="1800" spc="165" b="1">
                <a:solidFill>
                  <a:srgbClr val="FFFFFF"/>
                </a:solidFill>
                <a:latin typeface="Roboto"/>
                <a:cs typeface="Roboto"/>
              </a:rPr>
              <a:t>PAGARÉ</a:t>
            </a:r>
            <a:r>
              <a:rPr dirty="0" sz="1800" spc="395" b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800" spc="170" b="1">
                <a:solidFill>
                  <a:srgbClr val="FFFFFF"/>
                </a:solidFill>
                <a:latin typeface="Roboto"/>
                <a:cs typeface="Roboto"/>
              </a:rPr>
              <a:t>PRESENTADO </a:t>
            </a:r>
            <a:r>
              <a:rPr dirty="0" sz="1800" spc="140" b="1">
                <a:solidFill>
                  <a:srgbClr val="FFFFFF"/>
                </a:solidFill>
                <a:latin typeface="Roboto"/>
                <a:cs typeface="Roboto"/>
              </a:rPr>
              <a:t>CON</a:t>
            </a:r>
            <a:r>
              <a:rPr dirty="0" sz="1800" spc="375" b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800" spc="135" b="1">
                <a:solidFill>
                  <a:srgbClr val="FFFFFF"/>
                </a:solidFill>
                <a:latin typeface="Roboto"/>
                <a:cs typeface="Roboto"/>
              </a:rPr>
              <a:t>LA</a:t>
            </a:r>
            <a:r>
              <a:rPr dirty="0" sz="1800" spc="375" b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800" spc="175" b="1">
                <a:solidFill>
                  <a:srgbClr val="FFFFFF"/>
                </a:solidFill>
                <a:latin typeface="Roboto"/>
                <a:cs typeface="Roboto"/>
              </a:rPr>
              <a:t>DEMANDA</a:t>
            </a:r>
            <a:endParaRPr sz="1800">
              <a:latin typeface="Roboto"/>
              <a:cs typeface="Roboto"/>
            </a:endParaRPr>
          </a:p>
        </p:txBody>
      </p:sp>
      <p:sp>
        <p:nvSpPr>
          <p:cNvPr id="25" name="object 25" descr="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38100">
              <a:lnSpc>
                <a:spcPts val="2035"/>
              </a:lnSpc>
            </a:pPr>
            <a:fld id="{81D60167-4931-47E6-BA6A-407CBD079E47}" type="slidenum">
              <a:rPr dirty="0" spc="-25"/>
              <a:t>29</a:t>
            </a:fld>
          </a:p>
        </p:txBody>
      </p:sp>
      <p:sp>
        <p:nvSpPr>
          <p:cNvPr id="26" name="object 26" descr="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698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55"/>
              </a:spcBef>
            </a:pPr>
            <a:r>
              <a:rPr dirty="0"/>
              <a:t>©2023</a:t>
            </a:r>
            <a:r>
              <a:rPr dirty="0" spc="290"/>
              <a:t> </a:t>
            </a:r>
            <a:r>
              <a:rPr dirty="0"/>
              <a:t>Proprietary</a:t>
            </a:r>
            <a:r>
              <a:rPr dirty="0" spc="290"/>
              <a:t> </a:t>
            </a:r>
            <a:r>
              <a:rPr dirty="0"/>
              <a:t>and</a:t>
            </a:r>
            <a:r>
              <a:rPr dirty="0" spc="295"/>
              <a:t> </a:t>
            </a:r>
            <a:r>
              <a:rPr dirty="0"/>
              <a:t>Confidential.</a:t>
            </a:r>
            <a:r>
              <a:rPr dirty="0" spc="290"/>
              <a:t> </a:t>
            </a:r>
            <a:r>
              <a:rPr dirty="0"/>
              <a:t>All</a:t>
            </a:r>
            <a:r>
              <a:rPr dirty="0" spc="295"/>
              <a:t> </a:t>
            </a:r>
            <a:r>
              <a:rPr dirty="0"/>
              <a:t>Rights</a:t>
            </a:r>
            <a:r>
              <a:rPr dirty="0" spc="290"/>
              <a:t> </a:t>
            </a:r>
            <a:r>
              <a:rPr dirty="0" spc="-10"/>
              <a:t>Reserved.</a:t>
            </a:r>
          </a:p>
        </p:txBody>
      </p:sp>
      <p:sp>
        <p:nvSpPr>
          <p:cNvPr id="24" name="object 24" descr=""/>
          <p:cNvSpPr txBox="1"/>
          <p:nvPr/>
        </p:nvSpPr>
        <p:spPr>
          <a:xfrm>
            <a:off x="15683881" y="7101638"/>
            <a:ext cx="3056255" cy="1557655"/>
          </a:xfrm>
          <a:prstGeom prst="rect">
            <a:avLst/>
          </a:prstGeom>
          <a:solidFill>
            <a:srgbClr val="EDF1EB">
              <a:alpha val="30198"/>
            </a:srgbClr>
          </a:solidFill>
        </p:spPr>
        <p:txBody>
          <a:bodyPr wrap="square" lIns="0" tIns="229870" rIns="0" bIns="0" rtlCol="0" vert="horz">
            <a:spAutoFit/>
          </a:bodyPr>
          <a:lstStyle/>
          <a:p>
            <a:pPr algn="ctr" marR="22860">
              <a:lnSpc>
                <a:spcPct val="100000"/>
              </a:lnSpc>
              <a:spcBef>
                <a:spcPts val="1810"/>
              </a:spcBef>
            </a:pPr>
            <a:r>
              <a:rPr dirty="0" sz="1800" spc="165" b="1">
                <a:solidFill>
                  <a:srgbClr val="FFFFFF"/>
                </a:solidFill>
                <a:latin typeface="Roboto"/>
                <a:cs typeface="Roboto"/>
              </a:rPr>
              <a:t>PAGARÉ</a:t>
            </a:r>
            <a:r>
              <a:rPr dirty="0" sz="1800" spc="395" b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800" spc="170" b="1">
                <a:solidFill>
                  <a:srgbClr val="FFFFFF"/>
                </a:solidFill>
                <a:latin typeface="Roboto"/>
                <a:cs typeface="Roboto"/>
              </a:rPr>
              <a:t>ORIGINAL</a:t>
            </a:r>
            <a:endParaRPr sz="1800">
              <a:latin typeface="Roboto"/>
              <a:cs typeface="Roboto"/>
            </a:endParaRPr>
          </a:p>
          <a:p>
            <a:pPr algn="ctr" marL="290195" marR="356235">
              <a:lnSpc>
                <a:spcPct val="132600"/>
              </a:lnSpc>
              <a:spcBef>
                <a:spcPts val="570"/>
              </a:spcBef>
            </a:pPr>
            <a:r>
              <a:rPr dirty="0" sz="1800">
                <a:solidFill>
                  <a:srgbClr val="FFFFFF"/>
                </a:solidFill>
                <a:latin typeface="Roboto"/>
                <a:cs typeface="Roboto"/>
              </a:rPr>
              <a:t>Se</a:t>
            </a:r>
            <a:r>
              <a:rPr dirty="0" sz="1800" spc="31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800">
                <a:solidFill>
                  <a:srgbClr val="FFFFFF"/>
                </a:solidFill>
                <a:latin typeface="Roboto"/>
                <a:cs typeface="Roboto"/>
              </a:rPr>
              <a:t>solicitó</a:t>
            </a:r>
            <a:r>
              <a:rPr dirty="0" sz="1800" spc="31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800" spc="40">
                <a:solidFill>
                  <a:srgbClr val="FFFFFF"/>
                </a:solidFill>
                <a:latin typeface="Roboto"/>
                <a:cs typeface="Roboto"/>
              </a:rPr>
              <a:t>inspección </a:t>
            </a:r>
            <a:r>
              <a:rPr dirty="0" sz="1800">
                <a:solidFill>
                  <a:srgbClr val="FFFFFF"/>
                </a:solidFill>
                <a:latin typeface="Roboto"/>
                <a:cs typeface="Roboto"/>
              </a:rPr>
              <a:t>ocular</a:t>
            </a:r>
            <a:r>
              <a:rPr dirty="0" sz="1800" spc="30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800">
                <a:solidFill>
                  <a:srgbClr val="FFFFFF"/>
                </a:solidFill>
                <a:latin typeface="Roboto"/>
                <a:cs typeface="Roboto"/>
              </a:rPr>
              <a:t>del</a:t>
            </a:r>
            <a:r>
              <a:rPr dirty="0" sz="1800" spc="31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800" spc="-10">
                <a:solidFill>
                  <a:srgbClr val="FFFFFF"/>
                </a:solidFill>
                <a:latin typeface="Roboto"/>
                <a:cs typeface="Roboto"/>
              </a:rPr>
              <a:t>original.</a:t>
            </a:r>
            <a:endParaRPr sz="1800">
              <a:latin typeface="Roboto"/>
              <a:cs typeface="Roboto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738425" y="0"/>
            <a:ext cx="5821045" cy="10478135"/>
            <a:chOff x="738425" y="0"/>
            <a:chExt cx="5821045" cy="10478135"/>
          </a:xfrm>
        </p:grpSpPr>
        <p:sp>
          <p:nvSpPr>
            <p:cNvPr id="3" name="object 3" descr=""/>
            <p:cNvSpPr/>
            <p:nvPr/>
          </p:nvSpPr>
          <p:spPr>
            <a:xfrm>
              <a:off x="738425" y="0"/>
              <a:ext cx="5821045" cy="10478135"/>
            </a:xfrm>
            <a:custGeom>
              <a:avLst/>
              <a:gdLst/>
              <a:ahLst/>
              <a:cxnLst/>
              <a:rect l="l" t="t" r="r" b="b"/>
              <a:pathLst>
                <a:path w="5821045" h="10478135">
                  <a:moveTo>
                    <a:pt x="5821015" y="0"/>
                  </a:moveTo>
                  <a:lnTo>
                    <a:pt x="0" y="0"/>
                  </a:lnTo>
                  <a:lnTo>
                    <a:pt x="0" y="10477827"/>
                  </a:lnTo>
                  <a:lnTo>
                    <a:pt x="5821015" y="10477827"/>
                  </a:lnTo>
                  <a:lnTo>
                    <a:pt x="5821015" y="0"/>
                  </a:lnTo>
                  <a:close/>
                </a:path>
              </a:pathLst>
            </a:custGeom>
            <a:solidFill>
              <a:srgbClr val="EDF1EB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" name="object 4" descr=""/>
            <p:cNvSpPr/>
            <p:nvPr/>
          </p:nvSpPr>
          <p:spPr>
            <a:xfrm>
              <a:off x="1466052" y="6603491"/>
              <a:ext cx="582295" cy="58419"/>
            </a:xfrm>
            <a:custGeom>
              <a:avLst/>
              <a:gdLst/>
              <a:ahLst/>
              <a:cxnLst/>
              <a:rect l="l" t="t" r="r" b="b"/>
              <a:pathLst>
                <a:path w="582294" h="58420">
                  <a:moveTo>
                    <a:pt x="582101" y="0"/>
                  </a:moveTo>
                  <a:lnTo>
                    <a:pt x="0" y="0"/>
                  </a:lnTo>
                  <a:lnTo>
                    <a:pt x="0" y="58210"/>
                  </a:lnTo>
                  <a:lnTo>
                    <a:pt x="582101" y="58210"/>
                  </a:lnTo>
                  <a:lnTo>
                    <a:pt x="582101" y="0"/>
                  </a:lnTo>
                  <a:close/>
                </a:path>
              </a:pathLst>
            </a:custGeom>
            <a:solidFill>
              <a:srgbClr val="C31919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5" name="object 5" descr=""/>
          <p:cNvSpPr txBox="1"/>
          <p:nvPr/>
        </p:nvSpPr>
        <p:spPr>
          <a:xfrm>
            <a:off x="1453352" y="4104050"/>
            <a:ext cx="3954779" cy="2181225"/>
          </a:xfrm>
          <a:prstGeom prst="rect">
            <a:avLst/>
          </a:prstGeom>
        </p:spPr>
        <p:txBody>
          <a:bodyPr wrap="square" lIns="0" tIns="10350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815"/>
              </a:spcBef>
            </a:pPr>
            <a:r>
              <a:rPr dirty="0" sz="2850">
                <a:solidFill>
                  <a:srgbClr val="C31919"/>
                </a:solidFill>
                <a:latin typeface="Book Antiqua"/>
                <a:cs typeface="Book Antiqua"/>
              </a:rPr>
              <a:t>Pagaré</a:t>
            </a:r>
            <a:r>
              <a:rPr dirty="0" sz="2850" spc="-10">
                <a:solidFill>
                  <a:srgbClr val="C31919"/>
                </a:solidFill>
                <a:latin typeface="Book Antiqua"/>
                <a:cs typeface="Book Antiqua"/>
              </a:rPr>
              <a:t> </a:t>
            </a:r>
            <a:r>
              <a:rPr dirty="0" sz="2850" spc="-210">
                <a:solidFill>
                  <a:srgbClr val="C31919"/>
                </a:solidFill>
                <a:latin typeface="Book Antiqua"/>
                <a:cs typeface="Book Antiqua"/>
              </a:rPr>
              <a:t>FHA</a:t>
            </a:r>
            <a:r>
              <a:rPr dirty="0" sz="2850" spc="5">
                <a:solidFill>
                  <a:srgbClr val="C31919"/>
                </a:solidFill>
                <a:latin typeface="Book Antiqua"/>
                <a:cs typeface="Book Antiqua"/>
              </a:rPr>
              <a:t> </a:t>
            </a:r>
            <a:r>
              <a:rPr dirty="0" sz="2850" spc="-50">
                <a:solidFill>
                  <a:srgbClr val="C31919"/>
                </a:solidFill>
                <a:latin typeface="Book Antiqua"/>
                <a:cs typeface="Book Antiqua"/>
              </a:rPr>
              <a:t>(Asegurado)</a:t>
            </a:r>
            <a:endParaRPr sz="2850">
              <a:latin typeface="Book Antiqua"/>
              <a:cs typeface="Book Antiqua"/>
            </a:endParaRPr>
          </a:p>
          <a:p>
            <a:pPr marL="12700" marR="587375">
              <a:lnSpc>
                <a:spcPts val="5390"/>
              </a:lnSpc>
              <a:spcBef>
                <a:spcPts val="2105"/>
              </a:spcBef>
            </a:pPr>
            <a:r>
              <a:rPr dirty="0" sz="5150" spc="-35">
                <a:solidFill>
                  <a:srgbClr val="181818"/>
                </a:solidFill>
                <a:latin typeface="Book Antiqua"/>
                <a:cs typeface="Book Antiqua"/>
              </a:rPr>
              <a:t>Análisis</a:t>
            </a:r>
            <a:r>
              <a:rPr dirty="0" sz="5150" spc="-275">
                <a:solidFill>
                  <a:srgbClr val="181818"/>
                </a:solidFill>
                <a:latin typeface="Book Antiqua"/>
                <a:cs typeface="Book Antiqua"/>
              </a:rPr>
              <a:t> </a:t>
            </a:r>
            <a:r>
              <a:rPr dirty="0" sz="5150" spc="-25">
                <a:solidFill>
                  <a:srgbClr val="181818"/>
                </a:solidFill>
                <a:latin typeface="Book Antiqua"/>
                <a:cs typeface="Book Antiqua"/>
              </a:rPr>
              <a:t>del </a:t>
            </a:r>
            <a:r>
              <a:rPr dirty="0" sz="5150" spc="-10">
                <a:solidFill>
                  <a:srgbClr val="181818"/>
                </a:solidFill>
                <a:latin typeface="Book Antiqua"/>
                <a:cs typeface="Book Antiqua"/>
              </a:rPr>
              <a:t>Pagaré</a:t>
            </a:r>
            <a:endParaRPr sz="5150">
              <a:latin typeface="Book Antiqua"/>
              <a:cs typeface="Book Antiqua"/>
            </a:endParaRPr>
          </a:p>
        </p:txBody>
      </p:sp>
      <p:pic>
        <p:nvPicPr>
          <p:cNvPr id="6" name="object 6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956713" y="9531912"/>
            <a:ext cx="756732" cy="727626"/>
          </a:xfrm>
          <a:prstGeom prst="rect">
            <a:avLst/>
          </a:prstGeom>
        </p:spPr>
      </p:pic>
      <p:sp>
        <p:nvSpPr>
          <p:cNvPr id="7" name="object 7" descr=""/>
          <p:cNvSpPr/>
          <p:nvPr/>
        </p:nvSpPr>
        <p:spPr>
          <a:xfrm>
            <a:off x="8416025" y="476593"/>
            <a:ext cx="572135" cy="572135"/>
          </a:xfrm>
          <a:custGeom>
            <a:avLst/>
            <a:gdLst/>
            <a:ahLst/>
            <a:cxnLst/>
            <a:rect l="l" t="t" r="r" b="b"/>
            <a:pathLst>
              <a:path w="572134" h="572135">
                <a:moveTo>
                  <a:pt x="554809" y="0"/>
                </a:moveTo>
                <a:lnTo>
                  <a:pt x="548391" y="1249"/>
                </a:lnTo>
                <a:lnTo>
                  <a:pt x="542751" y="4998"/>
                </a:lnTo>
                <a:lnTo>
                  <a:pt x="437782" y="109980"/>
                </a:lnTo>
                <a:lnTo>
                  <a:pt x="436682" y="108739"/>
                </a:lnTo>
                <a:lnTo>
                  <a:pt x="398044" y="80455"/>
                </a:lnTo>
                <a:lnTo>
                  <a:pt x="356011" y="61823"/>
                </a:lnTo>
                <a:lnTo>
                  <a:pt x="311500" y="52386"/>
                </a:lnTo>
                <a:lnTo>
                  <a:pt x="266052" y="52263"/>
                </a:lnTo>
                <a:lnTo>
                  <a:pt x="221213" y="61570"/>
                </a:lnTo>
                <a:lnTo>
                  <a:pt x="178525" y="80425"/>
                </a:lnTo>
                <a:lnTo>
                  <a:pt x="173441" y="84900"/>
                </a:lnTo>
                <a:lnTo>
                  <a:pt x="170568" y="90771"/>
                </a:lnTo>
                <a:lnTo>
                  <a:pt x="170107" y="97292"/>
                </a:lnTo>
                <a:lnTo>
                  <a:pt x="172259" y="103713"/>
                </a:lnTo>
                <a:lnTo>
                  <a:pt x="176733" y="108798"/>
                </a:lnTo>
                <a:lnTo>
                  <a:pt x="182605" y="111671"/>
                </a:lnTo>
                <a:lnTo>
                  <a:pt x="189126" y="112132"/>
                </a:lnTo>
                <a:lnTo>
                  <a:pt x="195548" y="109980"/>
                </a:lnTo>
                <a:lnTo>
                  <a:pt x="239080" y="91839"/>
                </a:lnTo>
                <a:lnTo>
                  <a:pt x="284863" y="85287"/>
                </a:lnTo>
                <a:lnTo>
                  <a:pt x="330639" y="90149"/>
                </a:lnTo>
                <a:lnTo>
                  <a:pt x="374147" y="106252"/>
                </a:lnTo>
                <a:lnTo>
                  <a:pt x="413783" y="133990"/>
                </a:lnTo>
                <a:lnTo>
                  <a:pt x="285932" y="261862"/>
                </a:lnTo>
                <a:lnTo>
                  <a:pt x="29113" y="4998"/>
                </a:lnTo>
                <a:lnTo>
                  <a:pt x="23472" y="1249"/>
                </a:lnTo>
                <a:lnTo>
                  <a:pt x="17055" y="0"/>
                </a:lnTo>
                <a:lnTo>
                  <a:pt x="10637" y="1249"/>
                </a:lnTo>
                <a:lnTo>
                  <a:pt x="4996" y="4998"/>
                </a:lnTo>
                <a:lnTo>
                  <a:pt x="1249" y="10637"/>
                </a:lnTo>
                <a:lnTo>
                  <a:pt x="0" y="17054"/>
                </a:lnTo>
                <a:lnTo>
                  <a:pt x="1248" y="23470"/>
                </a:lnTo>
                <a:lnTo>
                  <a:pt x="4994" y="29110"/>
                </a:lnTo>
                <a:lnTo>
                  <a:pt x="112112" y="136248"/>
                </a:lnTo>
                <a:lnTo>
                  <a:pt x="82992" y="174222"/>
                </a:lnTo>
                <a:lnTo>
                  <a:pt x="63161" y="216532"/>
                </a:lnTo>
                <a:lnTo>
                  <a:pt x="52775" y="261569"/>
                </a:lnTo>
                <a:lnTo>
                  <a:pt x="51987" y="307726"/>
                </a:lnTo>
                <a:lnTo>
                  <a:pt x="60950" y="353393"/>
                </a:lnTo>
                <a:lnTo>
                  <a:pt x="79819" y="396963"/>
                </a:lnTo>
                <a:lnTo>
                  <a:pt x="84265" y="402069"/>
                </a:lnTo>
                <a:lnTo>
                  <a:pt x="90122" y="404975"/>
                </a:lnTo>
                <a:lnTo>
                  <a:pt x="96641" y="405474"/>
                </a:lnTo>
                <a:lnTo>
                  <a:pt x="103073" y="403359"/>
                </a:lnTo>
                <a:lnTo>
                  <a:pt x="108182" y="398912"/>
                </a:lnTo>
                <a:lnTo>
                  <a:pt x="111087" y="393055"/>
                </a:lnTo>
                <a:lnTo>
                  <a:pt x="111585" y="386534"/>
                </a:lnTo>
                <a:lnTo>
                  <a:pt x="109469" y="380098"/>
                </a:lnTo>
                <a:lnTo>
                  <a:pt x="91390" y="335818"/>
                </a:lnTo>
                <a:lnTo>
                  <a:pt x="85249" y="289376"/>
                </a:lnTo>
                <a:lnTo>
                  <a:pt x="90824" y="243104"/>
                </a:lnTo>
                <a:lnTo>
                  <a:pt x="107894" y="199328"/>
                </a:lnTo>
                <a:lnTo>
                  <a:pt x="136235" y="160379"/>
                </a:lnTo>
                <a:lnTo>
                  <a:pt x="261816" y="285983"/>
                </a:lnTo>
                <a:lnTo>
                  <a:pt x="4994" y="542847"/>
                </a:lnTo>
                <a:lnTo>
                  <a:pt x="1248" y="548490"/>
                </a:lnTo>
                <a:lnTo>
                  <a:pt x="17055" y="571959"/>
                </a:lnTo>
                <a:lnTo>
                  <a:pt x="23472" y="570708"/>
                </a:lnTo>
                <a:lnTo>
                  <a:pt x="29113" y="566959"/>
                </a:lnTo>
                <a:lnTo>
                  <a:pt x="133905" y="462153"/>
                </a:lnTo>
                <a:lnTo>
                  <a:pt x="172865" y="492717"/>
                </a:lnTo>
                <a:lnTo>
                  <a:pt x="216489" y="513361"/>
                </a:lnTo>
                <a:lnTo>
                  <a:pt x="263003" y="523930"/>
                </a:lnTo>
                <a:lnTo>
                  <a:pt x="310633" y="524273"/>
                </a:lnTo>
                <a:lnTo>
                  <a:pt x="357606" y="514238"/>
                </a:lnTo>
                <a:lnTo>
                  <a:pt x="402149" y="493670"/>
                </a:lnTo>
                <a:lnTo>
                  <a:pt x="407132" y="489085"/>
                </a:lnTo>
                <a:lnTo>
                  <a:pt x="409876" y="483152"/>
                </a:lnTo>
                <a:lnTo>
                  <a:pt x="410194" y="476622"/>
                </a:lnTo>
                <a:lnTo>
                  <a:pt x="407901" y="470252"/>
                </a:lnTo>
                <a:lnTo>
                  <a:pt x="403316" y="465265"/>
                </a:lnTo>
                <a:lnTo>
                  <a:pt x="397382" y="462521"/>
                </a:lnTo>
                <a:lnTo>
                  <a:pt x="390852" y="462203"/>
                </a:lnTo>
                <a:lnTo>
                  <a:pt x="384480" y="464495"/>
                </a:lnTo>
                <a:lnTo>
                  <a:pt x="339082" y="484255"/>
                </a:lnTo>
                <a:lnTo>
                  <a:pt x="291153" y="491267"/>
                </a:lnTo>
                <a:lnTo>
                  <a:pt x="243277" y="485753"/>
                </a:lnTo>
                <a:lnTo>
                  <a:pt x="198038" y="467935"/>
                </a:lnTo>
                <a:lnTo>
                  <a:pt x="158022" y="438032"/>
                </a:lnTo>
                <a:lnTo>
                  <a:pt x="285932" y="310104"/>
                </a:lnTo>
                <a:lnTo>
                  <a:pt x="542751" y="566959"/>
                </a:lnTo>
                <a:lnTo>
                  <a:pt x="548391" y="570708"/>
                </a:lnTo>
                <a:lnTo>
                  <a:pt x="554809" y="571959"/>
                </a:lnTo>
                <a:lnTo>
                  <a:pt x="561226" y="570712"/>
                </a:lnTo>
                <a:lnTo>
                  <a:pt x="566868" y="566968"/>
                </a:lnTo>
                <a:lnTo>
                  <a:pt x="570615" y="561325"/>
                </a:lnTo>
                <a:lnTo>
                  <a:pt x="571864" y="554908"/>
                </a:lnTo>
                <a:lnTo>
                  <a:pt x="570616" y="548490"/>
                </a:lnTo>
                <a:lnTo>
                  <a:pt x="566870" y="542847"/>
                </a:lnTo>
                <a:lnTo>
                  <a:pt x="464378" y="440337"/>
                </a:lnTo>
                <a:lnTo>
                  <a:pt x="494149" y="401313"/>
                </a:lnTo>
                <a:lnTo>
                  <a:pt x="514122" y="357791"/>
                </a:lnTo>
                <a:lnTo>
                  <a:pt x="524151" y="311509"/>
                </a:lnTo>
                <a:lnTo>
                  <a:pt x="524090" y="264204"/>
                </a:lnTo>
                <a:lnTo>
                  <a:pt x="513793" y="217614"/>
                </a:lnTo>
                <a:lnTo>
                  <a:pt x="493113" y="173476"/>
                </a:lnTo>
                <a:lnTo>
                  <a:pt x="476025" y="165518"/>
                </a:lnTo>
                <a:lnTo>
                  <a:pt x="469664" y="167839"/>
                </a:lnTo>
                <a:lnTo>
                  <a:pt x="464703" y="172452"/>
                </a:lnTo>
                <a:lnTo>
                  <a:pt x="461988" y="178400"/>
                </a:lnTo>
                <a:lnTo>
                  <a:pt x="461702" y="184932"/>
                </a:lnTo>
                <a:lnTo>
                  <a:pt x="464025" y="191294"/>
                </a:lnTo>
                <a:lnTo>
                  <a:pt x="483887" y="236188"/>
                </a:lnTo>
                <a:lnTo>
                  <a:pt x="491229" y="283645"/>
                </a:lnTo>
                <a:lnTo>
                  <a:pt x="486265" y="331146"/>
                </a:lnTo>
                <a:lnTo>
                  <a:pt x="469203" y="376172"/>
                </a:lnTo>
                <a:lnTo>
                  <a:pt x="440255" y="416206"/>
                </a:lnTo>
                <a:lnTo>
                  <a:pt x="310047" y="285983"/>
                </a:lnTo>
                <a:lnTo>
                  <a:pt x="566870" y="29110"/>
                </a:lnTo>
                <a:lnTo>
                  <a:pt x="570616" y="23470"/>
                </a:lnTo>
                <a:lnTo>
                  <a:pt x="571864" y="17054"/>
                </a:lnTo>
                <a:lnTo>
                  <a:pt x="570615" y="10637"/>
                </a:lnTo>
                <a:lnTo>
                  <a:pt x="566868" y="4998"/>
                </a:lnTo>
                <a:lnTo>
                  <a:pt x="561226" y="1249"/>
                </a:lnTo>
                <a:lnTo>
                  <a:pt x="554809" y="0"/>
                </a:lnTo>
                <a:close/>
              </a:path>
            </a:pathLst>
          </a:custGeom>
          <a:solidFill>
            <a:srgbClr val="C31919"/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8" name="object 8" descr=""/>
          <p:cNvGrpSpPr/>
          <p:nvPr/>
        </p:nvGrpSpPr>
        <p:grpSpPr>
          <a:xfrm>
            <a:off x="8976074" y="509338"/>
            <a:ext cx="8263890" cy="9459595"/>
            <a:chOff x="8976074" y="509338"/>
            <a:chExt cx="8263890" cy="9459595"/>
          </a:xfrm>
        </p:grpSpPr>
        <p:pic>
          <p:nvPicPr>
            <p:cNvPr id="9" name="object 9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0168472" y="742176"/>
              <a:ext cx="5588174" cy="8993471"/>
            </a:xfrm>
            <a:prstGeom prst="rect">
              <a:avLst/>
            </a:prstGeom>
          </p:spPr>
        </p:pic>
        <p:sp>
          <p:nvSpPr>
            <p:cNvPr id="10" name="object 10" descr=""/>
            <p:cNvSpPr/>
            <p:nvPr/>
          </p:nvSpPr>
          <p:spPr>
            <a:xfrm>
              <a:off x="10343096" y="713074"/>
              <a:ext cx="5239385" cy="0"/>
            </a:xfrm>
            <a:custGeom>
              <a:avLst/>
              <a:gdLst/>
              <a:ahLst/>
              <a:cxnLst/>
              <a:rect l="l" t="t" r="r" b="b"/>
              <a:pathLst>
                <a:path w="5239384" h="0">
                  <a:moveTo>
                    <a:pt x="0" y="0"/>
                  </a:moveTo>
                  <a:lnTo>
                    <a:pt x="5238913" y="0"/>
                  </a:lnTo>
                </a:path>
              </a:pathLst>
            </a:custGeom>
            <a:ln w="407471">
              <a:solidFill>
                <a:srgbClr val="000000"/>
              </a:solidFill>
              <a:prstDash val="lgDash"/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11" name="object 11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9935627" y="509338"/>
              <a:ext cx="407471" cy="407471"/>
            </a:xfrm>
            <a:prstGeom prst="rect">
              <a:avLst/>
            </a:prstGeom>
          </p:spPr>
        </p:pic>
        <p:pic>
          <p:nvPicPr>
            <p:cNvPr id="12" name="object 12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5582010" y="509338"/>
              <a:ext cx="407471" cy="407471"/>
            </a:xfrm>
            <a:prstGeom prst="rect">
              <a:avLst/>
            </a:prstGeom>
          </p:spPr>
        </p:pic>
        <p:pic>
          <p:nvPicPr>
            <p:cNvPr id="13" name="object 13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5582010" y="9561017"/>
              <a:ext cx="407471" cy="407471"/>
            </a:xfrm>
            <a:prstGeom prst="rect">
              <a:avLst/>
            </a:prstGeom>
          </p:spPr>
        </p:pic>
        <p:pic>
          <p:nvPicPr>
            <p:cNvPr id="14" name="object 14" descr="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9935627" y="9561017"/>
              <a:ext cx="407471" cy="407471"/>
            </a:xfrm>
            <a:prstGeom prst="rect">
              <a:avLst/>
            </a:prstGeom>
          </p:spPr>
        </p:pic>
        <p:sp>
          <p:nvSpPr>
            <p:cNvPr id="15" name="object 15" descr=""/>
            <p:cNvSpPr/>
            <p:nvPr/>
          </p:nvSpPr>
          <p:spPr>
            <a:xfrm>
              <a:off x="10139350" y="713076"/>
              <a:ext cx="5646420" cy="9051925"/>
            </a:xfrm>
            <a:custGeom>
              <a:avLst/>
              <a:gdLst/>
              <a:ahLst/>
              <a:cxnLst/>
              <a:rect l="l" t="t" r="r" b="b"/>
              <a:pathLst>
                <a:path w="5646419" h="9051925">
                  <a:moveTo>
                    <a:pt x="5646394" y="0"/>
                  </a:moveTo>
                  <a:lnTo>
                    <a:pt x="5617286" y="0"/>
                  </a:lnTo>
                  <a:lnTo>
                    <a:pt x="5617286" y="29108"/>
                  </a:lnTo>
                  <a:lnTo>
                    <a:pt x="5617286" y="9022575"/>
                  </a:lnTo>
                  <a:lnTo>
                    <a:pt x="29121" y="9022575"/>
                  </a:lnTo>
                  <a:lnTo>
                    <a:pt x="29121" y="29108"/>
                  </a:lnTo>
                  <a:lnTo>
                    <a:pt x="5617286" y="29108"/>
                  </a:lnTo>
                  <a:lnTo>
                    <a:pt x="5617286" y="0"/>
                  </a:lnTo>
                  <a:lnTo>
                    <a:pt x="29121" y="0"/>
                  </a:lnTo>
                  <a:lnTo>
                    <a:pt x="0" y="0"/>
                  </a:lnTo>
                  <a:lnTo>
                    <a:pt x="0" y="29108"/>
                  </a:lnTo>
                  <a:lnTo>
                    <a:pt x="0" y="9022575"/>
                  </a:lnTo>
                  <a:lnTo>
                    <a:pt x="0" y="9051684"/>
                  </a:lnTo>
                  <a:lnTo>
                    <a:pt x="29121" y="9051684"/>
                  </a:lnTo>
                  <a:lnTo>
                    <a:pt x="5617286" y="9051684"/>
                  </a:lnTo>
                  <a:lnTo>
                    <a:pt x="5646394" y="9051684"/>
                  </a:lnTo>
                  <a:lnTo>
                    <a:pt x="5646394" y="9022575"/>
                  </a:lnTo>
                  <a:lnTo>
                    <a:pt x="5646394" y="29108"/>
                  </a:lnTo>
                  <a:lnTo>
                    <a:pt x="564639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6" name="object 16" descr=""/>
            <p:cNvSpPr/>
            <p:nvPr/>
          </p:nvSpPr>
          <p:spPr>
            <a:xfrm>
              <a:off x="9254424" y="744071"/>
              <a:ext cx="1013460" cy="357505"/>
            </a:xfrm>
            <a:custGeom>
              <a:avLst/>
              <a:gdLst/>
              <a:ahLst/>
              <a:cxnLst/>
              <a:rect l="l" t="t" r="r" b="b"/>
              <a:pathLst>
                <a:path w="1013459" h="357505">
                  <a:moveTo>
                    <a:pt x="0" y="0"/>
                  </a:moveTo>
                  <a:lnTo>
                    <a:pt x="535533" y="0"/>
                  </a:lnTo>
                  <a:lnTo>
                    <a:pt x="1013002" y="357119"/>
                  </a:lnTo>
                </a:path>
              </a:pathLst>
            </a:custGeom>
            <a:ln w="43657">
              <a:solidFill>
                <a:srgbClr val="C31919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17" name="object 17" descr="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0172835" y="1006598"/>
              <a:ext cx="189182" cy="189183"/>
            </a:xfrm>
            <a:prstGeom prst="rect">
              <a:avLst/>
            </a:prstGeom>
          </p:spPr>
        </p:pic>
        <p:sp>
          <p:nvSpPr>
            <p:cNvPr id="18" name="object 18" descr=""/>
            <p:cNvSpPr/>
            <p:nvPr/>
          </p:nvSpPr>
          <p:spPr>
            <a:xfrm>
              <a:off x="14954507" y="3197046"/>
              <a:ext cx="2025014" cy="2468245"/>
            </a:xfrm>
            <a:custGeom>
              <a:avLst/>
              <a:gdLst/>
              <a:ahLst/>
              <a:cxnLst/>
              <a:rect l="l" t="t" r="r" b="b"/>
              <a:pathLst>
                <a:path w="2025015" h="2468245">
                  <a:moveTo>
                    <a:pt x="2024985" y="0"/>
                  </a:moveTo>
                  <a:lnTo>
                    <a:pt x="2024985" y="1249044"/>
                  </a:lnTo>
                  <a:lnTo>
                    <a:pt x="0" y="2467964"/>
                  </a:lnTo>
                </a:path>
              </a:pathLst>
            </a:custGeom>
            <a:ln w="29105">
              <a:solidFill>
                <a:srgbClr val="C31919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19" name="object 19" descr="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4881745" y="5592248"/>
              <a:ext cx="145525" cy="145525"/>
            </a:xfrm>
            <a:prstGeom prst="rect">
              <a:avLst/>
            </a:prstGeom>
          </p:spPr>
        </p:pic>
        <p:sp>
          <p:nvSpPr>
            <p:cNvPr id="20" name="object 20" descr=""/>
            <p:cNvSpPr/>
            <p:nvPr/>
          </p:nvSpPr>
          <p:spPr>
            <a:xfrm>
              <a:off x="9869706" y="5801077"/>
              <a:ext cx="2519680" cy="1110615"/>
            </a:xfrm>
            <a:custGeom>
              <a:avLst/>
              <a:gdLst/>
              <a:ahLst/>
              <a:cxnLst/>
              <a:rect l="l" t="t" r="r" b="b"/>
              <a:pathLst>
                <a:path w="2519679" h="1110615">
                  <a:moveTo>
                    <a:pt x="0" y="1110358"/>
                  </a:moveTo>
                  <a:lnTo>
                    <a:pt x="1286880" y="1110358"/>
                  </a:lnTo>
                  <a:lnTo>
                    <a:pt x="2519626" y="0"/>
                  </a:lnTo>
                </a:path>
              </a:pathLst>
            </a:custGeom>
            <a:ln w="43657">
              <a:solidFill>
                <a:srgbClr val="C31919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21" name="object 21" descr="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2294740" y="5706485"/>
              <a:ext cx="189182" cy="189182"/>
            </a:xfrm>
            <a:prstGeom prst="rect">
              <a:avLst/>
            </a:prstGeom>
          </p:spPr>
        </p:pic>
        <p:sp>
          <p:nvSpPr>
            <p:cNvPr id="22" name="object 22" descr=""/>
            <p:cNvSpPr/>
            <p:nvPr/>
          </p:nvSpPr>
          <p:spPr>
            <a:xfrm>
              <a:off x="9323985" y="4743981"/>
              <a:ext cx="1382395" cy="1621790"/>
            </a:xfrm>
            <a:custGeom>
              <a:avLst/>
              <a:gdLst/>
              <a:ahLst/>
              <a:cxnLst/>
              <a:rect l="l" t="t" r="r" b="b"/>
              <a:pathLst>
                <a:path w="1382395" h="1621789">
                  <a:moveTo>
                    <a:pt x="0" y="1621734"/>
                  </a:moveTo>
                  <a:lnTo>
                    <a:pt x="0" y="792676"/>
                  </a:lnTo>
                  <a:lnTo>
                    <a:pt x="1382199" y="0"/>
                  </a:lnTo>
                </a:path>
              </a:pathLst>
            </a:custGeom>
            <a:ln w="43657">
              <a:solidFill>
                <a:srgbClr val="C31919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23" name="object 23" descr="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0611594" y="4649390"/>
              <a:ext cx="189182" cy="189182"/>
            </a:xfrm>
            <a:prstGeom prst="rect">
              <a:avLst/>
            </a:prstGeom>
          </p:spPr>
        </p:pic>
        <p:sp>
          <p:nvSpPr>
            <p:cNvPr id="24" name="object 24" descr=""/>
            <p:cNvSpPr/>
            <p:nvPr/>
          </p:nvSpPr>
          <p:spPr>
            <a:xfrm>
              <a:off x="9869706" y="6911436"/>
              <a:ext cx="905510" cy="725170"/>
            </a:xfrm>
            <a:custGeom>
              <a:avLst/>
              <a:gdLst/>
              <a:ahLst/>
              <a:cxnLst/>
              <a:rect l="l" t="t" r="r" b="b"/>
              <a:pathLst>
                <a:path w="905509" h="725170">
                  <a:moveTo>
                    <a:pt x="0" y="0"/>
                  </a:moveTo>
                  <a:lnTo>
                    <a:pt x="471211" y="0"/>
                  </a:lnTo>
                  <a:lnTo>
                    <a:pt x="905022" y="724570"/>
                  </a:lnTo>
                </a:path>
              </a:pathLst>
            </a:custGeom>
            <a:ln w="43657">
              <a:solidFill>
                <a:srgbClr val="C31919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25" name="object 25" descr="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0680136" y="7541415"/>
              <a:ext cx="189182" cy="189182"/>
            </a:xfrm>
            <a:prstGeom prst="rect">
              <a:avLst/>
            </a:prstGeom>
          </p:spPr>
        </p:pic>
        <p:sp>
          <p:nvSpPr>
            <p:cNvPr id="26" name="object 26" descr=""/>
            <p:cNvSpPr/>
            <p:nvPr/>
          </p:nvSpPr>
          <p:spPr>
            <a:xfrm>
              <a:off x="9323985" y="7457156"/>
              <a:ext cx="1536700" cy="1441450"/>
            </a:xfrm>
            <a:custGeom>
              <a:avLst/>
              <a:gdLst/>
              <a:ahLst/>
              <a:cxnLst/>
              <a:rect l="l" t="t" r="r" b="b"/>
              <a:pathLst>
                <a:path w="1536700" h="1441450">
                  <a:moveTo>
                    <a:pt x="0" y="0"/>
                  </a:moveTo>
                  <a:lnTo>
                    <a:pt x="0" y="735921"/>
                  </a:lnTo>
                  <a:lnTo>
                    <a:pt x="1536456" y="1441428"/>
                  </a:lnTo>
                </a:path>
              </a:pathLst>
            </a:custGeom>
            <a:ln w="43657">
              <a:solidFill>
                <a:srgbClr val="C31919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27" name="object 27" descr="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0765851" y="8803993"/>
              <a:ext cx="189182" cy="189182"/>
            </a:xfrm>
            <a:prstGeom prst="rect">
              <a:avLst/>
            </a:prstGeom>
          </p:spPr>
        </p:pic>
        <p:sp>
          <p:nvSpPr>
            <p:cNvPr id="28" name="object 28" descr=""/>
            <p:cNvSpPr/>
            <p:nvPr/>
          </p:nvSpPr>
          <p:spPr>
            <a:xfrm>
              <a:off x="15515217" y="7657399"/>
              <a:ext cx="1421765" cy="1257300"/>
            </a:xfrm>
            <a:custGeom>
              <a:avLst/>
              <a:gdLst/>
              <a:ahLst/>
              <a:cxnLst/>
              <a:rect l="l" t="t" r="r" b="b"/>
              <a:pathLst>
                <a:path w="1421765" h="1257300">
                  <a:moveTo>
                    <a:pt x="1421346" y="0"/>
                  </a:moveTo>
                  <a:lnTo>
                    <a:pt x="1421346" y="642931"/>
                  </a:lnTo>
                  <a:lnTo>
                    <a:pt x="0" y="1257048"/>
                  </a:lnTo>
                </a:path>
              </a:pathLst>
            </a:custGeom>
            <a:ln w="43657">
              <a:solidFill>
                <a:srgbClr val="C31919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29" name="object 29" descr="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5420625" y="8819855"/>
              <a:ext cx="189182" cy="189182"/>
            </a:xfrm>
            <a:prstGeom prst="rect">
              <a:avLst/>
            </a:prstGeom>
          </p:spPr>
        </p:pic>
        <p:sp>
          <p:nvSpPr>
            <p:cNvPr id="30" name="object 30" descr=""/>
            <p:cNvSpPr/>
            <p:nvPr/>
          </p:nvSpPr>
          <p:spPr>
            <a:xfrm>
              <a:off x="8976068" y="2661535"/>
              <a:ext cx="8263890" cy="4739640"/>
            </a:xfrm>
            <a:custGeom>
              <a:avLst/>
              <a:gdLst/>
              <a:ahLst/>
              <a:cxnLst/>
              <a:rect l="l" t="t" r="r" b="b"/>
              <a:pathLst>
                <a:path w="8263890" h="4739640">
                  <a:moveTo>
                    <a:pt x="239534" y="4306036"/>
                  </a:moveTo>
                  <a:lnTo>
                    <a:pt x="230111" y="4259453"/>
                  </a:lnTo>
                  <a:lnTo>
                    <a:pt x="205422" y="4222877"/>
                  </a:lnTo>
                  <a:lnTo>
                    <a:pt x="205422" y="4306036"/>
                  </a:lnTo>
                  <a:lnTo>
                    <a:pt x="205143" y="4312894"/>
                  </a:lnTo>
                  <a:lnTo>
                    <a:pt x="119761" y="4484598"/>
                  </a:lnTo>
                  <a:lnTo>
                    <a:pt x="41033" y="4339717"/>
                  </a:lnTo>
                  <a:lnTo>
                    <a:pt x="34112" y="4306036"/>
                  </a:lnTo>
                  <a:lnTo>
                    <a:pt x="40843" y="4272737"/>
                  </a:lnTo>
                  <a:lnTo>
                    <a:pt x="59194" y="4245534"/>
                  </a:lnTo>
                  <a:lnTo>
                    <a:pt x="86423" y="4227182"/>
                  </a:lnTo>
                  <a:lnTo>
                    <a:pt x="119761" y="4220451"/>
                  </a:lnTo>
                  <a:lnTo>
                    <a:pt x="153098" y="4227182"/>
                  </a:lnTo>
                  <a:lnTo>
                    <a:pt x="180327" y="4245534"/>
                  </a:lnTo>
                  <a:lnTo>
                    <a:pt x="198691" y="4272737"/>
                  </a:lnTo>
                  <a:lnTo>
                    <a:pt x="205422" y="4306036"/>
                  </a:lnTo>
                  <a:lnTo>
                    <a:pt x="205422" y="4222877"/>
                  </a:lnTo>
                  <a:lnTo>
                    <a:pt x="204444" y="4221416"/>
                  </a:lnTo>
                  <a:lnTo>
                    <a:pt x="203022" y="4220451"/>
                  </a:lnTo>
                  <a:lnTo>
                    <a:pt x="166370" y="4195762"/>
                  </a:lnTo>
                  <a:lnTo>
                    <a:pt x="119761" y="4186351"/>
                  </a:lnTo>
                  <a:lnTo>
                    <a:pt x="73152" y="4195762"/>
                  </a:lnTo>
                  <a:lnTo>
                    <a:pt x="35077" y="4221416"/>
                  </a:lnTo>
                  <a:lnTo>
                    <a:pt x="9410" y="4259465"/>
                  </a:lnTo>
                  <a:lnTo>
                    <a:pt x="0" y="4306036"/>
                  </a:lnTo>
                  <a:lnTo>
                    <a:pt x="381" y="4315612"/>
                  </a:lnTo>
                  <a:lnTo>
                    <a:pt x="9855" y="4353674"/>
                  </a:lnTo>
                  <a:lnTo>
                    <a:pt x="93586" y="4507865"/>
                  </a:lnTo>
                  <a:lnTo>
                    <a:pt x="119761" y="4523435"/>
                  </a:lnTo>
                  <a:lnTo>
                    <a:pt x="134594" y="4519536"/>
                  </a:lnTo>
                  <a:lnTo>
                    <a:pt x="158584" y="4484598"/>
                  </a:lnTo>
                  <a:lnTo>
                    <a:pt x="229349" y="4354360"/>
                  </a:lnTo>
                  <a:lnTo>
                    <a:pt x="239141" y="4315612"/>
                  </a:lnTo>
                  <a:lnTo>
                    <a:pt x="239534" y="4306036"/>
                  </a:lnTo>
                  <a:close/>
                </a:path>
                <a:path w="8263890" h="4739640">
                  <a:moveTo>
                    <a:pt x="659892" y="4462729"/>
                  </a:moveTo>
                  <a:lnTo>
                    <a:pt x="649693" y="4412259"/>
                  </a:lnTo>
                  <a:lnTo>
                    <a:pt x="621906" y="4371048"/>
                  </a:lnTo>
                  <a:lnTo>
                    <a:pt x="580694" y="4343247"/>
                  </a:lnTo>
                  <a:lnTo>
                    <a:pt x="530225" y="4333062"/>
                  </a:lnTo>
                  <a:lnTo>
                    <a:pt x="390017" y="4333062"/>
                  </a:lnTo>
                  <a:lnTo>
                    <a:pt x="374116" y="4329849"/>
                  </a:lnTo>
                  <a:lnTo>
                    <a:pt x="361124" y="4321099"/>
                  </a:lnTo>
                  <a:lnTo>
                    <a:pt x="352374" y="4308106"/>
                  </a:lnTo>
                  <a:lnTo>
                    <a:pt x="349161" y="4292206"/>
                  </a:lnTo>
                  <a:lnTo>
                    <a:pt x="352374" y="4276306"/>
                  </a:lnTo>
                  <a:lnTo>
                    <a:pt x="361124" y="4263314"/>
                  </a:lnTo>
                  <a:lnTo>
                    <a:pt x="374116" y="4254563"/>
                  </a:lnTo>
                  <a:lnTo>
                    <a:pt x="390017" y="4251350"/>
                  </a:lnTo>
                  <a:lnTo>
                    <a:pt x="473417" y="4251350"/>
                  </a:lnTo>
                  <a:lnTo>
                    <a:pt x="481050" y="4243717"/>
                  </a:lnTo>
                  <a:lnTo>
                    <a:pt x="481050" y="4224883"/>
                  </a:lnTo>
                  <a:lnTo>
                    <a:pt x="473417" y="4217238"/>
                  </a:lnTo>
                  <a:lnTo>
                    <a:pt x="390017" y="4217238"/>
                  </a:lnTo>
                  <a:lnTo>
                    <a:pt x="360845" y="4223131"/>
                  </a:lnTo>
                  <a:lnTo>
                    <a:pt x="337007" y="4239196"/>
                  </a:lnTo>
                  <a:lnTo>
                    <a:pt x="320941" y="4263034"/>
                  </a:lnTo>
                  <a:lnTo>
                    <a:pt x="315061" y="4292206"/>
                  </a:lnTo>
                  <a:lnTo>
                    <a:pt x="320941" y="4321391"/>
                  </a:lnTo>
                  <a:lnTo>
                    <a:pt x="337007" y="4345216"/>
                  </a:lnTo>
                  <a:lnTo>
                    <a:pt x="360845" y="4361281"/>
                  </a:lnTo>
                  <a:lnTo>
                    <a:pt x="390017" y="4367174"/>
                  </a:lnTo>
                  <a:lnTo>
                    <a:pt x="530225" y="4367174"/>
                  </a:lnTo>
                  <a:lnTo>
                    <a:pt x="567423" y="4374680"/>
                  </a:lnTo>
                  <a:lnTo>
                    <a:pt x="597789" y="4395165"/>
                  </a:lnTo>
                  <a:lnTo>
                    <a:pt x="618274" y="4425531"/>
                  </a:lnTo>
                  <a:lnTo>
                    <a:pt x="625779" y="4462729"/>
                  </a:lnTo>
                  <a:lnTo>
                    <a:pt x="618274" y="4499927"/>
                  </a:lnTo>
                  <a:lnTo>
                    <a:pt x="597789" y="4530293"/>
                  </a:lnTo>
                  <a:lnTo>
                    <a:pt x="567410" y="4550778"/>
                  </a:lnTo>
                  <a:lnTo>
                    <a:pt x="530225" y="4558284"/>
                  </a:lnTo>
                  <a:lnTo>
                    <a:pt x="127393" y="4558284"/>
                  </a:lnTo>
                  <a:lnTo>
                    <a:pt x="119761" y="4565916"/>
                  </a:lnTo>
                  <a:lnTo>
                    <a:pt x="119761" y="4584751"/>
                  </a:lnTo>
                  <a:lnTo>
                    <a:pt x="127393" y="4592396"/>
                  </a:lnTo>
                  <a:lnTo>
                    <a:pt x="530225" y="4592396"/>
                  </a:lnTo>
                  <a:lnTo>
                    <a:pt x="580694" y="4582198"/>
                  </a:lnTo>
                  <a:lnTo>
                    <a:pt x="621906" y="4554410"/>
                  </a:lnTo>
                  <a:lnTo>
                    <a:pt x="649693" y="4513199"/>
                  </a:lnTo>
                  <a:lnTo>
                    <a:pt x="659892" y="4462729"/>
                  </a:lnTo>
                  <a:close/>
                </a:path>
                <a:path w="8263890" h="4739640">
                  <a:moveTo>
                    <a:pt x="678357" y="4013733"/>
                  </a:moveTo>
                  <a:lnTo>
                    <a:pt x="668947" y="3967149"/>
                  </a:lnTo>
                  <a:lnTo>
                    <a:pt x="644245" y="3930573"/>
                  </a:lnTo>
                  <a:lnTo>
                    <a:pt x="644245" y="4013733"/>
                  </a:lnTo>
                  <a:lnTo>
                    <a:pt x="643978" y="4020591"/>
                  </a:lnTo>
                  <a:lnTo>
                    <a:pt x="558584" y="4192295"/>
                  </a:lnTo>
                  <a:lnTo>
                    <a:pt x="479856" y="4047413"/>
                  </a:lnTo>
                  <a:lnTo>
                    <a:pt x="472922" y="4013733"/>
                  </a:lnTo>
                  <a:lnTo>
                    <a:pt x="479666" y="3980434"/>
                  </a:lnTo>
                  <a:lnTo>
                    <a:pt x="498017" y="3953230"/>
                  </a:lnTo>
                  <a:lnTo>
                    <a:pt x="525246" y="3934879"/>
                  </a:lnTo>
                  <a:lnTo>
                    <a:pt x="558584" y="3928148"/>
                  </a:lnTo>
                  <a:lnTo>
                    <a:pt x="591921" y="3934879"/>
                  </a:lnTo>
                  <a:lnTo>
                    <a:pt x="619150" y="3953230"/>
                  </a:lnTo>
                  <a:lnTo>
                    <a:pt x="637514" y="3980434"/>
                  </a:lnTo>
                  <a:lnTo>
                    <a:pt x="644245" y="4013733"/>
                  </a:lnTo>
                  <a:lnTo>
                    <a:pt x="644245" y="3930573"/>
                  </a:lnTo>
                  <a:lnTo>
                    <a:pt x="643267" y="3929113"/>
                  </a:lnTo>
                  <a:lnTo>
                    <a:pt x="641845" y="3928148"/>
                  </a:lnTo>
                  <a:lnTo>
                    <a:pt x="605193" y="3903459"/>
                  </a:lnTo>
                  <a:lnTo>
                    <a:pt x="558584" y="3894048"/>
                  </a:lnTo>
                  <a:lnTo>
                    <a:pt x="511975" y="3903459"/>
                  </a:lnTo>
                  <a:lnTo>
                    <a:pt x="473900" y="3929113"/>
                  </a:lnTo>
                  <a:lnTo>
                    <a:pt x="448233" y="3967149"/>
                  </a:lnTo>
                  <a:lnTo>
                    <a:pt x="438823" y="4013733"/>
                  </a:lnTo>
                  <a:lnTo>
                    <a:pt x="439204" y="4023309"/>
                  </a:lnTo>
                  <a:lnTo>
                    <a:pt x="448691" y="4061371"/>
                  </a:lnTo>
                  <a:lnTo>
                    <a:pt x="532409" y="4215562"/>
                  </a:lnTo>
                  <a:lnTo>
                    <a:pt x="558584" y="4231132"/>
                  </a:lnTo>
                  <a:lnTo>
                    <a:pt x="573405" y="4227233"/>
                  </a:lnTo>
                  <a:lnTo>
                    <a:pt x="597408" y="4192295"/>
                  </a:lnTo>
                  <a:lnTo>
                    <a:pt x="668172" y="4062057"/>
                  </a:lnTo>
                  <a:lnTo>
                    <a:pt x="677964" y="4023309"/>
                  </a:lnTo>
                  <a:lnTo>
                    <a:pt x="678357" y="4013733"/>
                  </a:lnTo>
                  <a:close/>
                </a:path>
                <a:path w="8263890" h="4739640">
                  <a:moveTo>
                    <a:pt x="7983664" y="4447387"/>
                  </a:moveTo>
                  <a:lnTo>
                    <a:pt x="7981645" y="4437431"/>
                  </a:lnTo>
                  <a:lnTo>
                    <a:pt x="7976159" y="4429303"/>
                  </a:lnTo>
                  <a:lnTo>
                    <a:pt x="7968031" y="4423816"/>
                  </a:lnTo>
                  <a:lnTo>
                    <a:pt x="7958074" y="4421810"/>
                  </a:lnTo>
                  <a:lnTo>
                    <a:pt x="7948117" y="4423816"/>
                  </a:lnTo>
                  <a:lnTo>
                    <a:pt x="7939989" y="4429303"/>
                  </a:lnTo>
                  <a:lnTo>
                    <a:pt x="7934503" y="4437431"/>
                  </a:lnTo>
                  <a:lnTo>
                    <a:pt x="7932496" y="4447387"/>
                  </a:lnTo>
                  <a:lnTo>
                    <a:pt x="7934503" y="4457344"/>
                  </a:lnTo>
                  <a:lnTo>
                    <a:pt x="7939989" y="4465472"/>
                  </a:lnTo>
                  <a:lnTo>
                    <a:pt x="7948117" y="4470959"/>
                  </a:lnTo>
                  <a:lnTo>
                    <a:pt x="7958074" y="4472965"/>
                  </a:lnTo>
                  <a:lnTo>
                    <a:pt x="7968031" y="4470959"/>
                  </a:lnTo>
                  <a:lnTo>
                    <a:pt x="7976159" y="4465472"/>
                  </a:lnTo>
                  <a:lnTo>
                    <a:pt x="7981645" y="4457344"/>
                  </a:lnTo>
                  <a:lnTo>
                    <a:pt x="7983664" y="4447387"/>
                  </a:lnTo>
                  <a:close/>
                </a:path>
                <a:path w="8263890" h="4739640">
                  <a:moveTo>
                    <a:pt x="8145107" y="87947"/>
                  </a:moveTo>
                  <a:lnTo>
                    <a:pt x="8136217" y="79070"/>
                  </a:lnTo>
                  <a:lnTo>
                    <a:pt x="8129029" y="79070"/>
                  </a:lnTo>
                  <a:lnTo>
                    <a:pt x="8053502" y="154584"/>
                  </a:lnTo>
                  <a:lnTo>
                    <a:pt x="7977987" y="79070"/>
                  </a:lnTo>
                  <a:lnTo>
                    <a:pt x="7970787" y="79070"/>
                  </a:lnTo>
                  <a:lnTo>
                    <a:pt x="7961909" y="87947"/>
                  </a:lnTo>
                  <a:lnTo>
                    <a:pt x="7961909" y="95148"/>
                  </a:lnTo>
                  <a:lnTo>
                    <a:pt x="8037423" y="170662"/>
                  </a:lnTo>
                  <a:lnTo>
                    <a:pt x="7961909" y="246176"/>
                  </a:lnTo>
                  <a:lnTo>
                    <a:pt x="7961909" y="253377"/>
                  </a:lnTo>
                  <a:lnTo>
                    <a:pt x="7970787" y="262267"/>
                  </a:lnTo>
                  <a:lnTo>
                    <a:pt x="7977987" y="262267"/>
                  </a:lnTo>
                  <a:lnTo>
                    <a:pt x="8053502" y="186740"/>
                  </a:lnTo>
                  <a:lnTo>
                    <a:pt x="8129029" y="262267"/>
                  </a:lnTo>
                  <a:lnTo>
                    <a:pt x="8136217" y="262267"/>
                  </a:lnTo>
                  <a:lnTo>
                    <a:pt x="8145107" y="253377"/>
                  </a:lnTo>
                  <a:lnTo>
                    <a:pt x="8145107" y="246176"/>
                  </a:lnTo>
                  <a:lnTo>
                    <a:pt x="8085658" y="186740"/>
                  </a:lnTo>
                  <a:lnTo>
                    <a:pt x="8069580" y="170662"/>
                  </a:lnTo>
                  <a:lnTo>
                    <a:pt x="8085658" y="154584"/>
                  </a:lnTo>
                  <a:lnTo>
                    <a:pt x="8145107" y="95148"/>
                  </a:lnTo>
                  <a:lnTo>
                    <a:pt x="8145107" y="87947"/>
                  </a:lnTo>
                  <a:close/>
                </a:path>
                <a:path w="8263890" h="4739640">
                  <a:moveTo>
                    <a:pt x="8258962" y="4394098"/>
                  </a:moveTo>
                  <a:lnTo>
                    <a:pt x="8257502" y="4360875"/>
                  </a:lnTo>
                  <a:lnTo>
                    <a:pt x="8241068" y="4330154"/>
                  </a:lnTo>
                  <a:lnTo>
                    <a:pt x="8222348" y="4315206"/>
                  </a:lnTo>
                  <a:lnTo>
                    <a:pt x="8219491" y="4312920"/>
                  </a:lnTo>
                  <a:lnTo>
                    <a:pt x="8211375" y="4306443"/>
                  </a:lnTo>
                  <a:lnTo>
                    <a:pt x="8170329" y="4289895"/>
                  </a:lnTo>
                  <a:lnTo>
                    <a:pt x="8119821" y="4280649"/>
                  </a:lnTo>
                  <a:lnTo>
                    <a:pt x="8110575" y="4230141"/>
                  </a:lnTo>
                  <a:lnTo>
                    <a:pt x="8094027" y="4189095"/>
                  </a:lnTo>
                  <a:lnTo>
                    <a:pt x="8087550" y="4180992"/>
                  </a:lnTo>
                  <a:lnTo>
                    <a:pt x="8087550" y="4312920"/>
                  </a:lnTo>
                  <a:lnTo>
                    <a:pt x="8086915" y="4348873"/>
                  </a:lnTo>
                  <a:lnTo>
                    <a:pt x="8083385" y="4387291"/>
                  </a:lnTo>
                  <a:lnTo>
                    <a:pt x="8076832" y="4427626"/>
                  </a:lnTo>
                  <a:lnTo>
                    <a:pt x="8067129" y="4469371"/>
                  </a:lnTo>
                  <a:lnTo>
                    <a:pt x="8054670" y="4510367"/>
                  </a:lnTo>
                  <a:lnTo>
                    <a:pt x="8040167" y="4548581"/>
                  </a:lnTo>
                  <a:lnTo>
                    <a:pt x="8024012" y="4583620"/>
                  </a:lnTo>
                  <a:lnTo>
                    <a:pt x="8006588" y="4615078"/>
                  </a:lnTo>
                  <a:lnTo>
                    <a:pt x="7975765" y="4596549"/>
                  </a:lnTo>
                  <a:lnTo>
                    <a:pt x="7944269" y="4574286"/>
                  </a:lnTo>
                  <a:lnTo>
                    <a:pt x="7912608" y="4548441"/>
                  </a:lnTo>
                  <a:lnTo>
                    <a:pt x="7881315" y="4519168"/>
                  </a:lnTo>
                  <a:lnTo>
                    <a:pt x="7852042" y="4487875"/>
                  </a:lnTo>
                  <a:lnTo>
                    <a:pt x="7826197" y="4456214"/>
                  </a:lnTo>
                  <a:lnTo>
                    <a:pt x="7803921" y="4424705"/>
                  </a:lnTo>
                  <a:lnTo>
                    <a:pt x="7796885" y="4412996"/>
                  </a:lnTo>
                  <a:lnTo>
                    <a:pt x="7785392" y="4393882"/>
                  </a:lnTo>
                  <a:lnTo>
                    <a:pt x="7845907" y="4363059"/>
                  </a:lnTo>
                  <a:lnTo>
                    <a:pt x="7890103" y="4345813"/>
                  </a:lnTo>
                  <a:lnTo>
                    <a:pt x="7931099" y="4333341"/>
                  </a:lnTo>
                  <a:lnTo>
                    <a:pt x="7972831" y="4323639"/>
                  </a:lnTo>
                  <a:lnTo>
                    <a:pt x="8013179" y="4317085"/>
                  </a:lnTo>
                  <a:lnTo>
                    <a:pt x="8051597" y="4313555"/>
                  </a:lnTo>
                  <a:lnTo>
                    <a:pt x="8087550" y="4312920"/>
                  </a:lnTo>
                  <a:lnTo>
                    <a:pt x="8087550" y="4180992"/>
                  </a:lnTo>
                  <a:lnTo>
                    <a:pt x="8082788" y="4175023"/>
                  </a:lnTo>
                  <a:lnTo>
                    <a:pt x="8070316" y="4159402"/>
                  </a:lnTo>
                  <a:lnTo>
                    <a:pt x="8039595" y="4142981"/>
                  </a:lnTo>
                  <a:lnTo>
                    <a:pt x="8011922" y="4140784"/>
                  </a:lnTo>
                  <a:lnTo>
                    <a:pt x="7983626" y="4148378"/>
                  </a:lnTo>
                  <a:lnTo>
                    <a:pt x="7955216" y="4165142"/>
                  </a:lnTo>
                  <a:lnTo>
                    <a:pt x="7927238" y="4190454"/>
                  </a:lnTo>
                  <a:lnTo>
                    <a:pt x="7923670" y="4196207"/>
                  </a:lnTo>
                  <a:lnTo>
                    <a:pt x="7922628" y="4202658"/>
                  </a:lnTo>
                  <a:lnTo>
                    <a:pt x="7924076" y="4209034"/>
                  </a:lnTo>
                  <a:lnTo>
                    <a:pt x="7928000" y="4214558"/>
                  </a:lnTo>
                  <a:lnTo>
                    <a:pt x="7933753" y="4218127"/>
                  </a:lnTo>
                  <a:lnTo>
                    <a:pt x="7940205" y="4219168"/>
                  </a:lnTo>
                  <a:lnTo>
                    <a:pt x="7946580" y="4217721"/>
                  </a:lnTo>
                  <a:lnTo>
                    <a:pt x="7952105" y="4213796"/>
                  </a:lnTo>
                  <a:lnTo>
                    <a:pt x="7973606" y="4193997"/>
                  </a:lnTo>
                  <a:lnTo>
                    <a:pt x="7994180" y="4181056"/>
                  </a:lnTo>
                  <a:lnTo>
                    <a:pt x="8013382" y="4175023"/>
                  </a:lnTo>
                  <a:lnTo>
                    <a:pt x="8030769" y="4175925"/>
                  </a:lnTo>
                  <a:lnTo>
                    <a:pt x="8050504" y="4187329"/>
                  </a:lnTo>
                  <a:lnTo>
                    <a:pt x="8066379" y="4209123"/>
                  </a:lnTo>
                  <a:lnTo>
                    <a:pt x="8078076" y="4239996"/>
                  </a:lnTo>
                  <a:lnTo>
                    <a:pt x="8085277" y="4278655"/>
                  </a:lnTo>
                  <a:lnTo>
                    <a:pt x="8047114" y="4279531"/>
                  </a:lnTo>
                  <a:lnTo>
                    <a:pt x="8006905" y="4283418"/>
                  </a:lnTo>
                  <a:lnTo>
                    <a:pt x="7965135" y="4290365"/>
                  </a:lnTo>
                  <a:lnTo>
                    <a:pt x="7922260" y="4300398"/>
                  </a:lnTo>
                  <a:lnTo>
                    <a:pt x="7880121" y="4313148"/>
                  </a:lnTo>
                  <a:lnTo>
                    <a:pt x="7840472" y="4328020"/>
                  </a:lnTo>
                  <a:lnTo>
                    <a:pt x="7803718" y="4344746"/>
                  </a:lnTo>
                  <a:lnTo>
                    <a:pt x="7770241" y="4363059"/>
                  </a:lnTo>
                  <a:lnTo>
                    <a:pt x="7757147" y="4325988"/>
                  </a:lnTo>
                  <a:lnTo>
                    <a:pt x="7751839" y="4293400"/>
                  </a:lnTo>
                  <a:lnTo>
                    <a:pt x="7754671" y="4266590"/>
                  </a:lnTo>
                  <a:lnTo>
                    <a:pt x="7766063" y="4246842"/>
                  </a:lnTo>
                  <a:lnTo>
                    <a:pt x="7782433" y="4236707"/>
                  </a:lnTo>
                  <a:lnTo>
                    <a:pt x="7804823" y="4232757"/>
                  </a:lnTo>
                  <a:lnTo>
                    <a:pt x="7832611" y="4235221"/>
                  </a:lnTo>
                  <a:lnTo>
                    <a:pt x="7880337" y="4250220"/>
                  </a:lnTo>
                  <a:lnTo>
                    <a:pt x="7928026" y="4274693"/>
                  </a:lnTo>
                  <a:lnTo>
                    <a:pt x="7934401" y="4276953"/>
                  </a:lnTo>
                  <a:lnTo>
                    <a:pt x="7940942" y="4276598"/>
                  </a:lnTo>
                  <a:lnTo>
                    <a:pt x="7946860" y="4273829"/>
                  </a:lnTo>
                  <a:lnTo>
                    <a:pt x="7951419" y="4268825"/>
                  </a:lnTo>
                  <a:lnTo>
                    <a:pt x="7953680" y="4262437"/>
                  </a:lnTo>
                  <a:lnTo>
                    <a:pt x="7953324" y="4255909"/>
                  </a:lnTo>
                  <a:lnTo>
                    <a:pt x="7922819" y="4232757"/>
                  </a:lnTo>
                  <a:lnTo>
                    <a:pt x="7876705" y="4212196"/>
                  </a:lnTo>
                  <a:lnTo>
                    <a:pt x="7835481" y="4201096"/>
                  </a:lnTo>
                  <a:lnTo>
                    <a:pt x="7798625" y="4198899"/>
                  </a:lnTo>
                  <a:lnTo>
                    <a:pt x="7767129" y="4205986"/>
                  </a:lnTo>
                  <a:lnTo>
                    <a:pt x="7741945" y="4222724"/>
                  </a:lnTo>
                  <a:lnTo>
                    <a:pt x="7723556" y="4252315"/>
                  </a:lnTo>
                  <a:lnTo>
                    <a:pt x="7717879" y="4289882"/>
                  </a:lnTo>
                  <a:lnTo>
                    <a:pt x="7724064" y="4333710"/>
                  </a:lnTo>
                  <a:lnTo>
                    <a:pt x="7741298" y="4382071"/>
                  </a:lnTo>
                  <a:lnTo>
                    <a:pt x="7702194" y="4415333"/>
                  </a:lnTo>
                  <a:lnTo>
                    <a:pt x="7674915" y="4450181"/>
                  </a:lnTo>
                  <a:lnTo>
                    <a:pt x="7661059" y="4485564"/>
                  </a:lnTo>
                  <a:lnTo>
                    <a:pt x="7662189" y="4520374"/>
                  </a:lnTo>
                  <a:lnTo>
                    <a:pt x="7692314" y="4564202"/>
                  </a:lnTo>
                  <a:lnTo>
                    <a:pt x="7751483" y="4591939"/>
                  </a:lnTo>
                  <a:lnTo>
                    <a:pt x="7758239" y="4592371"/>
                  </a:lnTo>
                  <a:lnTo>
                    <a:pt x="7764424" y="4590250"/>
                  </a:lnTo>
                  <a:lnTo>
                    <a:pt x="7769365" y="4585957"/>
                  </a:lnTo>
                  <a:lnTo>
                    <a:pt x="7772387" y="4579874"/>
                  </a:lnTo>
                  <a:lnTo>
                    <a:pt x="7772806" y="4573143"/>
                  </a:lnTo>
                  <a:lnTo>
                    <a:pt x="7770685" y="4566958"/>
                  </a:lnTo>
                  <a:lnTo>
                    <a:pt x="7766405" y="4562018"/>
                  </a:lnTo>
                  <a:lnTo>
                    <a:pt x="7760348" y="4558995"/>
                  </a:lnTo>
                  <a:lnTo>
                    <a:pt x="7735176" y="4550232"/>
                  </a:lnTo>
                  <a:lnTo>
                    <a:pt x="7715796" y="4539183"/>
                  </a:lnTo>
                  <a:lnTo>
                    <a:pt x="7702385" y="4526191"/>
                  </a:lnTo>
                  <a:lnTo>
                    <a:pt x="7695133" y="4511548"/>
                  </a:lnTo>
                  <a:lnTo>
                    <a:pt x="7695146" y="4488764"/>
                  </a:lnTo>
                  <a:lnTo>
                    <a:pt x="7706093" y="4464113"/>
                  </a:lnTo>
                  <a:lnTo>
                    <a:pt x="7726985" y="4438548"/>
                  </a:lnTo>
                  <a:lnTo>
                    <a:pt x="7756855" y="4412996"/>
                  </a:lnTo>
                  <a:lnTo>
                    <a:pt x="7776692" y="4445597"/>
                  </a:lnTo>
                  <a:lnTo>
                    <a:pt x="7800162" y="4478464"/>
                  </a:lnTo>
                  <a:lnTo>
                    <a:pt x="7827073" y="4511179"/>
                  </a:lnTo>
                  <a:lnTo>
                    <a:pt x="7857198" y="4543285"/>
                  </a:lnTo>
                  <a:lnTo>
                    <a:pt x="7889303" y="4573409"/>
                  </a:lnTo>
                  <a:lnTo>
                    <a:pt x="7922006" y="4600308"/>
                  </a:lnTo>
                  <a:lnTo>
                    <a:pt x="7954873" y="4623778"/>
                  </a:lnTo>
                  <a:lnTo>
                    <a:pt x="7987474" y="4643615"/>
                  </a:lnTo>
                  <a:lnTo>
                    <a:pt x="7961922" y="4673485"/>
                  </a:lnTo>
                  <a:lnTo>
                    <a:pt x="7936357" y="4694377"/>
                  </a:lnTo>
                  <a:lnTo>
                    <a:pt x="7911719" y="4705324"/>
                  </a:lnTo>
                  <a:lnTo>
                    <a:pt x="7906982" y="4705337"/>
                  </a:lnTo>
                  <a:lnTo>
                    <a:pt x="7888922" y="4705337"/>
                  </a:lnTo>
                  <a:lnTo>
                    <a:pt x="7865173" y="4689513"/>
                  </a:lnTo>
                  <a:lnTo>
                    <a:pt x="7846987" y="4657395"/>
                  </a:lnTo>
                  <a:lnTo>
                    <a:pt x="7835544" y="4611001"/>
                  </a:lnTo>
                  <a:lnTo>
                    <a:pt x="7832090" y="4553420"/>
                  </a:lnTo>
                  <a:lnTo>
                    <a:pt x="7832153" y="4542955"/>
                  </a:lnTo>
                  <a:lnTo>
                    <a:pt x="7824622" y="4535221"/>
                  </a:lnTo>
                  <a:lnTo>
                    <a:pt x="7805788" y="4534979"/>
                  </a:lnTo>
                  <a:lnTo>
                    <a:pt x="7798054" y="4542510"/>
                  </a:lnTo>
                  <a:lnTo>
                    <a:pt x="7798003" y="4553420"/>
                  </a:lnTo>
                  <a:lnTo>
                    <a:pt x="7800721" y="4608042"/>
                  </a:lnTo>
                  <a:lnTo>
                    <a:pt x="7810538" y="4656213"/>
                  </a:lnTo>
                  <a:lnTo>
                    <a:pt x="7827175" y="4694961"/>
                  </a:lnTo>
                  <a:lnTo>
                    <a:pt x="7880096" y="4738281"/>
                  </a:lnTo>
                  <a:lnTo>
                    <a:pt x="7914907" y="4739411"/>
                  </a:lnTo>
                  <a:lnTo>
                    <a:pt x="7950289" y="4725555"/>
                  </a:lnTo>
                  <a:lnTo>
                    <a:pt x="7976133" y="4705337"/>
                  </a:lnTo>
                  <a:lnTo>
                    <a:pt x="7985150" y="4698276"/>
                  </a:lnTo>
                  <a:lnTo>
                    <a:pt x="8018412" y="4659173"/>
                  </a:lnTo>
                  <a:lnTo>
                    <a:pt x="8066760" y="4676406"/>
                  </a:lnTo>
                  <a:lnTo>
                    <a:pt x="8110588" y="4682604"/>
                  </a:lnTo>
                  <a:lnTo>
                    <a:pt x="8148155" y="4676914"/>
                  </a:lnTo>
                  <a:lnTo>
                    <a:pt x="8176692" y="4659173"/>
                  </a:lnTo>
                  <a:lnTo>
                    <a:pt x="8177746" y="4658525"/>
                  </a:lnTo>
                  <a:lnTo>
                    <a:pt x="8184667" y="4648632"/>
                  </a:lnTo>
                  <a:lnTo>
                    <a:pt x="8192922" y="4636833"/>
                  </a:lnTo>
                  <a:lnTo>
                    <a:pt x="8200682" y="4610163"/>
                  </a:lnTo>
                  <a:lnTo>
                    <a:pt x="8194815" y="4544504"/>
                  </a:lnTo>
                  <a:lnTo>
                    <a:pt x="8180654" y="4532058"/>
                  </a:lnTo>
                  <a:lnTo>
                    <a:pt x="8173898" y="4532503"/>
                  </a:lnTo>
                  <a:lnTo>
                    <a:pt x="8167840" y="4535538"/>
                  </a:lnTo>
                  <a:lnTo>
                    <a:pt x="8163573" y="4540478"/>
                  </a:lnTo>
                  <a:lnTo>
                    <a:pt x="8161464" y="4546663"/>
                  </a:lnTo>
                  <a:lnTo>
                    <a:pt x="8161909" y="4553420"/>
                  </a:lnTo>
                  <a:lnTo>
                    <a:pt x="8167040" y="4579874"/>
                  </a:lnTo>
                  <a:lnTo>
                    <a:pt x="8167256" y="4602404"/>
                  </a:lnTo>
                  <a:lnTo>
                    <a:pt x="8162722" y="4620692"/>
                  </a:lnTo>
                  <a:lnTo>
                    <a:pt x="8153628" y="4634408"/>
                  </a:lnTo>
                  <a:lnTo>
                    <a:pt x="8133880" y="4645787"/>
                  </a:lnTo>
                  <a:lnTo>
                    <a:pt x="8107070" y="4648632"/>
                  </a:lnTo>
                  <a:lnTo>
                    <a:pt x="8074482" y="4643323"/>
                  </a:lnTo>
                  <a:lnTo>
                    <a:pt x="8037411" y="4630229"/>
                  </a:lnTo>
                  <a:lnTo>
                    <a:pt x="8045704" y="4615078"/>
                  </a:lnTo>
                  <a:lnTo>
                    <a:pt x="8055737" y="4596752"/>
                  </a:lnTo>
                  <a:lnTo>
                    <a:pt x="8072463" y="4559986"/>
                  </a:lnTo>
                  <a:lnTo>
                    <a:pt x="8087334" y="4520336"/>
                  </a:lnTo>
                  <a:lnTo>
                    <a:pt x="8100073" y="4478198"/>
                  </a:lnTo>
                  <a:lnTo>
                    <a:pt x="8110106" y="4435335"/>
                  </a:lnTo>
                  <a:lnTo>
                    <a:pt x="8117052" y="4393565"/>
                  </a:lnTo>
                  <a:lnTo>
                    <a:pt x="8120951" y="4353357"/>
                  </a:lnTo>
                  <a:lnTo>
                    <a:pt x="8121828" y="4315206"/>
                  </a:lnTo>
                  <a:lnTo>
                    <a:pt x="8160474" y="4322407"/>
                  </a:lnTo>
                  <a:lnTo>
                    <a:pt x="8191347" y="4334091"/>
                  </a:lnTo>
                  <a:lnTo>
                    <a:pt x="8213141" y="4349966"/>
                  </a:lnTo>
                  <a:lnTo>
                    <a:pt x="8224545" y="4369701"/>
                  </a:lnTo>
                  <a:lnTo>
                    <a:pt x="8222780" y="4397984"/>
                  </a:lnTo>
                  <a:lnTo>
                    <a:pt x="8204327" y="4429582"/>
                  </a:lnTo>
                  <a:lnTo>
                    <a:pt x="8170291" y="4462488"/>
                  </a:lnTo>
                  <a:lnTo>
                    <a:pt x="8121828" y="4494708"/>
                  </a:lnTo>
                  <a:lnTo>
                    <a:pt x="8116710" y="4499140"/>
                  </a:lnTo>
                  <a:lnTo>
                    <a:pt x="8113789" y="4504995"/>
                  </a:lnTo>
                  <a:lnTo>
                    <a:pt x="8113357" y="4510367"/>
                  </a:lnTo>
                  <a:lnTo>
                    <a:pt x="8113281" y="4511548"/>
                  </a:lnTo>
                  <a:lnTo>
                    <a:pt x="8115363" y="4517949"/>
                  </a:lnTo>
                  <a:lnTo>
                    <a:pt x="8119796" y="4523067"/>
                  </a:lnTo>
                  <a:lnTo>
                    <a:pt x="8125638" y="4525988"/>
                  </a:lnTo>
                  <a:lnTo>
                    <a:pt x="8132153" y="4526508"/>
                  </a:lnTo>
                  <a:lnTo>
                    <a:pt x="8138592" y="4524413"/>
                  </a:lnTo>
                  <a:lnTo>
                    <a:pt x="8185302" y="4494034"/>
                  </a:lnTo>
                  <a:lnTo>
                    <a:pt x="8221700" y="4461586"/>
                  </a:lnTo>
                  <a:lnTo>
                    <a:pt x="8246643" y="4427969"/>
                  </a:lnTo>
                  <a:lnTo>
                    <a:pt x="8258962" y="4394098"/>
                  </a:lnTo>
                  <a:close/>
                </a:path>
                <a:path w="8263890" h="4739640">
                  <a:moveTo>
                    <a:pt x="8263750" y="40932"/>
                  </a:moveTo>
                  <a:lnTo>
                    <a:pt x="8260537" y="24993"/>
                  </a:lnTo>
                  <a:lnTo>
                    <a:pt x="8259013" y="22733"/>
                  </a:lnTo>
                  <a:lnTo>
                    <a:pt x="8251761" y="11988"/>
                  </a:lnTo>
                  <a:lnTo>
                    <a:pt x="8241017" y="4749"/>
                  </a:lnTo>
                  <a:lnTo>
                    <a:pt x="8241017" y="40932"/>
                  </a:lnTo>
                  <a:lnTo>
                    <a:pt x="8241017" y="300393"/>
                  </a:lnTo>
                  <a:lnTo>
                    <a:pt x="8239595" y="307479"/>
                  </a:lnTo>
                  <a:lnTo>
                    <a:pt x="8235696" y="313270"/>
                  </a:lnTo>
                  <a:lnTo>
                    <a:pt x="8229905" y="317169"/>
                  </a:lnTo>
                  <a:lnTo>
                    <a:pt x="8222831" y="318604"/>
                  </a:lnTo>
                  <a:lnTo>
                    <a:pt x="7927657" y="318604"/>
                  </a:lnTo>
                  <a:lnTo>
                    <a:pt x="7885150" y="300240"/>
                  </a:lnTo>
                  <a:lnTo>
                    <a:pt x="7774876" y="183146"/>
                  </a:lnTo>
                  <a:lnTo>
                    <a:pt x="7769911" y="170662"/>
                  </a:lnTo>
                  <a:lnTo>
                    <a:pt x="7771155" y="164058"/>
                  </a:lnTo>
                  <a:lnTo>
                    <a:pt x="7885150" y="41097"/>
                  </a:lnTo>
                  <a:lnTo>
                    <a:pt x="7927657" y="22733"/>
                  </a:lnTo>
                  <a:lnTo>
                    <a:pt x="8222831" y="22733"/>
                  </a:lnTo>
                  <a:lnTo>
                    <a:pt x="8229905" y="24168"/>
                  </a:lnTo>
                  <a:lnTo>
                    <a:pt x="8235696" y="28067"/>
                  </a:lnTo>
                  <a:lnTo>
                    <a:pt x="8239595" y="33845"/>
                  </a:lnTo>
                  <a:lnTo>
                    <a:pt x="8241017" y="40932"/>
                  </a:lnTo>
                  <a:lnTo>
                    <a:pt x="8241017" y="4749"/>
                  </a:lnTo>
                  <a:lnTo>
                    <a:pt x="8238757" y="3213"/>
                  </a:lnTo>
                  <a:lnTo>
                    <a:pt x="8222831" y="0"/>
                  </a:lnTo>
                  <a:lnTo>
                    <a:pt x="7927657" y="0"/>
                  </a:lnTo>
                  <a:lnTo>
                    <a:pt x="7881163" y="14643"/>
                  </a:lnTo>
                  <a:lnTo>
                    <a:pt x="7758316" y="142595"/>
                  </a:lnTo>
                  <a:lnTo>
                    <a:pt x="7747178" y="170662"/>
                  </a:lnTo>
                  <a:lnTo>
                    <a:pt x="7749959" y="185534"/>
                  </a:lnTo>
                  <a:lnTo>
                    <a:pt x="7868602" y="315836"/>
                  </a:lnTo>
                  <a:lnTo>
                    <a:pt x="7911160" y="339636"/>
                  </a:lnTo>
                  <a:lnTo>
                    <a:pt x="7927657" y="341337"/>
                  </a:lnTo>
                  <a:lnTo>
                    <a:pt x="8222831" y="341337"/>
                  </a:lnTo>
                  <a:lnTo>
                    <a:pt x="8259013" y="318604"/>
                  </a:lnTo>
                  <a:lnTo>
                    <a:pt x="8263750" y="300393"/>
                  </a:lnTo>
                  <a:lnTo>
                    <a:pt x="8263750" y="40932"/>
                  </a:lnTo>
                  <a:close/>
                </a:path>
              </a:pathLst>
            </a:custGeom>
            <a:solidFill>
              <a:srgbClr val="C31919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31" name="object 31" descr=""/>
          <p:cNvSpPr txBox="1"/>
          <p:nvPr/>
        </p:nvSpPr>
        <p:spPr>
          <a:xfrm>
            <a:off x="6911878" y="164840"/>
            <a:ext cx="1113790" cy="106616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algn="r" marL="347345" marR="5080" indent="-240665">
              <a:lnSpc>
                <a:spcPct val="129900"/>
              </a:lnSpc>
              <a:spcBef>
                <a:spcPts val="95"/>
              </a:spcBef>
            </a:pPr>
            <a:r>
              <a:rPr dirty="0" sz="1250" spc="-10" b="1">
                <a:solidFill>
                  <a:srgbClr val="FFFFFF"/>
                </a:solidFill>
                <a:latin typeface="Roboto"/>
                <a:cs typeface="Roboto"/>
              </a:rPr>
              <a:t>¿Documento mutilado?</a:t>
            </a:r>
            <a:endParaRPr sz="1250">
              <a:latin typeface="Roboto"/>
              <a:cs typeface="Roboto"/>
            </a:endParaRPr>
          </a:p>
          <a:p>
            <a:pPr algn="r" marL="12700" marR="44450" indent="377825">
              <a:lnSpc>
                <a:spcPct val="129900"/>
              </a:lnSpc>
              <a:spcBef>
                <a:spcPts val="400"/>
              </a:spcBef>
            </a:pPr>
            <a:r>
              <a:rPr dirty="0" sz="1250" spc="-10" b="1">
                <a:solidFill>
                  <a:srgbClr val="FFFFFF"/>
                </a:solidFill>
                <a:latin typeface="Roboto"/>
                <a:cs typeface="Roboto"/>
              </a:rPr>
              <a:t>¿Allonge Desprendido?</a:t>
            </a:r>
            <a:endParaRPr sz="1250">
              <a:latin typeface="Roboto"/>
              <a:cs typeface="Roboto"/>
            </a:endParaRPr>
          </a:p>
        </p:txBody>
      </p:sp>
      <p:sp>
        <p:nvSpPr>
          <p:cNvPr id="35" name="object 35" descr="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38100">
              <a:lnSpc>
                <a:spcPts val="2035"/>
              </a:lnSpc>
            </a:pPr>
            <a:fld id="{81D60167-4931-47E6-BA6A-407CBD079E47}" type="slidenum">
              <a:rPr dirty="0" spc="-25"/>
              <a:t>29</a:t>
            </a:fld>
          </a:p>
        </p:txBody>
      </p:sp>
      <p:sp>
        <p:nvSpPr>
          <p:cNvPr id="36" name="object 36" descr="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698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55"/>
              </a:spcBef>
            </a:pPr>
            <a:r>
              <a:rPr dirty="0"/>
              <a:t>©2023</a:t>
            </a:r>
            <a:r>
              <a:rPr dirty="0" spc="290"/>
              <a:t> </a:t>
            </a:r>
            <a:r>
              <a:rPr dirty="0"/>
              <a:t>Proprietary</a:t>
            </a:r>
            <a:r>
              <a:rPr dirty="0" spc="290"/>
              <a:t> </a:t>
            </a:r>
            <a:r>
              <a:rPr dirty="0"/>
              <a:t>and</a:t>
            </a:r>
            <a:r>
              <a:rPr dirty="0" spc="295"/>
              <a:t> </a:t>
            </a:r>
            <a:r>
              <a:rPr dirty="0"/>
              <a:t>Confidential.</a:t>
            </a:r>
            <a:r>
              <a:rPr dirty="0" spc="290"/>
              <a:t> </a:t>
            </a:r>
            <a:r>
              <a:rPr dirty="0"/>
              <a:t>All</a:t>
            </a:r>
            <a:r>
              <a:rPr dirty="0" spc="295"/>
              <a:t> </a:t>
            </a:r>
            <a:r>
              <a:rPr dirty="0"/>
              <a:t>Rights</a:t>
            </a:r>
            <a:r>
              <a:rPr dirty="0" spc="290"/>
              <a:t> </a:t>
            </a:r>
            <a:r>
              <a:rPr dirty="0" spc="-10"/>
              <a:t>Reserved.</a:t>
            </a:r>
          </a:p>
        </p:txBody>
      </p:sp>
      <p:sp>
        <p:nvSpPr>
          <p:cNvPr id="32" name="object 32" descr=""/>
          <p:cNvSpPr txBox="1"/>
          <p:nvPr/>
        </p:nvSpPr>
        <p:spPr>
          <a:xfrm>
            <a:off x="17475927" y="2376827"/>
            <a:ext cx="1482725" cy="81851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 marR="69850">
              <a:lnSpc>
                <a:spcPct val="129900"/>
              </a:lnSpc>
              <a:spcBef>
                <a:spcPts val="95"/>
              </a:spcBef>
            </a:pPr>
            <a:r>
              <a:rPr dirty="0" sz="1250" b="1">
                <a:solidFill>
                  <a:srgbClr val="FFFFFF"/>
                </a:solidFill>
                <a:latin typeface="Roboto"/>
                <a:cs typeface="Roboto"/>
              </a:rPr>
              <a:t>Secondary</a:t>
            </a:r>
            <a:r>
              <a:rPr dirty="0" sz="1250" spc="425" b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 spc="-10" b="1">
                <a:solidFill>
                  <a:srgbClr val="FFFFFF"/>
                </a:solidFill>
                <a:latin typeface="Roboto"/>
                <a:cs typeface="Roboto"/>
              </a:rPr>
              <a:t>Market Officer</a:t>
            </a:r>
            <a:endParaRPr sz="1250">
              <a:latin typeface="Roboto"/>
              <a:cs typeface="Roboto"/>
            </a:endParaRPr>
          </a:p>
          <a:p>
            <a:pPr marL="12700">
              <a:lnSpc>
                <a:spcPct val="100000"/>
              </a:lnSpc>
              <a:spcBef>
                <a:spcPts val="850"/>
              </a:spcBef>
            </a:pPr>
            <a:r>
              <a:rPr dirty="0" sz="1250" spc="-10">
                <a:solidFill>
                  <a:srgbClr val="FFFFFF"/>
                </a:solidFill>
                <a:latin typeface="Roboto"/>
                <a:cs typeface="Roboto"/>
              </a:rPr>
              <a:t>¿SECURITIZATION?</a:t>
            </a:r>
            <a:endParaRPr sz="1250">
              <a:latin typeface="Roboto"/>
              <a:cs typeface="Roboto"/>
            </a:endParaRPr>
          </a:p>
        </p:txBody>
      </p:sp>
      <p:sp>
        <p:nvSpPr>
          <p:cNvPr id="33" name="object 33" descr=""/>
          <p:cNvSpPr txBox="1"/>
          <p:nvPr/>
        </p:nvSpPr>
        <p:spPr>
          <a:xfrm>
            <a:off x="7205997" y="6790610"/>
            <a:ext cx="1435735" cy="217804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dirty="0" sz="1250" b="1">
                <a:solidFill>
                  <a:srgbClr val="FFFFFF"/>
                </a:solidFill>
                <a:latin typeface="Roboto"/>
                <a:cs typeface="Roboto"/>
              </a:rPr>
              <a:t>¿Cuál</a:t>
            </a:r>
            <a:r>
              <a:rPr dirty="0" sz="1250" spc="150" b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 b="1">
                <a:solidFill>
                  <a:srgbClr val="FFFFFF"/>
                </a:solidFill>
                <a:latin typeface="Roboto"/>
                <a:cs typeface="Roboto"/>
              </a:rPr>
              <a:t>es</a:t>
            </a:r>
            <a:r>
              <a:rPr dirty="0" sz="1250" spc="170" b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 b="1">
                <a:solidFill>
                  <a:srgbClr val="FFFFFF"/>
                </a:solidFill>
                <a:latin typeface="Roboto"/>
                <a:cs typeface="Roboto"/>
              </a:rPr>
              <a:t>el</a:t>
            </a:r>
            <a:r>
              <a:rPr dirty="0" sz="1250" spc="175" b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 spc="-10" b="1">
                <a:solidFill>
                  <a:srgbClr val="FFFFFF"/>
                </a:solidFill>
                <a:latin typeface="Roboto"/>
                <a:cs typeface="Roboto"/>
              </a:rPr>
              <a:t>tracto?</a:t>
            </a:r>
            <a:endParaRPr sz="1250">
              <a:latin typeface="Roboto"/>
              <a:cs typeface="Roboto"/>
            </a:endParaRPr>
          </a:p>
        </p:txBody>
      </p:sp>
      <p:sp>
        <p:nvSpPr>
          <p:cNvPr id="34" name="object 34" descr=""/>
          <p:cNvSpPr txBox="1"/>
          <p:nvPr/>
        </p:nvSpPr>
        <p:spPr>
          <a:xfrm>
            <a:off x="17614845" y="6963785"/>
            <a:ext cx="1063625" cy="149987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 marR="165100">
              <a:lnSpc>
                <a:spcPct val="113199"/>
              </a:lnSpc>
              <a:spcBef>
                <a:spcPts val="95"/>
              </a:spcBef>
            </a:pPr>
            <a:r>
              <a:rPr dirty="0" sz="1350" spc="120" b="1">
                <a:solidFill>
                  <a:srgbClr val="FFFFFF"/>
                </a:solidFill>
                <a:latin typeface="Roboto"/>
                <a:cs typeface="Roboto"/>
              </a:rPr>
              <a:t>AVISO</a:t>
            </a:r>
            <a:r>
              <a:rPr dirty="0" sz="1350" spc="265" b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 spc="50" b="1">
                <a:solidFill>
                  <a:srgbClr val="FFFFFF"/>
                </a:solidFill>
                <a:latin typeface="Roboto"/>
                <a:cs typeface="Roboto"/>
              </a:rPr>
              <a:t>DE </a:t>
            </a:r>
            <a:r>
              <a:rPr dirty="0" sz="1350" spc="95" b="1">
                <a:solidFill>
                  <a:srgbClr val="FFFFFF"/>
                </a:solidFill>
                <a:latin typeface="Roboto"/>
                <a:cs typeface="Roboto"/>
              </a:rPr>
              <a:t>FUSIÓN</a:t>
            </a:r>
            <a:endParaRPr sz="1350">
              <a:latin typeface="Roboto"/>
              <a:cs typeface="Roboto"/>
            </a:endParaRPr>
          </a:p>
          <a:p>
            <a:pPr marL="12700" marR="5080">
              <a:lnSpc>
                <a:spcPct val="129900"/>
              </a:lnSpc>
              <a:spcBef>
                <a:spcPts val="150"/>
              </a:spcBef>
            </a:pP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¿En</a:t>
            </a:r>
            <a:r>
              <a:rPr dirty="0" sz="1250" spc="12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 spc="-10">
                <a:solidFill>
                  <a:srgbClr val="FFFFFF"/>
                </a:solidFill>
                <a:latin typeface="Roboto"/>
                <a:cs typeface="Roboto"/>
              </a:rPr>
              <a:t>realidad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adquirieron</a:t>
            </a:r>
            <a:r>
              <a:rPr dirty="0" sz="1250" spc="34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 spc="-25">
                <a:solidFill>
                  <a:srgbClr val="FFFFFF"/>
                </a:solidFill>
                <a:latin typeface="Roboto"/>
                <a:cs typeface="Roboto"/>
              </a:rPr>
              <a:t>el </a:t>
            </a:r>
            <a:r>
              <a:rPr dirty="0" sz="1250" spc="-10">
                <a:solidFill>
                  <a:srgbClr val="FFFFFF"/>
                </a:solidFill>
                <a:latin typeface="Roboto"/>
                <a:cs typeface="Roboto"/>
              </a:rPr>
              <a:t>activo financiero?</a:t>
            </a:r>
            <a:endParaRPr sz="1250">
              <a:latin typeface="Roboto"/>
              <a:cs typeface="Roboto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"/>
          <p:cNvSpPr/>
          <p:nvPr/>
        </p:nvSpPr>
        <p:spPr>
          <a:xfrm>
            <a:off x="1466052" y="6792674"/>
            <a:ext cx="582295" cy="58419"/>
          </a:xfrm>
          <a:custGeom>
            <a:avLst/>
            <a:gdLst/>
            <a:ahLst/>
            <a:cxnLst/>
            <a:rect l="l" t="t" r="r" b="b"/>
            <a:pathLst>
              <a:path w="582294" h="58420">
                <a:moveTo>
                  <a:pt x="582101" y="0"/>
                </a:moveTo>
                <a:lnTo>
                  <a:pt x="0" y="0"/>
                </a:lnTo>
                <a:lnTo>
                  <a:pt x="0" y="58210"/>
                </a:lnTo>
                <a:lnTo>
                  <a:pt x="582101" y="58210"/>
                </a:lnTo>
                <a:lnTo>
                  <a:pt x="582101" y="0"/>
                </a:lnTo>
                <a:close/>
              </a:path>
            </a:pathLst>
          </a:custGeom>
          <a:solidFill>
            <a:srgbClr val="C31919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 descr=""/>
          <p:cNvSpPr txBox="1"/>
          <p:nvPr/>
        </p:nvSpPr>
        <p:spPr>
          <a:xfrm>
            <a:off x="1453352" y="4978819"/>
            <a:ext cx="3372485" cy="1495425"/>
          </a:xfrm>
          <a:prstGeom prst="rect">
            <a:avLst/>
          </a:prstGeom>
        </p:spPr>
        <p:txBody>
          <a:bodyPr wrap="square" lIns="0" tIns="120015" rIns="0" bIns="0" rtlCol="0" vert="horz">
            <a:spAutoFit/>
          </a:bodyPr>
          <a:lstStyle/>
          <a:p>
            <a:pPr marL="12700" marR="5080">
              <a:lnSpc>
                <a:spcPts val="5390"/>
              </a:lnSpc>
              <a:spcBef>
                <a:spcPts val="945"/>
              </a:spcBef>
            </a:pPr>
            <a:r>
              <a:rPr dirty="0" sz="5150" spc="-35">
                <a:solidFill>
                  <a:srgbClr val="181818"/>
                </a:solidFill>
                <a:latin typeface="Book Antiqua"/>
                <a:cs typeface="Book Antiqua"/>
              </a:rPr>
              <a:t>Análisis</a:t>
            </a:r>
            <a:r>
              <a:rPr dirty="0" sz="5150" spc="-275">
                <a:solidFill>
                  <a:srgbClr val="181818"/>
                </a:solidFill>
                <a:latin typeface="Book Antiqua"/>
                <a:cs typeface="Book Antiqua"/>
              </a:rPr>
              <a:t> </a:t>
            </a:r>
            <a:r>
              <a:rPr dirty="0" sz="5150" spc="-25">
                <a:solidFill>
                  <a:srgbClr val="181818"/>
                </a:solidFill>
                <a:latin typeface="Book Antiqua"/>
                <a:cs typeface="Book Antiqua"/>
              </a:rPr>
              <a:t>del </a:t>
            </a:r>
            <a:r>
              <a:rPr dirty="0" sz="5150" spc="-10">
                <a:solidFill>
                  <a:srgbClr val="181818"/>
                </a:solidFill>
                <a:latin typeface="Book Antiqua"/>
                <a:cs typeface="Book Antiqua"/>
              </a:rPr>
              <a:t>Pagaré</a:t>
            </a:r>
            <a:endParaRPr sz="5150">
              <a:latin typeface="Book Antiqua"/>
              <a:cs typeface="Book Antiqua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453352" y="4003799"/>
            <a:ext cx="3378835" cy="840740"/>
          </a:xfrm>
          <a:prstGeom prst="rect">
            <a:avLst/>
          </a:prstGeom>
        </p:spPr>
        <p:txBody>
          <a:bodyPr wrap="square" lIns="0" tIns="73660" rIns="0" bIns="0" rtlCol="0" vert="horz">
            <a:spAutoFit/>
          </a:bodyPr>
          <a:lstStyle/>
          <a:p>
            <a:pPr marL="12700" marR="5080">
              <a:lnSpc>
                <a:spcPts val="2980"/>
              </a:lnSpc>
              <a:spcBef>
                <a:spcPts val="580"/>
              </a:spcBef>
            </a:pPr>
            <a:r>
              <a:rPr dirty="0" sz="2850" spc="-10">
                <a:solidFill>
                  <a:srgbClr val="C31919"/>
                </a:solidFill>
                <a:latin typeface="Book Antiqua"/>
                <a:cs typeface="Book Antiqua"/>
              </a:rPr>
              <a:t>Análisis</a:t>
            </a:r>
            <a:r>
              <a:rPr dirty="0" sz="2850" spc="-70">
                <a:solidFill>
                  <a:srgbClr val="C31919"/>
                </a:solidFill>
                <a:latin typeface="Book Antiqua"/>
                <a:cs typeface="Book Antiqua"/>
              </a:rPr>
              <a:t> </a:t>
            </a:r>
            <a:r>
              <a:rPr dirty="0" sz="2850">
                <a:solidFill>
                  <a:srgbClr val="C31919"/>
                </a:solidFill>
                <a:latin typeface="Book Antiqua"/>
                <a:cs typeface="Book Antiqua"/>
              </a:rPr>
              <a:t>de</a:t>
            </a:r>
            <a:r>
              <a:rPr dirty="0" sz="2850" spc="-70">
                <a:solidFill>
                  <a:srgbClr val="C31919"/>
                </a:solidFill>
                <a:latin typeface="Book Antiqua"/>
                <a:cs typeface="Book Antiqua"/>
              </a:rPr>
              <a:t> </a:t>
            </a:r>
            <a:r>
              <a:rPr dirty="0" sz="2850" spc="-60">
                <a:solidFill>
                  <a:srgbClr val="C31919"/>
                </a:solidFill>
                <a:latin typeface="Book Antiqua"/>
                <a:cs typeface="Book Antiqua"/>
              </a:rPr>
              <a:t>Uso</a:t>
            </a:r>
            <a:r>
              <a:rPr dirty="0" sz="2850" spc="-70">
                <a:solidFill>
                  <a:srgbClr val="C31919"/>
                </a:solidFill>
                <a:latin typeface="Book Antiqua"/>
                <a:cs typeface="Book Antiqua"/>
              </a:rPr>
              <a:t> </a:t>
            </a:r>
            <a:r>
              <a:rPr dirty="0" sz="2850" spc="65">
                <a:solidFill>
                  <a:srgbClr val="C31919"/>
                </a:solidFill>
                <a:latin typeface="Book Antiqua"/>
                <a:cs typeface="Book Antiqua"/>
              </a:rPr>
              <a:t>en</a:t>
            </a:r>
            <a:r>
              <a:rPr dirty="0" sz="2850" spc="-65">
                <a:solidFill>
                  <a:srgbClr val="C31919"/>
                </a:solidFill>
                <a:latin typeface="Book Antiqua"/>
                <a:cs typeface="Book Antiqua"/>
              </a:rPr>
              <a:t> </a:t>
            </a:r>
            <a:r>
              <a:rPr dirty="0" sz="2850" spc="-25">
                <a:solidFill>
                  <a:srgbClr val="C31919"/>
                </a:solidFill>
                <a:latin typeface="Book Antiqua"/>
                <a:cs typeface="Book Antiqua"/>
              </a:rPr>
              <a:t>el </a:t>
            </a:r>
            <a:r>
              <a:rPr dirty="0" sz="2850">
                <a:solidFill>
                  <a:srgbClr val="C31919"/>
                </a:solidFill>
                <a:latin typeface="Book Antiqua"/>
                <a:cs typeface="Book Antiqua"/>
              </a:rPr>
              <a:t>Mercado</a:t>
            </a:r>
            <a:r>
              <a:rPr dirty="0" sz="2850" spc="-75">
                <a:solidFill>
                  <a:srgbClr val="C31919"/>
                </a:solidFill>
                <a:latin typeface="Book Antiqua"/>
                <a:cs typeface="Book Antiqua"/>
              </a:rPr>
              <a:t> </a:t>
            </a:r>
            <a:r>
              <a:rPr dirty="0" sz="2850" spc="-10">
                <a:solidFill>
                  <a:srgbClr val="C31919"/>
                </a:solidFill>
                <a:latin typeface="Book Antiqua"/>
                <a:cs typeface="Book Antiqua"/>
              </a:rPr>
              <a:t>Secundario</a:t>
            </a:r>
            <a:endParaRPr sz="2850">
              <a:latin typeface="Book Antiqua"/>
              <a:cs typeface="Book Antiqua"/>
            </a:endParaRPr>
          </a:p>
        </p:txBody>
      </p:sp>
      <p:pic>
        <p:nvPicPr>
          <p:cNvPr id="5" name="object 5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287067" y="727626"/>
            <a:ext cx="11365535" cy="9037126"/>
          </a:xfrm>
          <a:prstGeom prst="rect">
            <a:avLst/>
          </a:prstGeom>
        </p:spPr>
      </p:pic>
      <p:pic>
        <p:nvPicPr>
          <p:cNvPr id="6" name="object 6" descr="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956713" y="9531912"/>
            <a:ext cx="756732" cy="727626"/>
          </a:xfrm>
          <a:prstGeom prst="rect">
            <a:avLst/>
          </a:prstGeom>
        </p:spPr>
      </p:pic>
      <p:sp>
        <p:nvSpPr>
          <p:cNvPr id="7" name="object 7" descr="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38100">
              <a:lnSpc>
                <a:spcPts val="2035"/>
              </a:lnSpc>
            </a:pPr>
            <a:fld id="{81D60167-4931-47E6-BA6A-407CBD079E47}" type="slidenum">
              <a:rPr dirty="0" spc="-25"/>
              <a:t>29</a:t>
            </a:fld>
          </a:p>
        </p:txBody>
      </p:sp>
      <p:sp>
        <p:nvSpPr>
          <p:cNvPr id="8" name="object 8" descr="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698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55"/>
              </a:spcBef>
            </a:pPr>
            <a:r>
              <a:rPr dirty="0"/>
              <a:t>©2023</a:t>
            </a:r>
            <a:r>
              <a:rPr dirty="0" spc="290"/>
              <a:t> </a:t>
            </a:r>
            <a:r>
              <a:rPr dirty="0"/>
              <a:t>Proprietary</a:t>
            </a:r>
            <a:r>
              <a:rPr dirty="0" spc="290"/>
              <a:t> </a:t>
            </a:r>
            <a:r>
              <a:rPr dirty="0"/>
              <a:t>and</a:t>
            </a:r>
            <a:r>
              <a:rPr dirty="0" spc="295"/>
              <a:t> </a:t>
            </a:r>
            <a:r>
              <a:rPr dirty="0"/>
              <a:t>Confidential.</a:t>
            </a:r>
            <a:r>
              <a:rPr dirty="0" spc="290"/>
              <a:t> </a:t>
            </a:r>
            <a:r>
              <a:rPr dirty="0"/>
              <a:t>All</a:t>
            </a:r>
            <a:r>
              <a:rPr dirty="0" spc="295"/>
              <a:t> </a:t>
            </a:r>
            <a:r>
              <a:rPr dirty="0"/>
              <a:t>Rights</a:t>
            </a:r>
            <a:r>
              <a:rPr dirty="0" spc="290"/>
              <a:t> </a:t>
            </a:r>
            <a:r>
              <a:rPr dirty="0" spc="-10"/>
              <a:t>Reserved.</a:t>
            </a: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738425" y="0"/>
            <a:ext cx="18627725" cy="2620010"/>
            <a:chOff x="738425" y="0"/>
            <a:chExt cx="18627725" cy="2620010"/>
          </a:xfrm>
        </p:grpSpPr>
        <p:sp>
          <p:nvSpPr>
            <p:cNvPr id="3" name="object 3" descr=""/>
            <p:cNvSpPr/>
            <p:nvPr/>
          </p:nvSpPr>
          <p:spPr>
            <a:xfrm>
              <a:off x="738425" y="0"/>
              <a:ext cx="18627725" cy="2620010"/>
            </a:xfrm>
            <a:custGeom>
              <a:avLst/>
              <a:gdLst/>
              <a:ahLst/>
              <a:cxnLst/>
              <a:rect l="l" t="t" r="r" b="b"/>
              <a:pathLst>
                <a:path w="18627725" h="2620010">
                  <a:moveTo>
                    <a:pt x="18627244" y="0"/>
                  </a:moveTo>
                  <a:lnTo>
                    <a:pt x="0" y="0"/>
                  </a:lnTo>
                  <a:lnTo>
                    <a:pt x="0" y="2619456"/>
                  </a:lnTo>
                  <a:lnTo>
                    <a:pt x="18627244" y="2619456"/>
                  </a:lnTo>
                  <a:lnTo>
                    <a:pt x="18627244" y="0"/>
                  </a:lnTo>
                  <a:close/>
                </a:path>
              </a:pathLst>
            </a:custGeom>
            <a:solidFill>
              <a:srgbClr val="EDF1EB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" name="object 4" descr=""/>
            <p:cNvSpPr/>
            <p:nvPr/>
          </p:nvSpPr>
          <p:spPr>
            <a:xfrm>
              <a:off x="1466052" y="2208624"/>
              <a:ext cx="582295" cy="58419"/>
            </a:xfrm>
            <a:custGeom>
              <a:avLst/>
              <a:gdLst/>
              <a:ahLst/>
              <a:cxnLst/>
              <a:rect l="l" t="t" r="r" b="b"/>
              <a:pathLst>
                <a:path w="582294" h="58419">
                  <a:moveTo>
                    <a:pt x="582101" y="0"/>
                  </a:moveTo>
                  <a:lnTo>
                    <a:pt x="0" y="0"/>
                  </a:lnTo>
                  <a:lnTo>
                    <a:pt x="0" y="58210"/>
                  </a:lnTo>
                  <a:lnTo>
                    <a:pt x="582101" y="58210"/>
                  </a:lnTo>
                  <a:lnTo>
                    <a:pt x="582101" y="0"/>
                  </a:lnTo>
                  <a:close/>
                </a:path>
              </a:pathLst>
            </a:custGeom>
            <a:solidFill>
              <a:srgbClr val="C31919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5" name="object 5" descr=""/>
          <p:cNvSpPr txBox="1"/>
          <p:nvPr/>
        </p:nvSpPr>
        <p:spPr>
          <a:xfrm>
            <a:off x="734826" y="0"/>
            <a:ext cx="18634710" cy="2620010"/>
          </a:xfrm>
          <a:prstGeom prst="rect">
            <a:avLst/>
          </a:prstGeom>
        </p:spPr>
        <p:txBody>
          <a:bodyPr wrap="square" lIns="0" tIns="381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30"/>
              </a:spcBef>
            </a:pPr>
            <a:endParaRPr sz="2550">
              <a:latin typeface="Times New Roman"/>
              <a:cs typeface="Times New Roman"/>
            </a:endParaRPr>
          </a:p>
          <a:p>
            <a:pPr marL="730885">
              <a:lnSpc>
                <a:spcPct val="100000"/>
              </a:lnSpc>
              <a:spcBef>
                <a:spcPts val="5"/>
              </a:spcBef>
            </a:pPr>
            <a:r>
              <a:rPr dirty="0" sz="2850">
                <a:solidFill>
                  <a:srgbClr val="C31919"/>
                </a:solidFill>
                <a:latin typeface="Book Antiqua"/>
                <a:cs typeface="Book Antiqua"/>
              </a:rPr>
              <a:t>Indicadores</a:t>
            </a:r>
            <a:r>
              <a:rPr dirty="0" sz="2850" spc="100">
                <a:solidFill>
                  <a:srgbClr val="C31919"/>
                </a:solidFill>
                <a:latin typeface="Book Antiqua"/>
                <a:cs typeface="Book Antiqua"/>
              </a:rPr>
              <a:t> </a:t>
            </a:r>
            <a:r>
              <a:rPr dirty="0" sz="2850">
                <a:solidFill>
                  <a:srgbClr val="C31919"/>
                </a:solidFill>
                <a:latin typeface="Book Antiqua"/>
                <a:cs typeface="Book Antiqua"/>
              </a:rPr>
              <a:t>de</a:t>
            </a:r>
            <a:r>
              <a:rPr dirty="0" sz="2850" spc="110">
                <a:solidFill>
                  <a:srgbClr val="C31919"/>
                </a:solidFill>
                <a:latin typeface="Book Antiqua"/>
                <a:cs typeface="Book Antiqua"/>
              </a:rPr>
              <a:t> </a:t>
            </a:r>
            <a:r>
              <a:rPr dirty="0" sz="2850" spc="50">
                <a:solidFill>
                  <a:srgbClr val="C31919"/>
                </a:solidFill>
                <a:latin typeface="Book Antiqua"/>
                <a:cs typeface="Book Antiqua"/>
              </a:rPr>
              <a:t>Ente</a:t>
            </a:r>
            <a:r>
              <a:rPr dirty="0" sz="2850" spc="110">
                <a:solidFill>
                  <a:srgbClr val="C31919"/>
                </a:solidFill>
                <a:latin typeface="Book Antiqua"/>
                <a:cs typeface="Book Antiqua"/>
              </a:rPr>
              <a:t> </a:t>
            </a:r>
            <a:r>
              <a:rPr dirty="0" sz="2850">
                <a:solidFill>
                  <a:srgbClr val="C31919"/>
                </a:solidFill>
                <a:latin typeface="Book Antiqua"/>
                <a:cs typeface="Book Antiqua"/>
              </a:rPr>
              <a:t>Bursatilizador</a:t>
            </a:r>
            <a:r>
              <a:rPr dirty="0" sz="2850" spc="45">
                <a:solidFill>
                  <a:srgbClr val="C31919"/>
                </a:solidFill>
                <a:latin typeface="Book Antiqua"/>
                <a:cs typeface="Book Antiqua"/>
              </a:rPr>
              <a:t> </a:t>
            </a:r>
            <a:r>
              <a:rPr dirty="0" sz="2850" spc="-10">
                <a:solidFill>
                  <a:srgbClr val="C31919"/>
                </a:solidFill>
                <a:latin typeface="Book Antiqua"/>
                <a:cs typeface="Book Antiqua"/>
              </a:rPr>
              <a:t>(Securitization)</a:t>
            </a:r>
            <a:endParaRPr sz="2850">
              <a:latin typeface="Book Antiqua"/>
              <a:cs typeface="Book Antiqua"/>
            </a:endParaRPr>
          </a:p>
          <a:p>
            <a:pPr marL="730885">
              <a:lnSpc>
                <a:spcPct val="100000"/>
              </a:lnSpc>
              <a:spcBef>
                <a:spcPts val="1270"/>
              </a:spcBef>
            </a:pPr>
            <a:r>
              <a:rPr dirty="0" sz="5150">
                <a:solidFill>
                  <a:srgbClr val="181818"/>
                </a:solidFill>
                <a:latin typeface="Book Antiqua"/>
                <a:cs typeface="Book Antiqua"/>
              </a:rPr>
              <a:t>El</a:t>
            </a:r>
            <a:r>
              <a:rPr dirty="0" sz="5150" spc="-70">
                <a:solidFill>
                  <a:srgbClr val="181818"/>
                </a:solidFill>
                <a:latin typeface="Book Antiqua"/>
                <a:cs typeface="Book Antiqua"/>
              </a:rPr>
              <a:t> </a:t>
            </a:r>
            <a:r>
              <a:rPr dirty="0" sz="5150" spc="-10">
                <a:solidFill>
                  <a:srgbClr val="181818"/>
                </a:solidFill>
                <a:latin typeface="Book Antiqua"/>
                <a:cs typeface="Book Antiqua"/>
              </a:rPr>
              <a:t>Pagaré</a:t>
            </a:r>
            <a:endParaRPr sz="5150">
              <a:latin typeface="Book Antiqua"/>
              <a:cs typeface="Book Antiqua"/>
            </a:endParaRPr>
          </a:p>
        </p:txBody>
      </p:sp>
      <p:grpSp>
        <p:nvGrpSpPr>
          <p:cNvPr id="6" name="object 6" descr=""/>
          <p:cNvGrpSpPr/>
          <p:nvPr/>
        </p:nvGrpSpPr>
        <p:grpSpPr>
          <a:xfrm>
            <a:off x="1466052" y="3347083"/>
            <a:ext cx="5530215" cy="5340985"/>
            <a:chOff x="1466052" y="3347083"/>
            <a:chExt cx="5530215" cy="5340985"/>
          </a:xfrm>
        </p:grpSpPr>
        <p:sp>
          <p:nvSpPr>
            <p:cNvPr id="7" name="object 7" descr=""/>
            <p:cNvSpPr/>
            <p:nvPr/>
          </p:nvSpPr>
          <p:spPr>
            <a:xfrm>
              <a:off x="1466049" y="3347094"/>
              <a:ext cx="5530215" cy="5340985"/>
            </a:xfrm>
            <a:custGeom>
              <a:avLst/>
              <a:gdLst/>
              <a:ahLst/>
              <a:cxnLst/>
              <a:rect l="l" t="t" r="r" b="b"/>
              <a:pathLst>
                <a:path w="5530215" h="5340984">
                  <a:moveTo>
                    <a:pt x="5529961" y="145516"/>
                  </a:moveTo>
                  <a:lnTo>
                    <a:pt x="5522544" y="99517"/>
                  </a:lnTo>
                  <a:lnTo>
                    <a:pt x="5501881" y="59575"/>
                  </a:lnTo>
                  <a:lnTo>
                    <a:pt x="5471414" y="29095"/>
                  </a:lnTo>
                  <a:lnTo>
                    <a:pt x="5430431" y="7416"/>
                  </a:lnTo>
                  <a:lnTo>
                    <a:pt x="5384431" y="0"/>
                  </a:lnTo>
                  <a:lnTo>
                    <a:pt x="145516" y="0"/>
                  </a:lnTo>
                  <a:lnTo>
                    <a:pt x="99529" y="7416"/>
                  </a:lnTo>
                  <a:lnTo>
                    <a:pt x="59575" y="28067"/>
                  </a:lnTo>
                  <a:lnTo>
                    <a:pt x="28079" y="59575"/>
                  </a:lnTo>
                  <a:lnTo>
                    <a:pt x="7416" y="99517"/>
                  </a:lnTo>
                  <a:lnTo>
                    <a:pt x="0" y="145516"/>
                  </a:lnTo>
                  <a:lnTo>
                    <a:pt x="0" y="5195252"/>
                  </a:lnTo>
                  <a:lnTo>
                    <a:pt x="7416" y="5241252"/>
                  </a:lnTo>
                  <a:lnTo>
                    <a:pt x="28079" y="5281193"/>
                  </a:lnTo>
                  <a:lnTo>
                    <a:pt x="59575" y="5312702"/>
                  </a:lnTo>
                  <a:lnTo>
                    <a:pt x="99529" y="5333352"/>
                  </a:lnTo>
                  <a:lnTo>
                    <a:pt x="145516" y="5340782"/>
                  </a:lnTo>
                  <a:lnTo>
                    <a:pt x="5384431" y="5340782"/>
                  </a:lnTo>
                  <a:lnTo>
                    <a:pt x="5430431" y="5333352"/>
                  </a:lnTo>
                  <a:lnTo>
                    <a:pt x="5470385" y="5312702"/>
                  </a:lnTo>
                  <a:lnTo>
                    <a:pt x="5501881" y="5281193"/>
                  </a:lnTo>
                  <a:lnTo>
                    <a:pt x="5522544" y="5241252"/>
                  </a:lnTo>
                  <a:lnTo>
                    <a:pt x="5529961" y="5195252"/>
                  </a:lnTo>
                  <a:lnTo>
                    <a:pt x="5529961" y="145516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8" name="object 8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572722" y="3359161"/>
              <a:ext cx="5316624" cy="5316624"/>
            </a:xfrm>
            <a:prstGeom prst="rect">
              <a:avLst/>
            </a:prstGeom>
          </p:spPr>
        </p:pic>
        <p:sp>
          <p:nvSpPr>
            <p:cNvPr id="9" name="object 9" descr=""/>
            <p:cNvSpPr/>
            <p:nvPr/>
          </p:nvSpPr>
          <p:spPr>
            <a:xfrm>
              <a:off x="1466052" y="3347083"/>
              <a:ext cx="5530215" cy="5340985"/>
            </a:xfrm>
            <a:custGeom>
              <a:avLst/>
              <a:gdLst/>
              <a:ahLst/>
              <a:cxnLst/>
              <a:rect l="l" t="t" r="r" b="b"/>
              <a:pathLst>
                <a:path w="5530215" h="5340984">
                  <a:moveTo>
                    <a:pt x="5384438" y="0"/>
                  </a:moveTo>
                  <a:lnTo>
                    <a:pt x="145525" y="0"/>
                  </a:lnTo>
                  <a:lnTo>
                    <a:pt x="99528" y="7418"/>
                  </a:lnTo>
                  <a:lnTo>
                    <a:pt x="59580" y="28078"/>
                  </a:lnTo>
                  <a:lnTo>
                    <a:pt x="28078" y="59580"/>
                  </a:lnTo>
                  <a:lnTo>
                    <a:pt x="7418" y="99528"/>
                  </a:lnTo>
                  <a:lnTo>
                    <a:pt x="0" y="145525"/>
                  </a:lnTo>
                  <a:lnTo>
                    <a:pt x="0" y="5195255"/>
                  </a:lnTo>
                  <a:lnTo>
                    <a:pt x="7418" y="5241253"/>
                  </a:lnTo>
                  <a:lnTo>
                    <a:pt x="28078" y="5281201"/>
                  </a:lnTo>
                  <a:lnTo>
                    <a:pt x="59580" y="5312703"/>
                  </a:lnTo>
                  <a:lnTo>
                    <a:pt x="99528" y="5333362"/>
                  </a:lnTo>
                  <a:lnTo>
                    <a:pt x="145525" y="5340781"/>
                  </a:lnTo>
                  <a:lnTo>
                    <a:pt x="5384438" y="5340781"/>
                  </a:lnTo>
                  <a:lnTo>
                    <a:pt x="5430436" y="5333362"/>
                  </a:lnTo>
                  <a:lnTo>
                    <a:pt x="5470384" y="5312703"/>
                  </a:lnTo>
                  <a:lnTo>
                    <a:pt x="5471411" y="5311676"/>
                  </a:lnTo>
                  <a:lnTo>
                    <a:pt x="145525" y="5311676"/>
                  </a:lnTo>
                  <a:lnTo>
                    <a:pt x="100209" y="5302527"/>
                  </a:lnTo>
                  <a:lnTo>
                    <a:pt x="63203" y="5277577"/>
                  </a:lnTo>
                  <a:lnTo>
                    <a:pt x="38253" y="5240572"/>
                  </a:lnTo>
                  <a:lnTo>
                    <a:pt x="29104" y="5195255"/>
                  </a:lnTo>
                  <a:lnTo>
                    <a:pt x="29104" y="145525"/>
                  </a:lnTo>
                  <a:lnTo>
                    <a:pt x="38253" y="100209"/>
                  </a:lnTo>
                  <a:lnTo>
                    <a:pt x="63203" y="63203"/>
                  </a:lnTo>
                  <a:lnTo>
                    <a:pt x="100209" y="38254"/>
                  </a:lnTo>
                  <a:lnTo>
                    <a:pt x="145525" y="29105"/>
                  </a:lnTo>
                  <a:lnTo>
                    <a:pt x="5471411" y="29105"/>
                  </a:lnTo>
                  <a:lnTo>
                    <a:pt x="5470384" y="28078"/>
                  </a:lnTo>
                  <a:lnTo>
                    <a:pt x="5430436" y="7418"/>
                  </a:lnTo>
                  <a:lnTo>
                    <a:pt x="5384438" y="0"/>
                  </a:lnTo>
                  <a:close/>
                </a:path>
                <a:path w="5530215" h="5340984">
                  <a:moveTo>
                    <a:pt x="5471411" y="29105"/>
                  </a:moveTo>
                  <a:lnTo>
                    <a:pt x="5384438" y="29105"/>
                  </a:lnTo>
                  <a:lnTo>
                    <a:pt x="5429754" y="38254"/>
                  </a:lnTo>
                  <a:lnTo>
                    <a:pt x="5466760" y="63203"/>
                  </a:lnTo>
                  <a:lnTo>
                    <a:pt x="5491710" y="100209"/>
                  </a:lnTo>
                  <a:lnTo>
                    <a:pt x="5500859" y="145525"/>
                  </a:lnTo>
                  <a:lnTo>
                    <a:pt x="5500859" y="5195255"/>
                  </a:lnTo>
                  <a:lnTo>
                    <a:pt x="5491710" y="5240572"/>
                  </a:lnTo>
                  <a:lnTo>
                    <a:pt x="5466760" y="5277577"/>
                  </a:lnTo>
                  <a:lnTo>
                    <a:pt x="5429754" y="5302527"/>
                  </a:lnTo>
                  <a:lnTo>
                    <a:pt x="5384438" y="5311676"/>
                  </a:lnTo>
                  <a:lnTo>
                    <a:pt x="5471411" y="5311676"/>
                  </a:lnTo>
                  <a:lnTo>
                    <a:pt x="5501886" y="5281201"/>
                  </a:lnTo>
                  <a:lnTo>
                    <a:pt x="5522545" y="5241253"/>
                  </a:lnTo>
                  <a:lnTo>
                    <a:pt x="5529964" y="5195255"/>
                  </a:lnTo>
                  <a:lnTo>
                    <a:pt x="5529964" y="145525"/>
                  </a:lnTo>
                  <a:lnTo>
                    <a:pt x="5522545" y="99528"/>
                  </a:lnTo>
                  <a:lnTo>
                    <a:pt x="5501886" y="59580"/>
                  </a:lnTo>
                  <a:lnTo>
                    <a:pt x="5471411" y="29105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0" name="object 10" descr=""/>
          <p:cNvSpPr txBox="1"/>
          <p:nvPr/>
        </p:nvSpPr>
        <p:spPr>
          <a:xfrm>
            <a:off x="3821662" y="8893451"/>
            <a:ext cx="794385" cy="32258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1950" spc="130" b="1">
                <a:solidFill>
                  <a:srgbClr val="FFFFFF"/>
                </a:solidFill>
                <a:latin typeface="Roboto"/>
                <a:cs typeface="Roboto"/>
              </a:rPr>
              <a:t>FNMA</a:t>
            </a:r>
            <a:endParaRPr sz="1950">
              <a:latin typeface="Roboto"/>
              <a:cs typeface="Roboto"/>
            </a:endParaRPr>
          </a:p>
        </p:txBody>
      </p:sp>
      <p:grpSp>
        <p:nvGrpSpPr>
          <p:cNvPr id="11" name="object 11" descr=""/>
          <p:cNvGrpSpPr/>
          <p:nvPr/>
        </p:nvGrpSpPr>
        <p:grpSpPr>
          <a:xfrm>
            <a:off x="7287067" y="3347083"/>
            <a:ext cx="5530215" cy="5340985"/>
            <a:chOff x="7287067" y="3347083"/>
            <a:chExt cx="5530215" cy="5340985"/>
          </a:xfrm>
        </p:grpSpPr>
        <p:sp>
          <p:nvSpPr>
            <p:cNvPr id="12" name="object 12" descr=""/>
            <p:cNvSpPr/>
            <p:nvPr/>
          </p:nvSpPr>
          <p:spPr>
            <a:xfrm>
              <a:off x="7301619" y="3361636"/>
              <a:ext cx="5501005" cy="5311775"/>
            </a:xfrm>
            <a:custGeom>
              <a:avLst/>
              <a:gdLst/>
              <a:ahLst/>
              <a:cxnLst/>
              <a:rect l="l" t="t" r="r" b="b"/>
              <a:pathLst>
                <a:path w="5501005" h="5311775">
                  <a:moveTo>
                    <a:pt x="5355335" y="0"/>
                  </a:moveTo>
                  <a:lnTo>
                    <a:pt x="145525" y="0"/>
                  </a:lnTo>
                  <a:lnTo>
                    <a:pt x="99528" y="7419"/>
                  </a:lnTo>
                  <a:lnTo>
                    <a:pt x="59580" y="28078"/>
                  </a:lnTo>
                  <a:lnTo>
                    <a:pt x="28077" y="59580"/>
                  </a:lnTo>
                  <a:lnTo>
                    <a:pt x="7418" y="99528"/>
                  </a:lnTo>
                  <a:lnTo>
                    <a:pt x="0" y="145526"/>
                  </a:lnTo>
                  <a:lnTo>
                    <a:pt x="0" y="5166150"/>
                  </a:lnTo>
                  <a:lnTo>
                    <a:pt x="7418" y="5212148"/>
                  </a:lnTo>
                  <a:lnTo>
                    <a:pt x="28077" y="5252096"/>
                  </a:lnTo>
                  <a:lnTo>
                    <a:pt x="59580" y="5283598"/>
                  </a:lnTo>
                  <a:lnTo>
                    <a:pt x="99528" y="5304257"/>
                  </a:lnTo>
                  <a:lnTo>
                    <a:pt x="145525" y="5311676"/>
                  </a:lnTo>
                  <a:lnTo>
                    <a:pt x="5355335" y="5311676"/>
                  </a:lnTo>
                  <a:lnTo>
                    <a:pt x="5401332" y="5304257"/>
                  </a:lnTo>
                  <a:lnTo>
                    <a:pt x="5441279" y="5283598"/>
                  </a:lnTo>
                  <a:lnTo>
                    <a:pt x="5472781" y="5252096"/>
                  </a:lnTo>
                  <a:lnTo>
                    <a:pt x="5493440" y="5212148"/>
                  </a:lnTo>
                  <a:lnTo>
                    <a:pt x="5500859" y="5166150"/>
                  </a:lnTo>
                  <a:lnTo>
                    <a:pt x="5500859" y="2655838"/>
                  </a:lnTo>
                  <a:lnTo>
                    <a:pt x="5500859" y="145526"/>
                  </a:lnTo>
                  <a:lnTo>
                    <a:pt x="5493440" y="99528"/>
                  </a:lnTo>
                  <a:lnTo>
                    <a:pt x="5472781" y="59580"/>
                  </a:lnTo>
                  <a:lnTo>
                    <a:pt x="5441279" y="28078"/>
                  </a:lnTo>
                  <a:lnTo>
                    <a:pt x="5401332" y="7419"/>
                  </a:lnTo>
                  <a:lnTo>
                    <a:pt x="5355335" y="0"/>
                  </a:lnTo>
                  <a:close/>
                </a:path>
              </a:pathLst>
            </a:custGeom>
            <a:solidFill>
              <a:srgbClr val="111627">
                <a:alpha val="1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3" name="object 13" descr=""/>
            <p:cNvSpPr/>
            <p:nvPr/>
          </p:nvSpPr>
          <p:spPr>
            <a:xfrm>
              <a:off x="7287067" y="3347083"/>
              <a:ext cx="5530215" cy="5340985"/>
            </a:xfrm>
            <a:custGeom>
              <a:avLst/>
              <a:gdLst/>
              <a:ahLst/>
              <a:cxnLst/>
              <a:rect l="l" t="t" r="r" b="b"/>
              <a:pathLst>
                <a:path w="5530215" h="5340984">
                  <a:moveTo>
                    <a:pt x="5384438" y="0"/>
                  </a:moveTo>
                  <a:lnTo>
                    <a:pt x="145525" y="0"/>
                  </a:lnTo>
                  <a:lnTo>
                    <a:pt x="99528" y="7418"/>
                  </a:lnTo>
                  <a:lnTo>
                    <a:pt x="59580" y="28078"/>
                  </a:lnTo>
                  <a:lnTo>
                    <a:pt x="28078" y="59580"/>
                  </a:lnTo>
                  <a:lnTo>
                    <a:pt x="7418" y="99528"/>
                  </a:lnTo>
                  <a:lnTo>
                    <a:pt x="0" y="145525"/>
                  </a:lnTo>
                  <a:lnTo>
                    <a:pt x="0" y="5195255"/>
                  </a:lnTo>
                  <a:lnTo>
                    <a:pt x="7418" y="5241253"/>
                  </a:lnTo>
                  <a:lnTo>
                    <a:pt x="28078" y="5281201"/>
                  </a:lnTo>
                  <a:lnTo>
                    <a:pt x="59580" y="5312703"/>
                  </a:lnTo>
                  <a:lnTo>
                    <a:pt x="99528" y="5333362"/>
                  </a:lnTo>
                  <a:lnTo>
                    <a:pt x="145525" y="5340781"/>
                  </a:lnTo>
                  <a:lnTo>
                    <a:pt x="5384438" y="5340781"/>
                  </a:lnTo>
                  <a:lnTo>
                    <a:pt x="5430435" y="5333362"/>
                  </a:lnTo>
                  <a:lnTo>
                    <a:pt x="5470382" y="5312703"/>
                  </a:lnTo>
                  <a:lnTo>
                    <a:pt x="5471410" y="5311676"/>
                  </a:lnTo>
                  <a:lnTo>
                    <a:pt x="145525" y="5311676"/>
                  </a:lnTo>
                  <a:lnTo>
                    <a:pt x="100209" y="5302527"/>
                  </a:lnTo>
                  <a:lnTo>
                    <a:pt x="63203" y="5277577"/>
                  </a:lnTo>
                  <a:lnTo>
                    <a:pt x="38253" y="5240572"/>
                  </a:lnTo>
                  <a:lnTo>
                    <a:pt x="29104" y="5195255"/>
                  </a:lnTo>
                  <a:lnTo>
                    <a:pt x="29104" y="145525"/>
                  </a:lnTo>
                  <a:lnTo>
                    <a:pt x="38253" y="100209"/>
                  </a:lnTo>
                  <a:lnTo>
                    <a:pt x="63203" y="63203"/>
                  </a:lnTo>
                  <a:lnTo>
                    <a:pt x="100209" y="38254"/>
                  </a:lnTo>
                  <a:lnTo>
                    <a:pt x="145525" y="29105"/>
                  </a:lnTo>
                  <a:lnTo>
                    <a:pt x="5471410" y="29105"/>
                  </a:lnTo>
                  <a:lnTo>
                    <a:pt x="5470382" y="28078"/>
                  </a:lnTo>
                  <a:lnTo>
                    <a:pt x="5430435" y="7418"/>
                  </a:lnTo>
                  <a:lnTo>
                    <a:pt x="5384438" y="0"/>
                  </a:lnTo>
                  <a:close/>
                </a:path>
                <a:path w="5530215" h="5340984">
                  <a:moveTo>
                    <a:pt x="5471410" y="29105"/>
                  </a:moveTo>
                  <a:lnTo>
                    <a:pt x="5384438" y="29105"/>
                  </a:lnTo>
                  <a:lnTo>
                    <a:pt x="5429757" y="38254"/>
                  </a:lnTo>
                  <a:lnTo>
                    <a:pt x="5466763" y="63203"/>
                  </a:lnTo>
                  <a:lnTo>
                    <a:pt x="5491712" y="100209"/>
                  </a:lnTo>
                  <a:lnTo>
                    <a:pt x="5500861" y="145525"/>
                  </a:lnTo>
                  <a:lnTo>
                    <a:pt x="5500861" y="5195255"/>
                  </a:lnTo>
                  <a:lnTo>
                    <a:pt x="5491712" y="5240572"/>
                  </a:lnTo>
                  <a:lnTo>
                    <a:pt x="5466763" y="5277577"/>
                  </a:lnTo>
                  <a:lnTo>
                    <a:pt x="5429757" y="5302527"/>
                  </a:lnTo>
                  <a:lnTo>
                    <a:pt x="5384438" y="5311676"/>
                  </a:lnTo>
                  <a:lnTo>
                    <a:pt x="5471410" y="5311676"/>
                  </a:lnTo>
                  <a:lnTo>
                    <a:pt x="5501884" y="5281201"/>
                  </a:lnTo>
                  <a:lnTo>
                    <a:pt x="5522543" y="5241253"/>
                  </a:lnTo>
                  <a:lnTo>
                    <a:pt x="5529962" y="5195255"/>
                  </a:lnTo>
                  <a:lnTo>
                    <a:pt x="5529962" y="145525"/>
                  </a:lnTo>
                  <a:lnTo>
                    <a:pt x="5522543" y="99528"/>
                  </a:lnTo>
                  <a:lnTo>
                    <a:pt x="5501884" y="59580"/>
                  </a:lnTo>
                  <a:lnTo>
                    <a:pt x="5471410" y="29105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4" name="object 14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287067" y="4642259"/>
              <a:ext cx="5529962" cy="2750429"/>
            </a:xfrm>
            <a:prstGeom prst="rect">
              <a:avLst/>
            </a:prstGeom>
          </p:spPr>
        </p:pic>
        <p:sp>
          <p:nvSpPr>
            <p:cNvPr id="15" name="object 15" descr=""/>
            <p:cNvSpPr/>
            <p:nvPr/>
          </p:nvSpPr>
          <p:spPr>
            <a:xfrm>
              <a:off x="7287067" y="3347083"/>
              <a:ext cx="5530215" cy="5340985"/>
            </a:xfrm>
            <a:custGeom>
              <a:avLst/>
              <a:gdLst/>
              <a:ahLst/>
              <a:cxnLst/>
              <a:rect l="l" t="t" r="r" b="b"/>
              <a:pathLst>
                <a:path w="5530215" h="5340984">
                  <a:moveTo>
                    <a:pt x="5384438" y="0"/>
                  </a:moveTo>
                  <a:lnTo>
                    <a:pt x="145525" y="0"/>
                  </a:lnTo>
                  <a:lnTo>
                    <a:pt x="99528" y="7418"/>
                  </a:lnTo>
                  <a:lnTo>
                    <a:pt x="59580" y="28078"/>
                  </a:lnTo>
                  <a:lnTo>
                    <a:pt x="28078" y="59580"/>
                  </a:lnTo>
                  <a:lnTo>
                    <a:pt x="7418" y="99528"/>
                  </a:lnTo>
                  <a:lnTo>
                    <a:pt x="0" y="145525"/>
                  </a:lnTo>
                  <a:lnTo>
                    <a:pt x="0" y="5195255"/>
                  </a:lnTo>
                  <a:lnTo>
                    <a:pt x="7418" y="5241253"/>
                  </a:lnTo>
                  <a:lnTo>
                    <a:pt x="28078" y="5281201"/>
                  </a:lnTo>
                  <a:lnTo>
                    <a:pt x="59580" y="5312703"/>
                  </a:lnTo>
                  <a:lnTo>
                    <a:pt x="99528" y="5333362"/>
                  </a:lnTo>
                  <a:lnTo>
                    <a:pt x="145525" y="5340781"/>
                  </a:lnTo>
                  <a:lnTo>
                    <a:pt x="5384438" y="5340781"/>
                  </a:lnTo>
                  <a:lnTo>
                    <a:pt x="5430435" y="5333362"/>
                  </a:lnTo>
                  <a:lnTo>
                    <a:pt x="5470382" y="5312703"/>
                  </a:lnTo>
                  <a:lnTo>
                    <a:pt x="5471410" y="5311676"/>
                  </a:lnTo>
                  <a:lnTo>
                    <a:pt x="145525" y="5311676"/>
                  </a:lnTo>
                  <a:lnTo>
                    <a:pt x="100209" y="5302527"/>
                  </a:lnTo>
                  <a:lnTo>
                    <a:pt x="63203" y="5277577"/>
                  </a:lnTo>
                  <a:lnTo>
                    <a:pt x="38253" y="5240572"/>
                  </a:lnTo>
                  <a:lnTo>
                    <a:pt x="29104" y="5195255"/>
                  </a:lnTo>
                  <a:lnTo>
                    <a:pt x="29104" y="145525"/>
                  </a:lnTo>
                  <a:lnTo>
                    <a:pt x="38253" y="100209"/>
                  </a:lnTo>
                  <a:lnTo>
                    <a:pt x="63203" y="63203"/>
                  </a:lnTo>
                  <a:lnTo>
                    <a:pt x="100209" y="38254"/>
                  </a:lnTo>
                  <a:lnTo>
                    <a:pt x="145525" y="29105"/>
                  </a:lnTo>
                  <a:lnTo>
                    <a:pt x="5471410" y="29105"/>
                  </a:lnTo>
                  <a:lnTo>
                    <a:pt x="5470382" y="28078"/>
                  </a:lnTo>
                  <a:lnTo>
                    <a:pt x="5430435" y="7418"/>
                  </a:lnTo>
                  <a:lnTo>
                    <a:pt x="5384438" y="0"/>
                  </a:lnTo>
                  <a:close/>
                </a:path>
                <a:path w="5530215" h="5340984">
                  <a:moveTo>
                    <a:pt x="5471410" y="29105"/>
                  </a:moveTo>
                  <a:lnTo>
                    <a:pt x="5384438" y="29105"/>
                  </a:lnTo>
                  <a:lnTo>
                    <a:pt x="5429757" y="38254"/>
                  </a:lnTo>
                  <a:lnTo>
                    <a:pt x="5466763" y="63203"/>
                  </a:lnTo>
                  <a:lnTo>
                    <a:pt x="5491712" y="100209"/>
                  </a:lnTo>
                  <a:lnTo>
                    <a:pt x="5500861" y="145525"/>
                  </a:lnTo>
                  <a:lnTo>
                    <a:pt x="5500861" y="5195255"/>
                  </a:lnTo>
                  <a:lnTo>
                    <a:pt x="5491712" y="5240572"/>
                  </a:lnTo>
                  <a:lnTo>
                    <a:pt x="5466763" y="5277577"/>
                  </a:lnTo>
                  <a:lnTo>
                    <a:pt x="5429757" y="5302527"/>
                  </a:lnTo>
                  <a:lnTo>
                    <a:pt x="5384438" y="5311676"/>
                  </a:lnTo>
                  <a:lnTo>
                    <a:pt x="5471410" y="5311676"/>
                  </a:lnTo>
                  <a:lnTo>
                    <a:pt x="5501884" y="5281201"/>
                  </a:lnTo>
                  <a:lnTo>
                    <a:pt x="5522543" y="5241253"/>
                  </a:lnTo>
                  <a:lnTo>
                    <a:pt x="5529962" y="5195255"/>
                  </a:lnTo>
                  <a:lnTo>
                    <a:pt x="5529962" y="145525"/>
                  </a:lnTo>
                  <a:lnTo>
                    <a:pt x="5522543" y="99528"/>
                  </a:lnTo>
                  <a:lnTo>
                    <a:pt x="5501884" y="59580"/>
                  </a:lnTo>
                  <a:lnTo>
                    <a:pt x="5471410" y="29105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6" name="object 16" descr=""/>
          <p:cNvSpPr txBox="1"/>
          <p:nvPr/>
        </p:nvSpPr>
        <p:spPr>
          <a:xfrm>
            <a:off x="9566791" y="8893451"/>
            <a:ext cx="970915" cy="32258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1950" spc="125" b="1">
                <a:solidFill>
                  <a:srgbClr val="FFFFFF"/>
                </a:solidFill>
                <a:latin typeface="Roboto"/>
                <a:cs typeface="Roboto"/>
              </a:rPr>
              <a:t>FHLMC </a:t>
            </a:r>
            <a:endParaRPr sz="1950">
              <a:latin typeface="Roboto"/>
              <a:cs typeface="Roboto"/>
            </a:endParaRPr>
          </a:p>
        </p:txBody>
      </p:sp>
      <p:grpSp>
        <p:nvGrpSpPr>
          <p:cNvPr id="17" name="object 17" descr=""/>
          <p:cNvGrpSpPr/>
          <p:nvPr/>
        </p:nvGrpSpPr>
        <p:grpSpPr>
          <a:xfrm>
            <a:off x="13108086" y="3347083"/>
            <a:ext cx="5530215" cy="5340985"/>
            <a:chOff x="13108086" y="3347083"/>
            <a:chExt cx="5530215" cy="5340985"/>
          </a:xfrm>
        </p:grpSpPr>
        <p:sp>
          <p:nvSpPr>
            <p:cNvPr id="18" name="object 18" descr=""/>
            <p:cNvSpPr/>
            <p:nvPr/>
          </p:nvSpPr>
          <p:spPr>
            <a:xfrm>
              <a:off x="13122636" y="3361636"/>
              <a:ext cx="5501005" cy="5311775"/>
            </a:xfrm>
            <a:custGeom>
              <a:avLst/>
              <a:gdLst/>
              <a:ahLst/>
              <a:cxnLst/>
              <a:rect l="l" t="t" r="r" b="b"/>
              <a:pathLst>
                <a:path w="5501005" h="5311775">
                  <a:moveTo>
                    <a:pt x="5355335" y="0"/>
                  </a:moveTo>
                  <a:lnTo>
                    <a:pt x="145523" y="0"/>
                  </a:lnTo>
                  <a:lnTo>
                    <a:pt x="99526" y="7419"/>
                  </a:lnTo>
                  <a:lnTo>
                    <a:pt x="59579" y="28078"/>
                  </a:lnTo>
                  <a:lnTo>
                    <a:pt x="28077" y="59580"/>
                  </a:lnTo>
                  <a:lnTo>
                    <a:pt x="7418" y="99528"/>
                  </a:lnTo>
                  <a:lnTo>
                    <a:pt x="0" y="145526"/>
                  </a:lnTo>
                  <a:lnTo>
                    <a:pt x="0" y="5166150"/>
                  </a:lnTo>
                  <a:lnTo>
                    <a:pt x="7418" y="5212148"/>
                  </a:lnTo>
                  <a:lnTo>
                    <a:pt x="28077" y="5252096"/>
                  </a:lnTo>
                  <a:lnTo>
                    <a:pt x="59579" y="5283598"/>
                  </a:lnTo>
                  <a:lnTo>
                    <a:pt x="99526" y="5304257"/>
                  </a:lnTo>
                  <a:lnTo>
                    <a:pt x="145523" y="5311676"/>
                  </a:lnTo>
                  <a:lnTo>
                    <a:pt x="5355335" y="5311676"/>
                  </a:lnTo>
                  <a:lnTo>
                    <a:pt x="5401332" y="5304257"/>
                  </a:lnTo>
                  <a:lnTo>
                    <a:pt x="5441279" y="5283598"/>
                  </a:lnTo>
                  <a:lnTo>
                    <a:pt x="5472781" y="5252096"/>
                  </a:lnTo>
                  <a:lnTo>
                    <a:pt x="5493440" y="5212148"/>
                  </a:lnTo>
                  <a:lnTo>
                    <a:pt x="5500859" y="5166150"/>
                  </a:lnTo>
                  <a:lnTo>
                    <a:pt x="5500859" y="2655838"/>
                  </a:lnTo>
                  <a:lnTo>
                    <a:pt x="5500859" y="145526"/>
                  </a:lnTo>
                  <a:lnTo>
                    <a:pt x="5493440" y="99528"/>
                  </a:lnTo>
                  <a:lnTo>
                    <a:pt x="5472781" y="59580"/>
                  </a:lnTo>
                  <a:lnTo>
                    <a:pt x="5441279" y="28078"/>
                  </a:lnTo>
                  <a:lnTo>
                    <a:pt x="5401332" y="7419"/>
                  </a:lnTo>
                  <a:lnTo>
                    <a:pt x="5355335" y="0"/>
                  </a:lnTo>
                  <a:close/>
                </a:path>
              </a:pathLst>
            </a:custGeom>
            <a:solidFill>
              <a:srgbClr val="19426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9" name="object 19" descr=""/>
            <p:cNvSpPr/>
            <p:nvPr/>
          </p:nvSpPr>
          <p:spPr>
            <a:xfrm>
              <a:off x="13108086" y="3347083"/>
              <a:ext cx="5530215" cy="5340985"/>
            </a:xfrm>
            <a:custGeom>
              <a:avLst/>
              <a:gdLst/>
              <a:ahLst/>
              <a:cxnLst/>
              <a:rect l="l" t="t" r="r" b="b"/>
              <a:pathLst>
                <a:path w="5530215" h="5340984">
                  <a:moveTo>
                    <a:pt x="5384437" y="0"/>
                  </a:moveTo>
                  <a:lnTo>
                    <a:pt x="145523" y="0"/>
                  </a:lnTo>
                  <a:lnTo>
                    <a:pt x="99526" y="7418"/>
                  </a:lnTo>
                  <a:lnTo>
                    <a:pt x="59579" y="28078"/>
                  </a:lnTo>
                  <a:lnTo>
                    <a:pt x="28077" y="59580"/>
                  </a:lnTo>
                  <a:lnTo>
                    <a:pt x="7418" y="99528"/>
                  </a:lnTo>
                  <a:lnTo>
                    <a:pt x="0" y="145525"/>
                  </a:lnTo>
                  <a:lnTo>
                    <a:pt x="0" y="5195255"/>
                  </a:lnTo>
                  <a:lnTo>
                    <a:pt x="7418" y="5241253"/>
                  </a:lnTo>
                  <a:lnTo>
                    <a:pt x="28077" y="5281201"/>
                  </a:lnTo>
                  <a:lnTo>
                    <a:pt x="59579" y="5312703"/>
                  </a:lnTo>
                  <a:lnTo>
                    <a:pt x="99526" y="5333362"/>
                  </a:lnTo>
                  <a:lnTo>
                    <a:pt x="145523" y="5340781"/>
                  </a:lnTo>
                  <a:lnTo>
                    <a:pt x="5384437" y="5340781"/>
                  </a:lnTo>
                  <a:lnTo>
                    <a:pt x="5430433" y="5333362"/>
                  </a:lnTo>
                  <a:lnTo>
                    <a:pt x="5470381" y="5312703"/>
                  </a:lnTo>
                  <a:lnTo>
                    <a:pt x="5471408" y="5311676"/>
                  </a:lnTo>
                  <a:lnTo>
                    <a:pt x="145523" y="5311676"/>
                  </a:lnTo>
                  <a:lnTo>
                    <a:pt x="100205" y="5302527"/>
                  </a:lnTo>
                  <a:lnTo>
                    <a:pt x="63199" y="5277577"/>
                  </a:lnTo>
                  <a:lnTo>
                    <a:pt x="38249" y="5240572"/>
                  </a:lnTo>
                  <a:lnTo>
                    <a:pt x="29100" y="5195255"/>
                  </a:lnTo>
                  <a:lnTo>
                    <a:pt x="29100" y="145525"/>
                  </a:lnTo>
                  <a:lnTo>
                    <a:pt x="38249" y="100209"/>
                  </a:lnTo>
                  <a:lnTo>
                    <a:pt x="63199" y="63203"/>
                  </a:lnTo>
                  <a:lnTo>
                    <a:pt x="100205" y="38254"/>
                  </a:lnTo>
                  <a:lnTo>
                    <a:pt x="145523" y="29105"/>
                  </a:lnTo>
                  <a:lnTo>
                    <a:pt x="5471408" y="29105"/>
                  </a:lnTo>
                  <a:lnTo>
                    <a:pt x="5470381" y="28078"/>
                  </a:lnTo>
                  <a:lnTo>
                    <a:pt x="5430433" y="7418"/>
                  </a:lnTo>
                  <a:lnTo>
                    <a:pt x="5384437" y="0"/>
                  </a:lnTo>
                  <a:close/>
                </a:path>
                <a:path w="5530215" h="5340984">
                  <a:moveTo>
                    <a:pt x="5471408" y="29105"/>
                  </a:moveTo>
                  <a:lnTo>
                    <a:pt x="5384437" y="29105"/>
                  </a:lnTo>
                  <a:lnTo>
                    <a:pt x="5429751" y="38254"/>
                  </a:lnTo>
                  <a:lnTo>
                    <a:pt x="5466757" y="63203"/>
                  </a:lnTo>
                  <a:lnTo>
                    <a:pt x="5491709" y="100209"/>
                  </a:lnTo>
                  <a:lnTo>
                    <a:pt x="5500859" y="145525"/>
                  </a:lnTo>
                  <a:lnTo>
                    <a:pt x="5500859" y="5195255"/>
                  </a:lnTo>
                  <a:lnTo>
                    <a:pt x="5491709" y="5240572"/>
                  </a:lnTo>
                  <a:lnTo>
                    <a:pt x="5466757" y="5277577"/>
                  </a:lnTo>
                  <a:lnTo>
                    <a:pt x="5429751" y="5302527"/>
                  </a:lnTo>
                  <a:lnTo>
                    <a:pt x="5384437" y="5311676"/>
                  </a:lnTo>
                  <a:lnTo>
                    <a:pt x="5471408" y="5311676"/>
                  </a:lnTo>
                  <a:lnTo>
                    <a:pt x="5501882" y="5281201"/>
                  </a:lnTo>
                  <a:lnTo>
                    <a:pt x="5522541" y="5241253"/>
                  </a:lnTo>
                  <a:lnTo>
                    <a:pt x="5529960" y="5195255"/>
                  </a:lnTo>
                  <a:lnTo>
                    <a:pt x="5529960" y="145525"/>
                  </a:lnTo>
                  <a:lnTo>
                    <a:pt x="5522541" y="99528"/>
                  </a:lnTo>
                  <a:lnTo>
                    <a:pt x="5501882" y="59580"/>
                  </a:lnTo>
                  <a:lnTo>
                    <a:pt x="5471408" y="29105"/>
                  </a:lnTo>
                  <a:close/>
                </a:path>
              </a:pathLst>
            </a:custGeom>
            <a:solidFill>
              <a:srgbClr val="EDF1EB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20" name="object 20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3638438" y="5314081"/>
              <a:ext cx="4469254" cy="1406787"/>
            </a:xfrm>
            <a:prstGeom prst="rect">
              <a:avLst/>
            </a:prstGeom>
          </p:spPr>
        </p:pic>
        <p:sp>
          <p:nvSpPr>
            <p:cNvPr id="21" name="object 21" descr=""/>
            <p:cNvSpPr/>
            <p:nvPr/>
          </p:nvSpPr>
          <p:spPr>
            <a:xfrm>
              <a:off x="13108086" y="3347083"/>
              <a:ext cx="5530215" cy="5340985"/>
            </a:xfrm>
            <a:custGeom>
              <a:avLst/>
              <a:gdLst/>
              <a:ahLst/>
              <a:cxnLst/>
              <a:rect l="l" t="t" r="r" b="b"/>
              <a:pathLst>
                <a:path w="5530215" h="5340984">
                  <a:moveTo>
                    <a:pt x="5384437" y="0"/>
                  </a:moveTo>
                  <a:lnTo>
                    <a:pt x="145523" y="0"/>
                  </a:lnTo>
                  <a:lnTo>
                    <a:pt x="99526" y="7418"/>
                  </a:lnTo>
                  <a:lnTo>
                    <a:pt x="59579" y="28078"/>
                  </a:lnTo>
                  <a:lnTo>
                    <a:pt x="28077" y="59580"/>
                  </a:lnTo>
                  <a:lnTo>
                    <a:pt x="7418" y="99528"/>
                  </a:lnTo>
                  <a:lnTo>
                    <a:pt x="0" y="145525"/>
                  </a:lnTo>
                  <a:lnTo>
                    <a:pt x="0" y="5195255"/>
                  </a:lnTo>
                  <a:lnTo>
                    <a:pt x="7418" y="5241253"/>
                  </a:lnTo>
                  <a:lnTo>
                    <a:pt x="28077" y="5281201"/>
                  </a:lnTo>
                  <a:lnTo>
                    <a:pt x="59579" y="5312703"/>
                  </a:lnTo>
                  <a:lnTo>
                    <a:pt x="99526" y="5333362"/>
                  </a:lnTo>
                  <a:lnTo>
                    <a:pt x="145523" y="5340781"/>
                  </a:lnTo>
                  <a:lnTo>
                    <a:pt x="5384437" y="5340781"/>
                  </a:lnTo>
                  <a:lnTo>
                    <a:pt x="5430433" y="5333362"/>
                  </a:lnTo>
                  <a:lnTo>
                    <a:pt x="5470381" y="5312703"/>
                  </a:lnTo>
                  <a:lnTo>
                    <a:pt x="5471408" y="5311676"/>
                  </a:lnTo>
                  <a:lnTo>
                    <a:pt x="145523" y="5311676"/>
                  </a:lnTo>
                  <a:lnTo>
                    <a:pt x="100205" y="5302527"/>
                  </a:lnTo>
                  <a:lnTo>
                    <a:pt x="63199" y="5277577"/>
                  </a:lnTo>
                  <a:lnTo>
                    <a:pt x="38249" y="5240572"/>
                  </a:lnTo>
                  <a:lnTo>
                    <a:pt x="29100" y="5195255"/>
                  </a:lnTo>
                  <a:lnTo>
                    <a:pt x="29100" y="145525"/>
                  </a:lnTo>
                  <a:lnTo>
                    <a:pt x="38249" y="100209"/>
                  </a:lnTo>
                  <a:lnTo>
                    <a:pt x="63199" y="63203"/>
                  </a:lnTo>
                  <a:lnTo>
                    <a:pt x="100205" y="38254"/>
                  </a:lnTo>
                  <a:lnTo>
                    <a:pt x="145523" y="29105"/>
                  </a:lnTo>
                  <a:lnTo>
                    <a:pt x="5471408" y="29105"/>
                  </a:lnTo>
                  <a:lnTo>
                    <a:pt x="5470381" y="28078"/>
                  </a:lnTo>
                  <a:lnTo>
                    <a:pt x="5430433" y="7418"/>
                  </a:lnTo>
                  <a:lnTo>
                    <a:pt x="5384437" y="0"/>
                  </a:lnTo>
                  <a:close/>
                </a:path>
                <a:path w="5530215" h="5340984">
                  <a:moveTo>
                    <a:pt x="5471408" y="29105"/>
                  </a:moveTo>
                  <a:lnTo>
                    <a:pt x="5384437" y="29105"/>
                  </a:lnTo>
                  <a:lnTo>
                    <a:pt x="5429751" y="38254"/>
                  </a:lnTo>
                  <a:lnTo>
                    <a:pt x="5466757" y="63203"/>
                  </a:lnTo>
                  <a:lnTo>
                    <a:pt x="5491709" y="100209"/>
                  </a:lnTo>
                  <a:lnTo>
                    <a:pt x="5500859" y="145525"/>
                  </a:lnTo>
                  <a:lnTo>
                    <a:pt x="5500859" y="5195255"/>
                  </a:lnTo>
                  <a:lnTo>
                    <a:pt x="5491709" y="5240572"/>
                  </a:lnTo>
                  <a:lnTo>
                    <a:pt x="5466757" y="5277577"/>
                  </a:lnTo>
                  <a:lnTo>
                    <a:pt x="5429751" y="5302527"/>
                  </a:lnTo>
                  <a:lnTo>
                    <a:pt x="5384437" y="5311676"/>
                  </a:lnTo>
                  <a:lnTo>
                    <a:pt x="5471408" y="5311676"/>
                  </a:lnTo>
                  <a:lnTo>
                    <a:pt x="5501882" y="5281201"/>
                  </a:lnTo>
                  <a:lnTo>
                    <a:pt x="5522541" y="5241253"/>
                  </a:lnTo>
                  <a:lnTo>
                    <a:pt x="5529960" y="5195255"/>
                  </a:lnTo>
                  <a:lnTo>
                    <a:pt x="5529960" y="145525"/>
                  </a:lnTo>
                  <a:lnTo>
                    <a:pt x="5522541" y="99528"/>
                  </a:lnTo>
                  <a:lnTo>
                    <a:pt x="5501882" y="59580"/>
                  </a:lnTo>
                  <a:lnTo>
                    <a:pt x="5471408" y="29105"/>
                  </a:lnTo>
                  <a:close/>
                </a:path>
              </a:pathLst>
            </a:custGeom>
            <a:solidFill>
              <a:srgbClr val="EDF1EB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22" name="object 22" descr=""/>
          <p:cNvSpPr txBox="1"/>
          <p:nvPr/>
        </p:nvSpPr>
        <p:spPr>
          <a:xfrm>
            <a:off x="15447201" y="8893451"/>
            <a:ext cx="827405" cy="32258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1950" spc="140" b="1">
                <a:solidFill>
                  <a:srgbClr val="FFFFFF"/>
                </a:solidFill>
                <a:latin typeface="Roboto"/>
                <a:cs typeface="Roboto"/>
              </a:rPr>
              <a:t>GNMA</a:t>
            </a:r>
            <a:endParaRPr sz="1950">
              <a:latin typeface="Roboto"/>
              <a:cs typeface="Roboto"/>
            </a:endParaRPr>
          </a:p>
        </p:txBody>
      </p:sp>
      <p:pic>
        <p:nvPicPr>
          <p:cNvPr id="23" name="object 23" descr="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956713" y="9531912"/>
            <a:ext cx="756732" cy="727626"/>
          </a:xfrm>
          <a:prstGeom prst="rect">
            <a:avLst/>
          </a:prstGeom>
        </p:spPr>
      </p:pic>
      <p:sp>
        <p:nvSpPr>
          <p:cNvPr id="24" name="object 24" descr="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38100">
              <a:lnSpc>
                <a:spcPts val="2035"/>
              </a:lnSpc>
            </a:pPr>
            <a:fld id="{81D60167-4931-47E6-BA6A-407CBD079E47}" type="slidenum">
              <a:rPr dirty="0" spc="-25"/>
              <a:t>29</a:t>
            </a:fld>
          </a:p>
        </p:txBody>
      </p:sp>
      <p:sp>
        <p:nvSpPr>
          <p:cNvPr id="25" name="object 25" descr="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698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55"/>
              </a:spcBef>
            </a:pPr>
            <a:r>
              <a:rPr dirty="0"/>
              <a:t>©2023</a:t>
            </a:r>
            <a:r>
              <a:rPr dirty="0" spc="290"/>
              <a:t> </a:t>
            </a:r>
            <a:r>
              <a:rPr dirty="0"/>
              <a:t>Proprietary</a:t>
            </a:r>
            <a:r>
              <a:rPr dirty="0" spc="290"/>
              <a:t> </a:t>
            </a:r>
            <a:r>
              <a:rPr dirty="0"/>
              <a:t>and</a:t>
            </a:r>
            <a:r>
              <a:rPr dirty="0" spc="295"/>
              <a:t> </a:t>
            </a:r>
            <a:r>
              <a:rPr dirty="0"/>
              <a:t>Confidential.</a:t>
            </a:r>
            <a:r>
              <a:rPr dirty="0" spc="290"/>
              <a:t> </a:t>
            </a:r>
            <a:r>
              <a:rPr dirty="0"/>
              <a:t>All</a:t>
            </a:r>
            <a:r>
              <a:rPr dirty="0" spc="295"/>
              <a:t> </a:t>
            </a:r>
            <a:r>
              <a:rPr dirty="0"/>
              <a:t>Rights</a:t>
            </a:r>
            <a:r>
              <a:rPr dirty="0" spc="290"/>
              <a:t> </a:t>
            </a:r>
            <a:r>
              <a:rPr dirty="0" spc="-10"/>
              <a:t>Reserved.</a:t>
            </a: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738425" y="0"/>
            <a:ext cx="5821045" cy="10478135"/>
            <a:chOff x="738425" y="0"/>
            <a:chExt cx="5821045" cy="10478135"/>
          </a:xfrm>
        </p:grpSpPr>
        <p:sp>
          <p:nvSpPr>
            <p:cNvPr id="3" name="object 3" descr=""/>
            <p:cNvSpPr/>
            <p:nvPr/>
          </p:nvSpPr>
          <p:spPr>
            <a:xfrm>
              <a:off x="738425" y="0"/>
              <a:ext cx="5821045" cy="10478135"/>
            </a:xfrm>
            <a:custGeom>
              <a:avLst/>
              <a:gdLst/>
              <a:ahLst/>
              <a:cxnLst/>
              <a:rect l="l" t="t" r="r" b="b"/>
              <a:pathLst>
                <a:path w="5821045" h="10478135">
                  <a:moveTo>
                    <a:pt x="5821015" y="0"/>
                  </a:moveTo>
                  <a:lnTo>
                    <a:pt x="0" y="0"/>
                  </a:lnTo>
                  <a:lnTo>
                    <a:pt x="0" y="10477827"/>
                  </a:lnTo>
                  <a:lnTo>
                    <a:pt x="5821015" y="10477827"/>
                  </a:lnTo>
                  <a:lnTo>
                    <a:pt x="5821015" y="0"/>
                  </a:lnTo>
                  <a:close/>
                </a:path>
              </a:pathLst>
            </a:custGeom>
            <a:solidFill>
              <a:srgbClr val="EDF1EB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" name="object 4" descr=""/>
            <p:cNvSpPr/>
            <p:nvPr/>
          </p:nvSpPr>
          <p:spPr>
            <a:xfrm>
              <a:off x="1466052" y="6443413"/>
              <a:ext cx="582295" cy="58419"/>
            </a:xfrm>
            <a:custGeom>
              <a:avLst/>
              <a:gdLst/>
              <a:ahLst/>
              <a:cxnLst/>
              <a:rect l="l" t="t" r="r" b="b"/>
              <a:pathLst>
                <a:path w="582294" h="58420">
                  <a:moveTo>
                    <a:pt x="582101" y="0"/>
                  </a:moveTo>
                  <a:lnTo>
                    <a:pt x="0" y="0"/>
                  </a:lnTo>
                  <a:lnTo>
                    <a:pt x="0" y="58209"/>
                  </a:lnTo>
                  <a:lnTo>
                    <a:pt x="582101" y="58209"/>
                  </a:lnTo>
                  <a:lnTo>
                    <a:pt x="582101" y="0"/>
                  </a:lnTo>
                  <a:close/>
                </a:path>
              </a:pathLst>
            </a:custGeom>
            <a:solidFill>
              <a:srgbClr val="C31919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5" name="object 5" descr=""/>
          <p:cNvSpPr txBox="1"/>
          <p:nvPr/>
        </p:nvSpPr>
        <p:spPr>
          <a:xfrm>
            <a:off x="1453352" y="5320804"/>
            <a:ext cx="2753995" cy="81153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5150">
                <a:solidFill>
                  <a:srgbClr val="181818"/>
                </a:solidFill>
                <a:latin typeface="Book Antiqua"/>
                <a:cs typeface="Book Antiqua"/>
              </a:rPr>
              <a:t>El</a:t>
            </a:r>
            <a:r>
              <a:rPr dirty="0" sz="5150" spc="-70">
                <a:solidFill>
                  <a:srgbClr val="181818"/>
                </a:solidFill>
                <a:latin typeface="Book Antiqua"/>
                <a:cs typeface="Book Antiqua"/>
              </a:rPr>
              <a:t> </a:t>
            </a:r>
            <a:r>
              <a:rPr dirty="0" sz="5150" spc="-10">
                <a:solidFill>
                  <a:srgbClr val="181818"/>
                </a:solidFill>
                <a:latin typeface="Book Antiqua"/>
                <a:cs typeface="Book Antiqua"/>
              </a:rPr>
              <a:t>Pagaré</a:t>
            </a:r>
            <a:endParaRPr sz="5150">
              <a:latin typeface="Book Antiqua"/>
              <a:cs typeface="Book Antiqua"/>
            </a:endParaRPr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1453352" y="4345784"/>
            <a:ext cx="3328035" cy="840740"/>
          </a:xfrm>
          <a:prstGeom prst="rect"/>
        </p:spPr>
        <p:txBody>
          <a:bodyPr wrap="square" lIns="0" tIns="73660" rIns="0" bIns="0" rtlCol="0" vert="horz">
            <a:spAutoFit/>
          </a:bodyPr>
          <a:lstStyle/>
          <a:p>
            <a:pPr marL="12700" marR="5080">
              <a:lnSpc>
                <a:spcPts val="2980"/>
              </a:lnSpc>
              <a:spcBef>
                <a:spcPts val="580"/>
              </a:spcBef>
            </a:pPr>
            <a:r>
              <a:rPr dirty="0" spc="-80"/>
              <a:t>¿QUÉ</a:t>
            </a:r>
            <a:r>
              <a:rPr dirty="0" spc="-100"/>
              <a:t> </a:t>
            </a:r>
            <a:r>
              <a:rPr dirty="0" spc="-25"/>
              <a:t>ES </a:t>
            </a:r>
            <a:r>
              <a:rPr dirty="0" spc="-130"/>
              <a:t>BURSATILIZACIÓN?</a:t>
            </a:r>
          </a:p>
        </p:txBody>
      </p:sp>
      <p:pic>
        <p:nvPicPr>
          <p:cNvPr id="7" name="object 7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2962552" y="727627"/>
            <a:ext cx="5675489" cy="8440471"/>
          </a:xfrm>
          <a:prstGeom prst="rect">
            <a:avLst/>
          </a:prstGeom>
        </p:spPr>
      </p:pic>
      <p:sp>
        <p:nvSpPr>
          <p:cNvPr id="8" name="object 8" descr=""/>
          <p:cNvSpPr txBox="1"/>
          <p:nvPr/>
        </p:nvSpPr>
        <p:spPr>
          <a:xfrm>
            <a:off x="7274366" y="2283690"/>
            <a:ext cx="4798695" cy="354711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 marR="5080">
              <a:lnSpc>
                <a:spcPct val="131300"/>
              </a:lnSpc>
              <a:spcBef>
                <a:spcPts val="100"/>
              </a:spcBef>
            </a:pPr>
            <a:r>
              <a:rPr dirty="0" sz="1600">
                <a:solidFill>
                  <a:srgbClr val="FFFFFF"/>
                </a:solidFill>
                <a:latin typeface="Roboto"/>
                <a:cs typeface="Roboto"/>
              </a:rPr>
              <a:t>“Es</a:t>
            </a:r>
            <a:r>
              <a:rPr dirty="0" sz="1600" spc="20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>
                <a:solidFill>
                  <a:srgbClr val="FFFFFF"/>
                </a:solidFill>
                <a:latin typeface="Roboto"/>
                <a:cs typeface="Roboto"/>
              </a:rPr>
              <a:t>la</a:t>
            </a:r>
            <a:r>
              <a:rPr dirty="0" sz="1600" spc="20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>
                <a:solidFill>
                  <a:srgbClr val="FFFFFF"/>
                </a:solidFill>
                <a:latin typeface="Roboto"/>
                <a:cs typeface="Roboto"/>
              </a:rPr>
              <a:t>venta</a:t>
            </a:r>
            <a:r>
              <a:rPr dirty="0" sz="1600" spc="204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>
                <a:solidFill>
                  <a:srgbClr val="FFFFFF"/>
                </a:solidFill>
                <a:latin typeface="Roboto"/>
                <a:cs typeface="Roboto"/>
              </a:rPr>
              <a:t>de</a:t>
            </a:r>
            <a:r>
              <a:rPr dirty="0" sz="1600" spc="20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>
                <a:solidFill>
                  <a:srgbClr val="FFFFFF"/>
                </a:solidFill>
                <a:latin typeface="Roboto"/>
                <a:cs typeface="Roboto"/>
              </a:rPr>
              <a:t>instrumentos</a:t>
            </a:r>
            <a:r>
              <a:rPr dirty="0" sz="1600" spc="204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>
                <a:solidFill>
                  <a:srgbClr val="FFFFFF"/>
                </a:solidFill>
                <a:latin typeface="Roboto"/>
                <a:cs typeface="Roboto"/>
              </a:rPr>
              <a:t>de</a:t>
            </a:r>
            <a:r>
              <a:rPr dirty="0" sz="1600" spc="20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>
                <a:solidFill>
                  <a:srgbClr val="FFFFFF"/>
                </a:solidFill>
                <a:latin typeface="Roboto"/>
                <a:cs typeface="Roboto"/>
              </a:rPr>
              <a:t>capital</a:t>
            </a:r>
            <a:r>
              <a:rPr dirty="0" sz="1600" spc="204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 spc="-50">
                <a:solidFill>
                  <a:srgbClr val="FFFFFF"/>
                </a:solidFill>
                <a:latin typeface="Roboto"/>
                <a:cs typeface="Roboto"/>
              </a:rPr>
              <a:t>o </a:t>
            </a:r>
            <a:r>
              <a:rPr dirty="0" sz="1600">
                <a:solidFill>
                  <a:srgbClr val="FFFFFF"/>
                </a:solidFill>
                <a:latin typeface="Roboto"/>
                <a:cs typeface="Roboto"/>
              </a:rPr>
              <a:t>instrumentos</a:t>
            </a:r>
            <a:r>
              <a:rPr dirty="0" sz="1600" spc="27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>
                <a:solidFill>
                  <a:srgbClr val="FFFFFF"/>
                </a:solidFill>
                <a:latin typeface="Roboto"/>
                <a:cs typeface="Roboto"/>
              </a:rPr>
              <a:t>de</a:t>
            </a:r>
            <a:r>
              <a:rPr dirty="0" sz="1600" spc="27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>
                <a:solidFill>
                  <a:srgbClr val="FFFFFF"/>
                </a:solidFill>
                <a:latin typeface="Roboto"/>
                <a:cs typeface="Roboto"/>
              </a:rPr>
              <a:t>deuda,</a:t>
            </a:r>
            <a:r>
              <a:rPr dirty="0" sz="1600" spc="28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 spc="-10">
                <a:solidFill>
                  <a:srgbClr val="FFFFFF"/>
                </a:solidFill>
                <a:latin typeface="Roboto"/>
                <a:cs typeface="Roboto"/>
              </a:rPr>
              <a:t>representando </a:t>
            </a:r>
            <a:r>
              <a:rPr dirty="0" sz="1600">
                <a:solidFill>
                  <a:srgbClr val="FFFFFF"/>
                </a:solidFill>
                <a:latin typeface="Roboto"/>
                <a:cs typeface="Roboto"/>
              </a:rPr>
              <a:t>participaciones</a:t>
            </a:r>
            <a:r>
              <a:rPr dirty="0" sz="1600" spc="24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>
                <a:solidFill>
                  <a:srgbClr val="FFFFFF"/>
                </a:solidFill>
                <a:latin typeface="Roboto"/>
                <a:cs typeface="Roboto"/>
              </a:rPr>
              <a:t>en,</a:t>
            </a:r>
            <a:r>
              <a:rPr dirty="0" sz="1600" spc="24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>
                <a:solidFill>
                  <a:srgbClr val="FFFFFF"/>
                </a:solidFill>
                <a:latin typeface="Roboto"/>
                <a:cs typeface="Roboto"/>
              </a:rPr>
              <a:t>o</a:t>
            </a:r>
            <a:r>
              <a:rPr dirty="0" sz="1600" spc="24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>
                <a:solidFill>
                  <a:srgbClr val="FFFFFF"/>
                </a:solidFill>
                <a:latin typeface="Roboto"/>
                <a:cs typeface="Roboto"/>
              </a:rPr>
              <a:t>aseguradas</a:t>
            </a:r>
            <a:r>
              <a:rPr dirty="0" sz="1600" spc="25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>
                <a:solidFill>
                  <a:srgbClr val="FFFFFF"/>
                </a:solidFill>
                <a:latin typeface="Roboto"/>
                <a:cs typeface="Roboto"/>
              </a:rPr>
              <a:t>por,</a:t>
            </a:r>
            <a:r>
              <a:rPr dirty="0" sz="1600" spc="24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>
                <a:solidFill>
                  <a:srgbClr val="FFFFFF"/>
                </a:solidFill>
                <a:latin typeface="Roboto"/>
                <a:cs typeface="Roboto"/>
              </a:rPr>
              <a:t>un</a:t>
            </a:r>
            <a:r>
              <a:rPr dirty="0" sz="1600" spc="24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>
                <a:solidFill>
                  <a:srgbClr val="FFFFFF"/>
                </a:solidFill>
                <a:latin typeface="Roboto"/>
                <a:cs typeface="Roboto"/>
              </a:rPr>
              <a:t>activo</a:t>
            </a:r>
            <a:r>
              <a:rPr dirty="0" sz="1600" spc="25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 spc="-50">
                <a:solidFill>
                  <a:srgbClr val="FFFFFF"/>
                </a:solidFill>
                <a:latin typeface="Roboto"/>
                <a:cs typeface="Roboto"/>
              </a:rPr>
              <a:t>o </a:t>
            </a:r>
            <a:r>
              <a:rPr dirty="0" sz="1600">
                <a:solidFill>
                  <a:srgbClr val="FFFFFF"/>
                </a:solidFill>
                <a:latin typeface="Roboto"/>
                <a:cs typeface="Roboto"/>
              </a:rPr>
              <a:t>conjunto</a:t>
            </a:r>
            <a:r>
              <a:rPr dirty="0" sz="1600" spc="31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>
                <a:solidFill>
                  <a:srgbClr val="FFFFFF"/>
                </a:solidFill>
                <a:latin typeface="Roboto"/>
                <a:cs typeface="Roboto"/>
              </a:rPr>
              <a:t>de</a:t>
            </a:r>
            <a:r>
              <a:rPr dirty="0" sz="1600" spc="31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>
                <a:solidFill>
                  <a:srgbClr val="FFFFFF"/>
                </a:solidFill>
                <a:latin typeface="Roboto"/>
                <a:cs typeface="Roboto"/>
              </a:rPr>
              <a:t>activos</a:t>
            </a:r>
            <a:r>
              <a:rPr dirty="0" sz="1600" spc="31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>
                <a:solidFill>
                  <a:srgbClr val="FFFFFF"/>
                </a:solidFill>
                <a:latin typeface="Roboto"/>
                <a:cs typeface="Roboto"/>
              </a:rPr>
              <a:t>segregados,</a:t>
            </a:r>
            <a:r>
              <a:rPr dirty="0" sz="1600" spc="31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>
                <a:solidFill>
                  <a:srgbClr val="FFFFFF"/>
                </a:solidFill>
                <a:latin typeface="Roboto"/>
                <a:cs typeface="Roboto"/>
              </a:rPr>
              <a:t>productores</a:t>
            </a:r>
            <a:r>
              <a:rPr dirty="0" sz="1600" spc="31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 spc="-25">
                <a:solidFill>
                  <a:srgbClr val="FFFFFF"/>
                </a:solidFill>
                <a:latin typeface="Roboto"/>
                <a:cs typeface="Roboto"/>
              </a:rPr>
              <a:t>de </a:t>
            </a:r>
            <a:r>
              <a:rPr dirty="0" sz="1600">
                <a:solidFill>
                  <a:srgbClr val="FFFFFF"/>
                </a:solidFill>
                <a:latin typeface="Roboto"/>
                <a:cs typeface="Roboto"/>
              </a:rPr>
              <a:t>ingresos,</a:t>
            </a:r>
            <a:r>
              <a:rPr dirty="0" sz="1600" spc="28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>
                <a:solidFill>
                  <a:srgbClr val="FFFFFF"/>
                </a:solidFill>
                <a:latin typeface="Roboto"/>
                <a:cs typeface="Roboto"/>
              </a:rPr>
              <a:t>en</a:t>
            </a:r>
            <a:r>
              <a:rPr dirty="0" sz="1600" spc="27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>
                <a:solidFill>
                  <a:srgbClr val="FFFFFF"/>
                </a:solidFill>
                <a:latin typeface="Roboto"/>
                <a:cs typeface="Roboto"/>
              </a:rPr>
              <a:t>una</a:t>
            </a:r>
            <a:r>
              <a:rPr dirty="0" sz="1600" spc="27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>
                <a:solidFill>
                  <a:srgbClr val="FFFFFF"/>
                </a:solidFill>
                <a:latin typeface="Roboto"/>
                <a:cs typeface="Roboto"/>
              </a:rPr>
              <a:t>transacción</a:t>
            </a:r>
            <a:r>
              <a:rPr dirty="0" sz="1600" spc="27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>
                <a:solidFill>
                  <a:srgbClr val="FFFFFF"/>
                </a:solidFill>
                <a:latin typeface="Roboto"/>
                <a:cs typeface="Roboto"/>
              </a:rPr>
              <a:t>estructurada</a:t>
            </a:r>
            <a:r>
              <a:rPr dirty="0" sz="1600" spc="27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 spc="-20">
                <a:solidFill>
                  <a:srgbClr val="FFFFFF"/>
                </a:solidFill>
                <a:latin typeface="Roboto"/>
                <a:cs typeface="Roboto"/>
              </a:rPr>
              <a:t>para </a:t>
            </a:r>
            <a:r>
              <a:rPr dirty="0" sz="1600">
                <a:solidFill>
                  <a:srgbClr val="FFFFFF"/>
                </a:solidFill>
                <a:latin typeface="Roboto"/>
                <a:cs typeface="Roboto"/>
              </a:rPr>
              <a:t>reducir</a:t>
            </a:r>
            <a:r>
              <a:rPr dirty="0" sz="1600" spc="28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>
                <a:solidFill>
                  <a:srgbClr val="FFFFFF"/>
                </a:solidFill>
                <a:latin typeface="Roboto"/>
                <a:cs typeface="Roboto"/>
              </a:rPr>
              <a:t>o</a:t>
            </a:r>
            <a:r>
              <a:rPr dirty="0" sz="1600" spc="28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>
                <a:solidFill>
                  <a:srgbClr val="FFFFFF"/>
                </a:solidFill>
                <a:latin typeface="Roboto"/>
                <a:cs typeface="Roboto"/>
              </a:rPr>
              <a:t>reasignar</a:t>
            </a:r>
            <a:r>
              <a:rPr dirty="0" sz="1600" spc="29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>
                <a:solidFill>
                  <a:srgbClr val="FFFFFF"/>
                </a:solidFill>
                <a:latin typeface="Roboto"/>
                <a:cs typeface="Roboto"/>
              </a:rPr>
              <a:t>ciertos</a:t>
            </a:r>
            <a:r>
              <a:rPr dirty="0" sz="1600" spc="28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>
                <a:solidFill>
                  <a:srgbClr val="FFFFFF"/>
                </a:solidFill>
                <a:latin typeface="Roboto"/>
                <a:cs typeface="Roboto"/>
              </a:rPr>
              <a:t>riesgos</a:t>
            </a:r>
            <a:r>
              <a:rPr dirty="0" sz="1600" spc="28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>
                <a:solidFill>
                  <a:srgbClr val="FFFFFF"/>
                </a:solidFill>
                <a:latin typeface="Roboto"/>
                <a:cs typeface="Roboto"/>
              </a:rPr>
              <a:t>inherentes</a:t>
            </a:r>
            <a:r>
              <a:rPr dirty="0" sz="1600" spc="29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 spc="-50">
                <a:solidFill>
                  <a:srgbClr val="FFFFFF"/>
                </a:solidFill>
                <a:latin typeface="Roboto"/>
                <a:cs typeface="Roboto"/>
              </a:rPr>
              <a:t>a </a:t>
            </a:r>
            <a:r>
              <a:rPr dirty="0" sz="1600">
                <a:solidFill>
                  <a:srgbClr val="FFFFFF"/>
                </a:solidFill>
                <a:latin typeface="Roboto"/>
                <a:cs typeface="Roboto"/>
              </a:rPr>
              <a:t>poseer</a:t>
            </a:r>
            <a:r>
              <a:rPr dirty="0" sz="1600" spc="23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>
                <a:solidFill>
                  <a:srgbClr val="FFFFFF"/>
                </a:solidFill>
                <a:latin typeface="Roboto"/>
                <a:cs typeface="Roboto"/>
              </a:rPr>
              <a:t>o</a:t>
            </a:r>
            <a:r>
              <a:rPr dirty="0" sz="1600" spc="24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>
                <a:solidFill>
                  <a:srgbClr val="FFFFFF"/>
                </a:solidFill>
                <a:latin typeface="Roboto"/>
                <a:cs typeface="Roboto"/>
              </a:rPr>
              <a:t>prestar</a:t>
            </a:r>
            <a:r>
              <a:rPr dirty="0" sz="1600" spc="24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>
                <a:solidFill>
                  <a:srgbClr val="FFFFFF"/>
                </a:solidFill>
                <a:latin typeface="Roboto"/>
                <a:cs typeface="Roboto"/>
              </a:rPr>
              <a:t>contra</a:t>
            </a:r>
            <a:r>
              <a:rPr dirty="0" sz="1600" spc="23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>
                <a:solidFill>
                  <a:srgbClr val="FFFFFF"/>
                </a:solidFill>
                <a:latin typeface="Roboto"/>
                <a:cs typeface="Roboto"/>
              </a:rPr>
              <a:t>los</a:t>
            </a:r>
            <a:r>
              <a:rPr dirty="0" sz="1600" spc="24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>
                <a:solidFill>
                  <a:srgbClr val="FFFFFF"/>
                </a:solidFill>
                <a:latin typeface="Roboto"/>
                <a:cs typeface="Roboto"/>
              </a:rPr>
              <a:t>activos</a:t>
            </a:r>
            <a:r>
              <a:rPr dirty="0" sz="1600" spc="24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>
                <a:solidFill>
                  <a:srgbClr val="FFFFFF"/>
                </a:solidFill>
                <a:latin typeface="Roboto"/>
                <a:cs typeface="Roboto"/>
              </a:rPr>
              <a:t>subyacentes</a:t>
            </a:r>
            <a:r>
              <a:rPr dirty="0" sz="1600" spc="23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 spc="-50">
                <a:solidFill>
                  <a:srgbClr val="FFFFFF"/>
                </a:solidFill>
                <a:latin typeface="Roboto"/>
                <a:cs typeface="Roboto"/>
              </a:rPr>
              <a:t>y </a:t>
            </a:r>
            <a:r>
              <a:rPr dirty="0" sz="1600">
                <a:solidFill>
                  <a:srgbClr val="FFFFFF"/>
                </a:solidFill>
                <a:latin typeface="Roboto"/>
                <a:cs typeface="Roboto"/>
              </a:rPr>
              <a:t>asegurar</a:t>
            </a:r>
            <a:r>
              <a:rPr dirty="0" sz="1600" spc="229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>
                <a:solidFill>
                  <a:srgbClr val="FFFFFF"/>
                </a:solidFill>
                <a:latin typeface="Roboto"/>
                <a:cs typeface="Roboto"/>
              </a:rPr>
              <a:t>que</a:t>
            </a:r>
            <a:r>
              <a:rPr dirty="0" sz="1600" spc="23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>
                <a:solidFill>
                  <a:srgbClr val="FFFFFF"/>
                </a:solidFill>
                <a:latin typeface="Roboto"/>
                <a:cs typeface="Roboto"/>
              </a:rPr>
              <a:t>tales</a:t>
            </a:r>
            <a:r>
              <a:rPr dirty="0" sz="1600" spc="23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>
                <a:solidFill>
                  <a:srgbClr val="FFFFFF"/>
                </a:solidFill>
                <a:latin typeface="Roboto"/>
                <a:cs typeface="Roboto"/>
              </a:rPr>
              <a:t>intereses</a:t>
            </a:r>
            <a:r>
              <a:rPr dirty="0" sz="1600" spc="24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>
                <a:solidFill>
                  <a:srgbClr val="FFFFFF"/>
                </a:solidFill>
                <a:latin typeface="Roboto"/>
                <a:cs typeface="Roboto"/>
              </a:rPr>
              <a:t>son</a:t>
            </a:r>
            <a:r>
              <a:rPr dirty="0" sz="1600" spc="24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>
                <a:solidFill>
                  <a:srgbClr val="FFFFFF"/>
                </a:solidFill>
                <a:latin typeface="Roboto"/>
                <a:cs typeface="Roboto"/>
              </a:rPr>
              <a:t>más</a:t>
            </a:r>
            <a:r>
              <a:rPr dirty="0" sz="1600" spc="23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 spc="-10">
                <a:solidFill>
                  <a:srgbClr val="FFFFFF"/>
                </a:solidFill>
                <a:latin typeface="Roboto"/>
                <a:cs typeface="Roboto"/>
              </a:rPr>
              <a:t>fácilmente </a:t>
            </a:r>
            <a:r>
              <a:rPr dirty="0" sz="1600">
                <a:solidFill>
                  <a:srgbClr val="FFFFFF"/>
                </a:solidFill>
                <a:latin typeface="Roboto"/>
                <a:cs typeface="Roboto"/>
              </a:rPr>
              <a:t>negociables</a:t>
            </a:r>
            <a:r>
              <a:rPr dirty="0" sz="1600" spc="204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>
                <a:solidFill>
                  <a:srgbClr val="FFFFFF"/>
                </a:solidFill>
                <a:latin typeface="Roboto"/>
                <a:cs typeface="Roboto"/>
              </a:rPr>
              <a:t>y,</a:t>
            </a:r>
            <a:r>
              <a:rPr dirty="0" sz="1600" spc="21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>
                <a:solidFill>
                  <a:srgbClr val="FFFFFF"/>
                </a:solidFill>
                <a:latin typeface="Roboto"/>
                <a:cs typeface="Roboto"/>
              </a:rPr>
              <a:t>por</a:t>
            </a:r>
            <a:r>
              <a:rPr dirty="0" sz="1600" spc="21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>
                <a:solidFill>
                  <a:srgbClr val="FFFFFF"/>
                </a:solidFill>
                <a:latin typeface="Roboto"/>
                <a:cs typeface="Roboto"/>
              </a:rPr>
              <a:t>lo</a:t>
            </a:r>
            <a:r>
              <a:rPr dirty="0" sz="1600" spc="22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>
                <a:solidFill>
                  <a:srgbClr val="FFFFFF"/>
                </a:solidFill>
                <a:latin typeface="Roboto"/>
                <a:cs typeface="Roboto"/>
              </a:rPr>
              <a:t>tanto,</a:t>
            </a:r>
            <a:r>
              <a:rPr dirty="0" sz="1600" spc="21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>
                <a:solidFill>
                  <a:srgbClr val="FFFFFF"/>
                </a:solidFill>
                <a:latin typeface="Roboto"/>
                <a:cs typeface="Roboto"/>
              </a:rPr>
              <a:t>más</a:t>
            </a:r>
            <a:r>
              <a:rPr dirty="0" sz="1600" spc="21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>
                <a:solidFill>
                  <a:srgbClr val="FFFFFF"/>
                </a:solidFill>
                <a:latin typeface="Roboto"/>
                <a:cs typeface="Roboto"/>
              </a:rPr>
              <a:t>líquidos</a:t>
            </a:r>
            <a:r>
              <a:rPr dirty="0" sz="1600" spc="21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>
                <a:solidFill>
                  <a:srgbClr val="FFFFFF"/>
                </a:solidFill>
                <a:latin typeface="Roboto"/>
                <a:cs typeface="Roboto"/>
              </a:rPr>
              <a:t>que</a:t>
            </a:r>
            <a:r>
              <a:rPr dirty="0" sz="1600" spc="21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 spc="-25">
                <a:solidFill>
                  <a:srgbClr val="FFFFFF"/>
                </a:solidFill>
                <a:latin typeface="Roboto"/>
                <a:cs typeface="Roboto"/>
              </a:rPr>
              <a:t>los </a:t>
            </a:r>
            <a:r>
              <a:rPr dirty="0" sz="1600">
                <a:solidFill>
                  <a:srgbClr val="FFFFFF"/>
                </a:solidFill>
                <a:latin typeface="Roboto"/>
                <a:cs typeface="Roboto"/>
              </a:rPr>
              <a:t>intereses</a:t>
            </a:r>
            <a:r>
              <a:rPr dirty="0" sz="1600" spc="26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>
                <a:solidFill>
                  <a:srgbClr val="FFFFFF"/>
                </a:solidFill>
                <a:latin typeface="Roboto"/>
                <a:cs typeface="Roboto"/>
              </a:rPr>
              <a:t>propietarios</a:t>
            </a:r>
            <a:r>
              <a:rPr dirty="0" sz="1600" spc="27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>
                <a:solidFill>
                  <a:srgbClr val="FFFFFF"/>
                </a:solidFill>
                <a:latin typeface="Roboto"/>
                <a:cs typeface="Roboto"/>
              </a:rPr>
              <a:t>y</a:t>
            </a:r>
            <a:r>
              <a:rPr dirty="0" sz="1600" spc="27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>
                <a:solidFill>
                  <a:srgbClr val="FFFFFF"/>
                </a:solidFill>
                <a:latin typeface="Roboto"/>
                <a:cs typeface="Roboto"/>
              </a:rPr>
              <a:t>los</a:t>
            </a:r>
            <a:r>
              <a:rPr dirty="0" sz="1600" spc="27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>
                <a:solidFill>
                  <a:srgbClr val="FFFFFF"/>
                </a:solidFill>
                <a:latin typeface="Roboto"/>
                <a:cs typeface="Roboto"/>
              </a:rPr>
              <a:t>préstamos</a:t>
            </a:r>
            <a:r>
              <a:rPr dirty="0" sz="1600" spc="27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>
                <a:solidFill>
                  <a:srgbClr val="FFFFFF"/>
                </a:solidFill>
                <a:latin typeface="Roboto"/>
                <a:cs typeface="Roboto"/>
              </a:rPr>
              <a:t>contra</a:t>
            </a:r>
            <a:r>
              <a:rPr dirty="0" sz="1600" spc="27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 spc="-25">
                <a:solidFill>
                  <a:srgbClr val="FFFFFF"/>
                </a:solidFill>
                <a:latin typeface="Roboto"/>
                <a:cs typeface="Roboto"/>
              </a:rPr>
              <a:t>los </a:t>
            </a:r>
            <a:r>
              <a:rPr dirty="0" sz="1600">
                <a:solidFill>
                  <a:srgbClr val="FFFFFF"/>
                </a:solidFill>
                <a:latin typeface="Roboto"/>
                <a:cs typeface="Roboto"/>
              </a:rPr>
              <a:t>activos</a:t>
            </a:r>
            <a:r>
              <a:rPr dirty="0" sz="1600" spc="33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>
                <a:solidFill>
                  <a:srgbClr val="FFFFFF"/>
                </a:solidFill>
                <a:latin typeface="Roboto"/>
                <a:cs typeface="Roboto"/>
              </a:rPr>
              <a:t>subyacentes</a:t>
            </a:r>
            <a:r>
              <a:rPr dirty="0" sz="1600" spc="34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 spc="-25">
                <a:solidFill>
                  <a:srgbClr val="FFFFFF"/>
                </a:solidFill>
                <a:latin typeface="Roboto"/>
                <a:cs typeface="Roboto"/>
              </a:rPr>
              <a:t>".</a:t>
            </a:r>
            <a:endParaRPr sz="1600">
              <a:latin typeface="Roboto"/>
              <a:cs typeface="Roboto"/>
            </a:endParaRPr>
          </a:p>
        </p:txBody>
      </p:sp>
      <p:sp>
        <p:nvSpPr>
          <p:cNvPr id="9" name="object 9" descr=""/>
          <p:cNvSpPr txBox="1"/>
          <p:nvPr/>
        </p:nvSpPr>
        <p:spPr>
          <a:xfrm>
            <a:off x="7274366" y="6212874"/>
            <a:ext cx="4741545" cy="130619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 marR="5080">
              <a:lnSpc>
                <a:spcPct val="131300"/>
              </a:lnSpc>
              <a:spcBef>
                <a:spcPts val="100"/>
              </a:spcBef>
            </a:pPr>
            <a:r>
              <a:rPr dirty="0" sz="1600">
                <a:solidFill>
                  <a:srgbClr val="FFFFFF"/>
                </a:solidFill>
                <a:latin typeface="Roboto"/>
                <a:cs typeface="Roboto"/>
              </a:rPr>
              <a:t>Joseph</a:t>
            </a:r>
            <a:r>
              <a:rPr dirty="0" sz="1600" spc="22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>
                <a:solidFill>
                  <a:srgbClr val="FFFFFF"/>
                </a:solidFill>
                <a:latin typeface="Roboto"/>
                <a:cs typeface="Roboto"/>
              </a:rPr>
              <a:t>C.</a:t>
            </a:r>
            <a:r>
              <a:rPr dirty="0" sz="1600" spc="22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>
                <a:solidFill>
                  <a:srgbClr val="FFFFFF"/>
                </a:solidFill>
                <a:latin typeface="Roboto"/>
                <a:cs typeface="Roboto"/>
              </a:rPr>
              <a:t>Shenker</a:t>
            </a:r>
            <a:r>
              <a:rPr dirty="0" sz="1600" spc="23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>
                <a:solidFill>
                  <a:srgbClr val="FFFFFF"/>
                </a:solidFill>
                <a:latin typeface="Roboto"/>
                <a:cs typeface="Roboto"/>
              </a:rPr>
              <a:t>&amp;</a:t>
            </a:r>
            <a:r>
              <a:rPr dirty="0" sz="1600" spc="229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>
                <a:solidFill>
                  <a:srgbClr val="FFFFFF"/>
                </a:solidFill>
                <a:latin typeface="Roboto"/>
                <a:cs typeface="Roboto"/>
              </a:rPr>
              <a:t>Anthony</a:t>
            </a:r>
            <a:r>
              <a:rPr dirty="0" sz="1600" spc="23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>
                <a:solidFill>
                  <a:srgbClr val="FFFFFF"/>
                </a:solidFill>
                <a:latin typeface="Roboto"/>
                <a:cs typeface="Roboto"/>
              </a:rPr>
              <a:t>J.</a:t>
            </a:r>
            <a:r>
              <a:rPr dirty="0" sz="1600" spc="229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>
                <a:solidFill>
                  <a:srgbClr val="FFFFFF"/>
                </a:solidFill>
                <a:latin typeface="Roboto"/>
                <a:cs typeface="Roboto"/>
              </a:rPr>
              <a:t>Colletta,</a:t>
            </a:r>
            <a:r>
              <a:rPr dirty="0" sz="1600" spc="229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 spc="-10">
                <a:solidFill>
                  <a:srgbClr val="FFFFFF"/>
                </a:solidFill>
                <a:latin typeface="Roboto"/>
                <a:cs typeface="Roboto"/>
              </a:rPr>
              <a:t>Asset </a:t>
            </a:r>
            <a:r>
              <a:rPr dirty="0" sz="1600">
                <a:solidFill>
                  <a:srgbClr val="FFFFFF"/>
                </a:solidFill>
                <a:latin typeface="Roboto"/>
                <a:cs typeface="Roboto"/>
              </a:rPr>
              <a:t>Securitization:</a:t>
            </a:r>
            <a:r>
              <a:rPr dirty="0" sz="1600" spc="31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>
                <a:solidFill>
                  <a:srgbClr val="FFFFFF"/>
                </a:solidFill>
                <a:latin typeface="Roboto"/>
                <a:cs typeface="Roboto"/>
              </a:rPr>
              <a:t>Evolution,</a:t>
            </a:r>
            <a:r>
              <a:rPr dirty="0" sz="1600" spc="31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>
                <a:solidFill>
                  <a:srgbClr val="FFFFFF"/>
                </a:solidFill>
                <a:latin typeface="Roboto"/>
                <a:cs typeface="Roboto"/>
              </a:rPr>
              <a:t>Current</a:t>
            </a:r>
            <a:r>
              <a:rPr dirty="0" sz="1600" spc="31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>
                <a:solidFill>
                  <a:srgbClr val="FFFFFF"/>
                </a:solidFill>
                <a:latin typeface="Roboto"/>
                <a:cs typeface="Roboto"/>
              </a:rPr>
              <a:t>Issues</a:t>
            </a:r>
            <a:r>
              <a:rPr dirty="0" sz="1600" spc="31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>
                <a:solidFill>
                  <a:srgbClr val="FFFFFF"/>
                </a:solidFill>
                <a:latin typeface="Roboto"/>
                <a:cs typeface="Roboto"/>
              </a:rPr>
              <a:t>and</a:t>
            </a:r>
            <a:r>
              <a:rPr dirty="0" sz="1600" spc="31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 spc="-25">
                <a:solidFill>
                  <a:srgbClr val="FFFFFF"/>
                </a:solidFill>
                <a:latin typeface="Roboto"/>
                <a:cs typeface="Roboto"/>
              </a:rPr>
              <a:t>New </a:t>
            </a:r>
            <a:r>
              <a:rPr dirty="0" sz="1600">
                <a:solidFill>
                  <a:srgbClr val="FFFFFF"/>
                </a:solidFill>
                <a:latin typeface="Roboto"/>
                <a:cs typeface="Roboto"/>
              </a:rPr>
              <a:t>Frontiers,</a:t>
            </a:r>
            <a:r>
              <a:rPr dirty="0" sz="1600" spc="14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 spc="-220">
                <a:solidFill>
                  <a:srgbClr val="FFFFFF"/>
                </a:solidFill>
                <a:latin typeface="Roboto"/>
                <a:cs typeface="Roboto"/>
              </a:rPr>
              <a:t>M9</a:t>
            </a:r>
            <a:r>
              <a:rPr dirty="0" sz="1600" spc="14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>
                <a:solidFill>
                  <a:srgbClr val="FFFFFF"/>
                </a:solidFill>
                <a:latin typeface="Roboto"/>
                <a:cs typeface="Roboto"/>
              </a:rPr>
              <a:t>Tex.</a:t>
            </a:r>
            <a:r>
              <a:rPr dirty="0" sz="1600" spc="14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>
                <a:solidFill>
                  <a:srgbClr val="FFFFFF"/>
                </a:solidFill>
                <a:latin typeface="Roboto"/>
                <a:cs typeface="Roboto"/>
              </a:rPr>
              <a:t>L.</a:t>
            </a:r>
            <a:r>
              <a:rPr dirty="0" sz="1600" spc="14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>
                <a:solidFill>
                  <a:srgbClr val="FFFFFF"/>
                </a:solidFill>
                <a:latin typeface="Roboto"/>
                <a:cs typeface="Roboto"/>
              </a:rPr>
              <a:t>Rev.</a:t>
            </a:r>
            <a:r>
              <a:rPr dirty="0" sz="1600" spc="14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 spc="-35">
                <a:solidFill>
                  <a:srgbClr val="FFFFFF"/>
                </a:solidFill>
                <a:latin typeface="Roboto"/>
                <a:cs typeface="Roboto"/>
              </a:rPr>
              <a:t>13M9,</a:t>
            </a:r>
            <a:r>
              <a:rPr dirty="0" sz="1600" spc="14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>
                <a:solidFill>
                  <a:srgbClr val="FFFFFF"/>
                </a:solidFill>
                <a:latin typeface="Roboto"/>
                <a:cs typeface="Roboto"/>
              </a:rPr>
              <a:t>1371</a:t>
            </a:r>
            <a:r>
              <a:rPr dirty="0" sz="1600" spc="14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 spc="-10">
                <a:solidFill>
                  <a:srgbClr val="FFFFFF"/>
                </a:solidFill>
                <a:latin typeface="Roboto"/>
                <a:cs typeface="Roboto"/>
              </a:rPr>
              <a:t>(1991) </a:t>
            </a:r>
            <a:r>
              <a:rPr dirty="0" sz="1600">
                <a:solidFill>
                  <a:srgbClr val="FFFFFF"/>
                </a:solidFill>
                <a:latin typeface="Roboto"/>
                <a:cs typeface="Roboto"/>
              </a:rPr>
              <a:t>[hereinafter</a:t>
            </a:r>
            <a:r>
              <a:rPr dirty="0" sz="1600" spc="49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 spc="-10">
                <a:solidFill>
                  <a:srgbClr val="FFFFFF"/>
                </a:solidFill>
                <a:latin typeface="Roboto"/>
                <a:cs typeface="Roboto"/>
              </a:rPr>
              <a:t>Shenker].</a:t>
            </a:r>
            <a:endParaRPr sz="1600">
              <a:latin typeface="Roboto"/>
              <a:cs typeface="Roboto"/>
            </a:endParaRPr>
          </a:p>
        </p:txBody>
      </p:sp>
      <p:pic>
        <p:nvPicPr>
          <p:cNvPr id="10" name="object 10" descr="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956713" y="9531912"/>
            <a:ext cx="756732" cy="727626"/>
          </a:xfrm>
          <a:prstGeom prst="rect">
            <a:avLst/>
          </a:prstGeom>
        </p:spPr>
      </p:pic>
      <p:sp>
        <p:nvSpPr>
          <p:cNvPr id="11" name="object 11" descr="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38100">
              <a:lnSpc>
                <a:spcPts val="2035"/>
              </a:lnSpc>
            </a:pPr>
            <a:fld id="{81D60167-4931-47E6-BA6A-407CBD079E47}" type="slidenum">
              <a:rPr dirty="0" spc="-25"/>
              <a:t>29</a:t>
            </a:fld>
          </a:p>
        </p:txBody>
      </p:sp>
      <p:sp>
        <p:nvSpPr>
          <p:cNvPr id="12" name="object 12" descr="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698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55"/>
              </a:spcBef>
            </a:pPr>
            <a:r>
              <a:rPr dirty="0"/>
              <a:t>©2023</a:t>
            </a:r>
            <a:r>
              <a:rPr dirty="0" spc="290"/>
              <a:t> </a:t>
            </a:r>
            <a:r>
              <a:rPr dirty="0"/>
              <a:t>Proprietary</a:t>
            </a:r>
            <a:r>
              <a:rPr dirty="0" spc="290"/>
              <a:t> </a:t>
            </a:r>
            <a:r>
              <a:rPr dirty="0"/>
              <a:t>and</a:t>
            </a:r>
            <a:r>
              <a:rPr dirty="0" spc="295"/>
              <a:t> </a:t>
            </a:r>
            <a:r>
              <a:rPr dirty="0"/>
              <a:t>Confidential.</a:t>
            </a:r>
            <a:r>
              <a:rPr dirty="0" spc="290"/>
              <a:t> </a:t>
            </a:r>
            <a:r>
              <a:rPr dirty="0"/>
              <a:t>All</a:t>
            </a:r>
            <a:r>
              <a:rPr dirty="0" spc="295"/>
              <a:t> </a:t>
            </a:r>
            <a:r>
              <a:rPr dirty="0"/>
              <a:t>Rights</a:t>
            </a:r>
            <a:r>
              <a:rPr dirty="0" spc="290"/>
              <a:t> </a:t>
            </a:r>
            <a:r>
              <a:rPr dirty="0" spc="-10"/>
              <a:t>Reserved.</a:t>
            </a: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"/>
          <p:cNvSpPr/>
          <p:nvPr/>
        </p:nvSpPr>
        <p:spPr>
          <a:xfrm>
            <a:off x="1466052" y="6254230"/>
            <a:ext cx="582295" cy="58419"/>
          </a:xfrm>
          <a:custGeom>
            <a:avLst/>
            <a:gdLst/>
            <a:ahLst/>
            <a:cxnLst/>
            <a:rect l="l" t="t" r="r" b="b"/>
            <a:pathLst>
              <a:path w="582294" h="58420">
                <a:moveTo>
                  <a:pt x="582101" y="0"/>
                </a:moveTo>
                <a:lnTo>
                  <a:pt x="0" y="0"/>
                </a:lnTo>
                <a:lnTo>
                  <a:pt x="0" y="58210"/>
                </a:lnTo>
                <a:lnTo>
                  <a:pt x="582101" y="58210"/>
                </a:lnTo>
                <a:lnTo>
                  <a:pt x="582101" y="0"/>
                </a:lnTo>
                <a:close/>
              </a:path>
            </a:pathLst>
          </a:custGeom>
          <a:solidFill>
            <a:srgbClr val="C31919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 descr=""/>
          <p:cNvSpPr txBox="1"/>
          <p:nvPr/>
        </p:nvSpPr>
        <p:spPr>
          <a:xfrm>
            <a:off x="1453352" y="5131621"/>
            <a:ext cx="2753995" cy="81153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5150">
                <a:solidFill>
                  <a:srgbClr val="181818"/>
                </a:solidFill>
                <a:latin typeface="Book Antiqua"/>
                <a:cs typeface="Book Antiqua"/>
              </a:rPr>
              <a:t>El</a:t>
            </a:r>
            <a:r>
              <a:rPr dirty="0" sz="5150" spc="-70">
                <a:solidFill>
                  <a:srgbClr val="181818"/>
                </a:solidFill>
                <a:latin typeface="Book Antiqua"/>
                <a:cs typeface="Book Antiqua"/>
              </a:rPr>
              <a:t> </a:t>
            </a:r>
            <a:r>
              <a:rPr dirty="0" sz="5150" spc="-10">
                <a:solidFill>
                  <a:srgbClr val="181818"/>
                </a:solidFill>
                <a:latin typeface="Book Antiqua"/>
                <a:cs typeface="Book Antiqua"/>
              </a:rPr>
              <a:t>Pagaré</a:t>
            </a:r>
            <a:endParaRPr sz="5150">
              <a:latin typeface="Book Antiqua"/>
              <a:cs typeface="Book Antiqua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453352" y="4534967"/>
            <a:ext cx="4333875" cy="462280"/>
          </a:xfrm>
          <a:prstGeom prst="rect">
            <a:avLst/>
          </a:prstGeom>
        </p:spPr>
        <p:txBody>
          <a:bodyPr wrap="square" lIns="0" tIns="1460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dirty="0" sz="2850">
                <a:solidFill>
                  <a:srgbClr val="C31919"/>
                </a:solidFill>
                <a:latin typeface="Book Antiqua"/>
                <a:cs typeface="Book Antiqua"/>
              </a:rPr>
              <a:t>Proceso</a:t>
            </a:r>
            <a:r>
              <a:rPr dirty="0" sz="2850" spc="125">
                <a:solidFill>
                  <a:srgbClr val="C31919"/>
                </a:solidFill>
                <a:latin typeface="Book Antiqua"/>
                <a:cs typeface="Book Antiqua"/>
              </a:rPr>
              <a:t> </a:t>
            </a:r>
            <a:r>
              <a:rPr dirty="0" sz="2850">
                <a:solidFill>
                  <a:srgbClr val="C31919"/>
                </a:solidFill>
                <a:latin typeface="Book Antiqua"/>
                <a:cs typeface="Book Antiqua"/>
              </a:rPr>
              <a:t>de</a:t>
            </a:r>
            <a:r>
              <a:rPr dirty="0" sz="2850" spc="140">
                <a:solidFill>
                  <a:srgbClr val="C31919"/>
                </a:solidFill>
                <a:latin typeface="Book Antiqua"/>
                <a:cs typeface="Book Antiqua"/>
              </a:rPr>
              <a:t> </a:t>
            </a:r>
            <a:r>
              <a:rPr dirty="0" sz="2850" spc="-10">
                <a:solidFill>
                  <a:srgbClr val="C31919"/>
                </a:solidFill>
                <a:latin typeface="Book Antiqua"/>
                <a:cs typeface="Book Antiqua"/>
              </a:rPr>
              <a:t>Bursatilización</a:t>
            </a:r>
            <a:endParaRPr sz="2850">
              <a:latin typeface="Book Antiqua"/>
              <a:cs typeface="Book Antiqua"/>
            </a:endParaRPr>
          </a:p>
        </p:txBody>
      </p:sp>
      <p:grpSp>
        <p:nvGrpSpPr>
          <p:cNvPr id="5" name="object 5" descr=""/>
          <p:cNvGrpSpPr/>
          <p:nvPr/>
        </p:nvGrpSpPr>
        <p:grpSpPr>
          <a:xfrm>
            <a:off x="7068779" y="3194282"/>
            <a:ext cx="11788140" cy="4089400"/>
            <a:chOff x="7068779" y="3194282"/>
            <a:chExt cx="11788140" cy="4089400"/>
          </a:xfrm>
        </p:grpSpPr>
        <p:pic>
          <p:nvPicPr>
            <p:cNvPr id="6" name="object 6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301620" y="3419846"/>
              <a:ext cx="11321875" cy="3638134"/>
            </a:xfrm>
            <a:prstGeom prst="rect">
              <a:avLst/>
            </a:prstGeom>
          </p:spPr>
        </p:pic>
        <p:sp>
          <p:nvSpPr>
            <p:cNvPr id="7" name="object 7" descr=""/>
            <p:cNvSpPr/>
            <p:nvPr/>
          </p:nvSpPr>
          <p:spPr>
            <a:xfrm>
              <a:off x="7476251" y="3398017"/>
              <a:ext cx="10972800" cy="0"/>
            </a:xfrm>
            <a:custGeom>
              <a:avLst/>
              <a:gdLst/>
              <a:ahLst/>
              <a:cxnLst/>
              <a:rect l="l" t="t" r="r" b="b"/>
              <a:pathLst>
                <a:path w="10972800" h="0">
                  <a:moveTo>
                    <a:pt x="0" y="0"/>
                  </a:moveTo>
                  <a:lnTo>
                    <a:pt x="10972617" y="0"/>
                  </a:lnTo>
                </a:path>
              </a:pathLst>
            </a:custGeom>
            <a:ln w="407471">
              <a:solidFill>
                <a:srgbClr val="000000"/>
              </a:solidFill>
              <a:prstDash val="lgDash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" name="object 8" descr=""/>
            <p:cNvSpPr/>
            <p:nvPr/>
          </p:nvSpPr>
          <p:spPr>
            <a:xfrm>
              <a:off x="7272514" y="3601753"/>
              <a:ext cx="0" cy="3274695"/>
            </a:xfrm>
            <a:custGeom>
              <a:avLst/>
              <a:gdLst/>
              <a:ahLst/>
              <a:cxnLst/>
              <a:rect l="l" t="t" r="r" b="b"/>
              <a:pathLst>
                <a:path w="0" h="3274695">
                  <a:moveTo>
                    <a:pt x="0" y="3274321"/>
                  </a:moveTo>
                  <a:lnTo>
                    <a:pt x="0" y="0"/>
                  </a:lnTo>
                </a:path>
              </a:pathLst>
            </a:custGeom>
            <a:ln w="407471">
              <a:solidFill>
                <a:srgbClr val="000000"/>
              </a:solidFill>
              <a:prstDash val="sysDash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" name="object 9" descr=""/>
            <p:cNvSpPr/>
            <p:nvPr/>
          </p:nvSpPr>
          <p:spPr>
            <a:xfrm>
              <a:off x="18652597" y="3601753"/>
              <a:ext cx="0" cy="3274695"/>
            </a:xfrm>
            <a:custGeom>
              <a:avLst/>
              <a:gdLst/>
              <a:ahLst/>
              <a:cxnLst/>
              <a:rect l="l" t="t" r="r" b="b"/>
              <a:pathLst>
                <a:path w="0" h="3274695">
                  <a:moveTo>
                    <a:pt x="0" y="3274321"/>
                  </a:moveTo>
                  <a:lnTo>
                    <a:pt x="0" y="0"/>
                  </a:lnTo>
                </a:path>
              </a:pathLst>
            </a:custGeom>
            <a:ln w="407471">
              <a:solidFill>
                <a:srgbClr val="000000"/>
              </a:solidFill>
              <a:prstDash val="sysDash"/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10" name="object 10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068779" y="3194282"/>
              <a:ext cx="407471" cy="407471"/>
            </a:xfrm>
            <a:prstGeom prst="rect">
              <a:avLst/>
            </a:prstGeom>
          </p:spPr>
        </p:pic>
        <p:pic>
          <p:nvPicPr>
            <p:cNvPr id="11" name="object 11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8448862" y="3194282"/>
              <a:ext cx="407471" cy="407471"/>
            </a:xfrm>
            <a:prstGeom prst="rect">
              <a:avLst/>
            </a:prstGeom>
          </p:spPr>
        </p:pic>
        <p:pic>
          <p:nvPicPr>
            <p:cNvPr id="12" name="object 12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8448862" y="6876074"/>
              <a:ext cx="407471" cy="407471"/>
            </a:xfrm>
            <a:prstGeom prst="rect">
              <a:avLst/>
            </a:prstGeom>
          </p:spPr>
        </p:pic>
        <p:pic>
          <p:nvPicPr>
            <p:cNvPr id="13" name="object 13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068779" y="6876074"/>
              <a:ext cx="407471" cy="407471"/>
            </a:xfrm>
            <a:prstGeom prst="rect">
              <a:avLst/>
            </a:prstGeom>
          </p:spPr>
        </p:pic>
        <p:sp>
          <p:nvSpPr>
            <p:cNvPr id="14" name="object 14" descr=""/>
            <p:cNvSpPr/>
            <p:nvPr/>
          </p:nvSpPr>
          <p:spPr>
            <a:xfrm>
              <a:off x="7272515" y="3398021"/>
              <a:ext cx="11380470" cy="3682365"/>
            </a:xfrm>
            <a:custGeom>
              <a:avLst/>
              <a:gdLst/>
              <a:ahLst/>
              <a:cxnLst/>
              <a:rect l="l" t="t" r="r" b="b"/>
              <a:pathLst>
                <a:path w="11380469" h="3682365">
                  <a:moveTo>
                    <a:pt x="11380076" y="0"/>
                  </a:moveTo>
                  <a:lnTo>
                    <a:pt x="11350968" y="0"/>
                  </a:lnTo>
                  <a:lnTo>
                    <a:pt x="11350968" y="29108"/>
                  </a:lnTo>
                  <a:lnTo>
                    <a:pt x="11350968" y="3652685"/>
                  </a:lnTo>
                  <a:lnTo>
                    <a:pt x="29095" y="3652685"/>
                  </a:lnTo>
                  <a:lnTo>
                    <a:pt x="29095" y="29108"/>
                  </a:lnTo>
                  <a:lnTo>
                    <a:pt x="11350968" y="29108"/>
                  </a:lnTo>
                  <a:lnTo>
                    <a:pt x="11350968" y="0"/>
                  </a:lnTo>
                  <a:lnTo>
                    <a:pt x="29095" y="0"/>
                  </a:lnTo>
                  <a:lnTo>
                    <a:pt x="0" y="0"/>
                  </a:lnTo>
                  <a:lnTo>
                    <a:pt x="0" y="29108"/>
                  </a:lnTo>
                  <a:lnTo>
                    <a:pt x="0" y="3652685"/>
                  </a:lnTo>
                  <a:lnTo>
                    <a:pt x="0" y="3681793"/>
                  </a:lnTo>
                  <a:lnTo>
                    <a:pt x="29095" y="3681793"/>
                  </a:lnTo>
                  <a:lnTo>
                    <a:pt x="11350968" y="3681793"/>
                  </a:lnTo>
                  <a:lnTo>
                    <a:pt x="11380076" y="3681793"/>
                  </a:lnTo>
                  <a:lnTo>
                    <a:pt x="11380076" y="3652685"/>
                  </a:lnTo>
                  <a:lnTo>
                    <a:pt x="11380076" y="29108"/>
                  </a:lnTo>
                  <a:lnTo>
                    <a:pt x="1138007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</p:grpSp>
      <p:pic>
        <p:nvPicPr>
          <p:cNvPr id="15" name="object 15" descr="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956713" y="9531912"/>
            <a:ext cx="756732" cy="727626"/>
          </a:xfrm>
          <a:prstGeom prst="rect">
            <a:avLst/>
          </a:prstGeom>
        </p:spPr>
      </p:pic>
      <p:sp>
        <p:nvSpPr>
          <p:cNvPr id="16" name="object 16" descr=""/>
          <p:cNvSpPr txBox="1"/>
          <p:nvPr/>
        </p:nvSpPr>
        <p:spPr>
          <a:xfrm>
            <a:off x="18801284" y="9957009"/>
            <a:ext cx="286385" cy="28130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ts val="2035"/>
              </a:lnSpc>
            </a:pPr>
            <a:r>
              <a:rPr dirty="0" sz="1700" spc="295">
                <a:solidFill>
                  <a:srgbClr val="FFFFFF"/>
                </a:solidFill>
                <a:latin typeface="Roboto"/>
                <a:cs typeface="Roboto"/>
              </a:rPr>
              <a:t>3;</a:t>
            </a:r>
            <a:endParaRPr sz="1700">
              <a:latin typeface="Roboto"/>
              <a:cs typeface="Roboto"/>
            </a:endParaRPr>
          </a:p>
        </p:txBody>
      </p:sp>
      <p:sp>
        <p:nvSpPr>
          <p:cNvPr id="17" name="object 17" descr="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698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55"/>
              </a:spcBef>
            </a:pPr>
            <a:r>
              <a:rPr dirty="0"/>
              <a:t>©2023</a:t>
            </a:r>
            <a:r>
              <a:rPr dirty="0" spc="290"/>
              <a:t> </a:t>
            </a:r>
            <a:r>
              <a:rPr dirty="0"/>
              <a:t>Proprietary</a:t>
            </a:r>
            <a:r>
              <a:rPr dirty="0" spc="290"/>
              <a:t> </a:t>
            </a:r>
            <a:r>
              <a:rPr dirty="0"/>
              <a:t>and</a:t>
            </a:r>
            <a:r>
              <a:rPr dirty="0" spc="295"/>
              <a:t> </a:t>
            </a:r>
            <a:r>
              <a:rPr dirty="0"/>
              <a:t>Confidential.</a:t>
            </a:r>
            <a:r>
              <a:rPr dirty="0" spc="290"/>
              <a:t> </a:t>
            </a:r>
            <a:r>
              <a:rPr dirty="0"/>
              <a:t>All</a:t>
            </a:r>
            <a:r>
              <a:rPr dirty="0" spc="295"/>
              <a:t> </a:t>
            </a:r>
            <a:r>
              <a:rPr dirty="0"/>
              <a:t>Rights</a:t>
            </a:r>
            <a:r>
              <a:rPr dirty="0" spc="290"/>
              <a:t> </a:t>
            </a:r>
            <a:r>
              <a:rPr dirty="0" spc="-10"/>
              <a:t>Reserved.</a:t>
            </a: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738425" y="0"/>
            <a:ext cx="5821045" cy="10478135"/>
            <a:chOff x="738425" y="0"/>
            <a:chExt cx="5821045" cy="10478135"/>
          </a:xfrm>
        </p:grpSpPr>
        <p:sp>
          <p:nvSpPr>
            <p:cNvPr id="3" name="object 3" descr=""/>
            <p:cNvSpPr/>
            <p:nvPr/>
          </p:nvSpPr>
          <p:spPr>
            <a:xfrm>
              <a:off x="738425" y="0"/>
              <a:ext cx="5821045" cy="10478135"/>
            </a:xfrm>
            <a:custGeom>
              <a:avLst/>
              <a:gdLst/>
              <a:ahLst/>
              <a:cxnLst/>
              <a:rect l="l" t="t" r="r" b="b"/>
              <a:pathLst>
                <a:path w="5821045" h="10478135">
                  <a:moveTo>
                    <a:pt x="5821015" y="0"/>
                  </a:moveTo>
                  <a:lnTo>
                    <a:pt x="0" y="0"/>
                  </a:lnTo>
                  <a:lnTo>
                    <a:pt x="0" y="10477827"/>
                  </a:lnTo>
                  <a:lnTo>
                    <a:pt x="5821015" y="10477827"/>
                  </a:lnTo>
                  <a:lnTo>
                    <a:pt x="5821015" y="0"/>
                  </a:lnTo>
                  <a:close/>
                </a:path>
              </a:pathLst>
            </a:custGeom>
            <a:solidFill>
              <a:srgbClr val="EDF1EB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" name="object 4" descr=""/>
            <p:cNvSpPr/>
            <p:nvPr/>
          </p:nvSpPr>
          <p:spPr>
            <a:xfrm>
              <a:off x="1466052" y="6415158"/>
              <a:ext cx="582295" cy="58419"/>
            </a:xfrm>
            <a:custGeom>
              <a:avLst/>
              <a:gdLst/>
              <a:ahLst/>
              <a:cxnLst/>
              <a:rect l="l" t="t" r="r" b="b"/>
              <a:pathLst>
                <a:path w="582294" h="58420">
                  <a:moveTo>
                    <a:pt x="582101" y="0"/>
                  </a:moveTo>
                  <a:lnTo>
                    <a:pt x="0" y="0"/>
                  </a:lnTo>
                  <a:lnTo>
                    <a:pt x="0" y="58210"/>
                  </a:lnTo>
                  <a:lnTo>
                    <a:pt x="582101" y="58210"/>
                  </a:lnTo>
                  <a:lnTo>
                    <a:pt x="582101" y="0"/>
                  </a:lnTo>
                  <a:close/>
                </a:path>
              </a:pathLst>
            </a:custGeom>
            <a:solidFill>
              <a:srgbClr val="C31919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5" name="object 5" descr=""/>
          <p:cNvSpPr txBox="1"/>
          <p:nvPr/>
        </p:nvSpPr>
        <p:spPr>
          <a:xfrm>
            <a:off x="1453352" y="4382165"/>
            <a:ext cx="4173220" cy="1722755"/>
          </a:xfrm>
          <a:prstGeom prst="rect">
            <a:avLst/>
          </a:prstGeom>
        </p:spPr>
        <p:txBody>
          <a:bodyPr wrap="square" lIns="0" tIns="71120" rIns="0" bIns="0" rtlCol="0" vert="horz">
            <a:spAutoFit/>
          </a:bodyPr>
          <a:lstStyle/>
          <a:p>
            <a:pPr marL="12700" marR="5080">
              <a:lnSpc>
                <a:spcPts val="2860"/>
              </a:lnSpc>
              <a:spcBef>
                <a:spcPts val="560"/>
              </a:spcBef>
            </a:pPr>
            <a:r>
              <a:rPr dirty="0" sz="2750">
                <a:solidFill>
                  <a:srgbClr val="C31919"/>
                </a:solidFill>
                <a:latin typeface="Book Antiqua"/>
                <a:cs typeface="Book Antiqua"/>
              </a:rPr>
              <a:t>Defensa</a:t>
            </a:r>
            <a:r>
              <a:rPr dirty="0" sz="2750" spc="-50">
                <a:solidFill>
                  <a:srgbClr val="C31919"/>
                </a:solidFill>
                <a:latin typeface="Book Antiqua"/>
                <a:cs typeface="Book Antiqua"/>
              </a:rPr>
              <a:t> </a:t>
            </a:r>
            <a:r>
              <a:rPr dirty="0" sz="2750">
                <a:solidFill>
                  <a:srgbClr val="C31919"/>
                </a:solidFill>
                <a:latin typeface="Book Antiqua"/>
                <a:cs typeface="Book Antiqua"/>
              </a:rPr>
              <a:t>de</a:t>
            </a:r>
            <a:r>
              <a:rPr dirty="0" sz="2750" spc="-15">
                <a:solidFill>
                  <a:srgbClr val="C31919"/>
                </a:solidFill>
                <a:latin typeface="Book Antiqua"/>
                <a:cs typeface="Book Antiqua"/>
              </a:rPr>
              <a:t> </a:t>
            </a:r>
            <a:r>
              <a:rPr dirty="0" sz="2750" spc="-10">
                <a:solidFill>
                  <a:srgbClr val="C31919"/>
                </a:solidFill>
                <a:latin typeface="Book Antiqua"/>
                <a:cs typeface="Book Antiqua"/>
              </a:rPr>
              <a:t>Bursatilización </a:t>
            </a:r>
            <a:r>
              <a:rPr dirty="0" sz="2750">
                <a:solidFill>
                  <a:srgbClr val="C31919"/>
                </a:solidFill>
                <a:latin typeface="Book Antiqua"/>
                <a:cs typeface="Book Antiqua"/>
              </a:rPr>
              <a:t>de</a:t>
            </a:r>
            <a:r>
              <a:rPr dirty="0" sz="2750" spc="-75">
                <a:solidFill>
                  <a:srgbClr val="C31919"/>
                </a:solidFill>
                <a:latin typeface="Book Antiqua"/>
                <a:cs typeface="Book Antiqua"/>
              </a:rPr>
              <a:t> </a:t>
            </a:r>
            <a:r>
              <a:rPr dirty="0" sz="2750" spc="-45">
                <a:solidFill>
                  <a:srgbClr val="C31919"/>
                </a:solidFill>
                <a:latin typeface="Book Antiqua"/>
                <a:cs typeface="Book Antiqua"/>
              </a:rPr>
              <a:t>Activos</a:t>
            </a:r>
            <a:r>
              <a:rPr dirty="0" sz="2750" spc="-70">
                <a:solidFill>
                  <a:srgbClr val="C31919"/>
                </a:solidFill>
                <a:latin typeface="Book Antiqua"/>
                <a:cs typeface="Book Antiqua"/>
              </a:rPr>
              <a:t> </a:t>
            </a:r>
            <a:r>
              <a:rPr dirty="0" sz="2750" spc="-10">
                <a:solidFill>
                  <a:srgbClr val="C31919"/>
                </a:solidFill>
                <a:latin typeface="Book Antiqua"/>
                <a:cs typeface="Book Antiqua"/>
              </a:rPr>
              <a:t>Financieros</a:t>
            </a:r>
            <a:endParaRPr sz="2750">
              <a:latin typeface="Book Antiqua"/>
              <a:cs typeface="Book Antiqua"/>
            </a:endParaRPr>
          </a:p>
          <a:p>
            <a:pPr marL="12700">
              <a:lnSpc>
                <a:spcPct val="100000"/>
              </a:lnSpc>
              <a:spcBef>
                <a:spcPts val="1295"/>
              </a:spcBef>
            </a:pPr>
            <a:r>
              <a:rPr dirty="0" sz="4900">
                <a:solidFill>
                  <a:srgbClr val="181818"/>
                </a:solidFill>
                <a:latin typeface="Book Antiqua"/>
                <a:cs typeface="Book Antiqua"/>
              </a:rPr>
              <a:t>El</a:t>
            </a:r>
            <a:r>
              <a:rPr dirty="0" sz="4900" spc="-30">
                <a:solidFill>
                  <a:srgbClr val="181818"/>
                </a:solidFill>
                <a:latin typeface="Book Antiqua"/>
                <a:cs typeface="Book Antiqua"/>
              </a:rPr>
              <a:t> </a:t>
            </a:r>
            <a:r>
              <a:rPr dirty="0" sz="4900" spc="-10">
                <a:solidFill>
                  <a:srgbClr val="181818"/>
                </a:solidFill>
                <a:latin typeface="Book Antiqua"/>
                <a:cs typeface="Book Antiqua"/>
              </a:rPr>
              <a:t>Pagaré</a:t>
            </a:r>
            <a:endParaRPr sz="4900">
              <a:latin typeface="Book Antiqua"/>
              <a:cs typeface="Book Antiqua"/>
            </a:endParaRPr>
          </a:p>
        </p:txBody>
      </p:sp>
      <p:grpSp>
        <p:nvGrpSpPr>
          <p:cNvPr id="6" name="object 6" descr=""/>
          <p:cNvGrpSpPr/>
          <p:nvPr/>
        </p:nvGrpSpPr>
        <p:grpSpPr>
          <a:xfrm>
            <a:off x="15050842" y="727626"/>
            <a:ext cx="3587750" cy="8441055"/>
            <a:chOff x="15050842" y="727626"/>
            <a:chExt cx="3587750" cy="8441055"/>
          </a:xfrm>
        </p:grpSpPr>
        <p:sp>
          <p:nvSpPr>
            <p:cNvPr id="7" name="object 7" descr=""/>
            <p:cNvSpPr/>
            <p:nvPr/>
          </p:nvSpPr>
          <p:spPr>
            <a:xfrm>
              <a:off x="15050842" y="727626"/>
              <a:ext cx="3587750" cy="8441055"/>
            </a:xfrm>
            <a:custGeom>
              <a:avLst/>
              <a:gdLst/>
              <a:ahLst/>
              <a:cxnLst/>
              <a:rect l="l" t="t" r="r" b="b"/>
              <a:pathLst>
                <a:path w="3587750" h="8441055">
                  <a:moveTo>
                    <a:pt x="3587202" y="0"/>
                  </a:moveTo>
                  <a:lnTo>
                    <a:pt x="0" y="0"/>
                  </a:lnTo>
                  <a:lnTo>
                    <a:pt x="0" y="8440472"/>
                  </a:lnTo>
                  <a:lnTo>
                    <a:pt x="3587202" y="8440472"/>
                  </a:lnTo>
                  <a:lnTo>
                    <a:pt x="3587202" y="0"/>
                  </a:lnTo>
                  <a:close/>
                </a:path>
              </a:pathLst>
            </a:custGeom>
            <a:solidFill>
              <a:srgbClr val="F3610A">
                <a:alpha val="30198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8" name="object 8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5480146" y="1809681"/>
              <a:ext cx="66791" cy="66796"/>
            </a:xfrm>
            <a:prstGeom prst="rect">
              <a:avLst/>
            </a:prstGeom>
          </p:spPr>
        </p:pic>
        <p:pic>
          <p:nvPicPr>
            <p:cNvPr id="9" name="object 9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5480146" y="2566413"/>
              <a:ext cx="66791" cy="66796"/>
            </a:xfrm>
            <a:prstGeom prst="rect">
              <a:avLst/>
            </a:prstGeom>
          </p:spPr>
        </p:pic>
        <p:pic>
          <p:nvPicPr>
            <p:cNvPr id="10" name="object 10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5480146" y="4065324"/>
              <a:ext cx="66791" cy="66796"/>
            </a:xfrm>
            <a:prstGeom prst="rect">
              <a:avLst/>
            </a:prstGeom>
          </p:spPr>
        </p:pic>
      </p:grpSp>
      <p:sp>
        <p:nvSpPr>
          <p:cNvPr id="11" name="object 11" descr=""/>
          <p:cNvSpPr txBox="1"/>
          <p:nvPr/>
        </p:nvSpPr>
        <p:spPr>
          <a:xfrm>
            <a:off x="15050842" y="727626"/>
            <a:ext cx="3587750" cy="8441055"/>
          </a:xfrm>
          <a:prstGeom prst="rect">
            <a:avLst/>
          </a:prstGeom>
        </p:spPr>
        <p:txBody>
          <a:bodyPr wrap="square" lIns="0" tIns="254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20"/>
              </a:spcBef>
            </a:pPr>
            <a:endParaRPr sz="2200">
              <a:latin typeface="Times New Roman"/>
              <a:cs typeface="Times New Roman"/>
            </a:endParaRPr>
          </a:p>
          <a:p>
            <a:pPr marL="433705">
              <a:lnSpc>
                <a:spcPct val="100000"/>
              </a:lnSpc>
            </a:pPr>
            <a:r>
              <a:rPr dirty="0" sz="1350" spc="110" b="1">
                <a:solidFill>
                  <a:srgbClr val="FFFFFF"/>
                </a:solidFill>
                <a:latin typeface="Roboto"/>
                <a:cs typeface="Roboto"/>
              </a:rPr>
              <a:t>“SHOW</a:t>
            </a:r>
            <a:r>
              <a:rPr dirty="0" sz="1350" spc="275" b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 spc="85" b="1">
                <a:solidFill>
                  <a:srgbClr val="FFFFFF"/>
                </a:solidFill>
                <a:latin typeface="Roboto"/>
                <a:cs typeface="Roboto"/>
              </a:rPr>
              <a:t>ME</a:t>
            </a:r>
            <a:r>
              <a:rPr dirty="0" sz="1350" spc="280" b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 spc="120" b="1">
                <a:solidFill>
                  <a:srgbClr val="FFFFFF"/>
                </a:solidFill>
                <a:latin typeface="Roboto"/>
                <a:cs typeface="Roboto"/>
              </a:rPr>
              <a:t>THE</a:t>
            </a:r>
            <a:r>
              <a:rPr dirty="0" sz="1350" spc="280" b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 spc="85" b="1">
                <a:solidFill>
                  <a:srgbClr val="FFFFFF"/>
                </a:solidFill>
                <a:latin typeface="Roboto"/>
                <a:cs typeface="Roboto"/>
              </a:rPr>
              <a:t>NOTE" </a:t>
            </a:r>
            <a:endParaRPr sz="1350">
              <a:latin typeface="Roboto"/>
              <a:cs typeface="Roboto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450">
              <a:latin typeface="Roboto"/>
              <a:cs typeface="Roboto"/>
            </a:endParaRPr>
          </a:p>
          <a:p>
            <a:pPr algn="just" marL="600710" marR="480695">
              <a:lnSpc>
                <a:spcPct val="129900"/>
              </a:lnSpc>
            </a:pP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Se</a:t>
            </a:r>
            <a:r>
              <a:rPr dirty="0" sz="1250" spc="18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reta</a:t>
            </a:r>
            <a:r>
              <a:rPr dirty="0" sz="1250" spc="18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la</a:t>
            </a:r>
            <a:r>
              <a:rPr dirty="0" sz="1250" spc="18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legitimación</a:t>
            </a:r>
            <a:r>
              <a:rPr dirty="0" sz="1250" spc="18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activa</a:t>
            </a:r>
            <a:r>
              <a:rPr dirty="0" sz="1250" spc="18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 spc="-25">
                <a:solidFill>
                  <a:srgbClr val="FFFFFF"/>
                </a:solidFill>
                <a:latin typeface="Roboto"/>
                <a:cs typeface="Roboto"/>
              </a:rPr>
              <a:t>del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demandante</a:t>
            </a:r>
            <a:r>
              <a:rPr dirty="0" sz="1250" spc="17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por</a:t>
            </a:r>
            <a:r>
              <a:rPr dirty="0" sz="1250" spc="18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no</a:t>
            </a:r>
            <a:r>
              <a:rPr dirty="0" sz="1250" spc="18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ser</a:t>
            </a:r>
            <a:r>
              <a:rPr dirty="0" sz="1250" spc="18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 spc="-10">
                <a:solidFill>
                  <a:srgbClr val="FFFFFF"/>
                </a:solidFill>
                <a:latin typeface="Roboto"/>
                <a:cs typeface="Roboto"/>
              </a:rPr>
              <a:t>poseedor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del</a:t>
            </a:r>
            <a:r>
              <a:rPr dirty="0" sz="1250" spc="14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 spc="-10">
                <a:solidFill>
                  <a:srgbClr val="FFFFFF"/>
                </a:solidFill>
                <a:latin typeface="Roboto"/>
                <a:cs typeface="Roboto"/>
              </a:rPr>
              <a:t>pagaré.</a:t>
            </a:r>
            <a:endParaRPr sz="1250">
              <a:latin typeface="Roboto"/>
              <a:cs typeface="Roboto"/>
            </a:endParaRPr>
          </a:p>
          <a:p>
            <a:pPr marL="600710" marR="428625">
              <a:lnSpc>
                <a:spcPct val="129900"/>
              </a:lnSpc>
              <a:spcBef>
                <a:spcPts val="114"/>
              </a:spcBef>
            </a:pP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Se</a:t>
            </a:r>
            <a:r>
              <a:rPr dirty="0" sz="1250" spc="17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buscan</a:t>
            </a:r>
            <a:r>
              <a:rPr dirty="0" sz="1250" spc="17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defectos</a:t>
            </a:r>
            <a:r>
              <a:rPr dirty="0" sz="1250" spc="17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en</a:t>
            </a:r>
            <a:r>
              <a:rPr dirty="0" sz="1250" spc="17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 spc="-25">
                <a:solidFill>
                  <a:srgbClr val="FFFFFF"/>
                </a:solidFill>
                <a:latin typeface="Roboto"/>
                <a:cs typeface="Roboto"/>
              </a:rPr>
              <a:t>los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endosos,</a:t>
            </a:r>
            <a:r>
              <a:rPr dirty="0" sz="1250" spc="29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inconsistencia</a:t>
            </a:r>
            <a:r>
              <a:rPr dirty="0" sz="1250" spc="29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con</a:t>
            </a:r>
            <a:r>
              <a:rPr dirty="0" sz="1250" spc="29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 spc="-25">
                <a:solidFill>
                  <a:srgbClr val="FFFFFF"/>
                </a:solidFill>
                <a:latin typeface="Roboto"/>
                <a:cs typeface="Roboto"/>
              </a:rPr>
              <a:t>el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tracto</a:t>
            </a:r>
            <a:r>
              <a:rPr dirty="0" sz="1250" spc="21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o</a:t>
            </a:r>
            <a:r>
              <a:rPr dirty="0" sz="1250" spc="21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mutilaciones</a:t>
            </a:r>
            <a:r>
              <a:rPr dirty="0" sz="1250" spc="21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 spc="-25">
                <a:solidFill>
                  <a:srgbClr val="FFFFFF"/>
                </a:solidFill>
                <a:latin typeface="Roboto"/>
                <a:cs typeface="Roboto"/>
              </a:rPr>
              <a:t>al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instrumento</a:t>
            </a:r>
            <a:r>
              <a:rPr dirty="0" sz="1250" spc="204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que</a:t>
            </a:r>
            <a:r>
              <a:rPr dirty="0" sz="1250" spc="204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sugieran</a:t>
            </a:r>
            <a:r>
              <a:rPr dirty="0" sz="1250" spc="20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que</a:t>
            </a:r>
            <a:r>
              <a:rPr dirty="0" sz="1250" spc="204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 spc="-25">
                <a:solidFill>
                  <a:srgbClr val="FFFFFF"/>
                </a:solidFill>
                <a:latin typeface="Roboto"/>
                <a:cs typeface="Roboto"/>
              </a:rPr>
              <a:t>ha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tenido</a:t>
            </a:r>
            <a:r>
              <a:rPr dirty="0" sz="1250" spc="17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grapado</a:t>
            </a:r>
            <a:r>
              <a:rPr dirty="0" sz="1250" spc="17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un</a:t>
            </a:r>
            <a:r>
              <a:rPr dirty="0" sz="1250" spc="16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“Allonge”</a:t>
            </a:r>
            <a:r>
              <a:rPr dirty="0" sz="1250" spc="16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y</a:t>
            </a:r>
            <a:r>
              <a:rPr dirty="0" sz="1250" spc="16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 spc="-25">
                <a:solidFill>
                  <a:srgbClr val="FFFFFF"/>
                </a:solidFill>
                <a:latin typeface="Roboto"/>
                <a:cs typeface="Roboto"/>
              </a:rPr>
              <a:t>que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fue</a:t>
            </a:r>
            <a:r>
              <a:rPr dirty="0" sz="1250" spc="15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 spc="-10">
                <a:solidFill>
                  <a:srgbClr val="FFFFFF"/>
                </a:solidFill>
                <a:latin typeface="Roboto"/>
                <a:cs typeface="Roboto"/>
              </a:rPr>
              <a:t>desprendido.</a:t>
            </a:r>
            <a:endParaRPr sz="1250">
              <a:latin typeface="Roboto"/>
              <a:cs typeface="Roboto"/>
            </a:endParaRPr>
          </a:p>
          <a:p>
            <a:pPr marL="600710">
              <a:lnSpc>
                <a:spcPct val="100000"/>
              </a:lnSpc>
              <a:spcBef>
                <a:spcPts val="505"/>
              </a:spcBef>
            </a:pP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Sección</a:t>
            </a:r>
            <a:r>
              <a:rPr dirty="0" sz="1250" spc="15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 spc="-20">
                <a:solidFill>
                  <a:srgbClr val="FFFFFF"/>
                </a:solidFill>
                <a:latin typeface="Roboto"/>
                <a:cs typeface="Roboto"/>
              </a:rPr>
              <a:t>2-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204.</a:t>
            </a:r>
            <a:r>
              <a:rPr dirty="0" sz="1250" spc="15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—</a:t>
            </a:r>
            <a:r>
              <a:rPr dirty="0" sz="1250" spc="15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Endoso.</a:t>
            </a:r>
            <a:r>
              <a:rPr dirty="0" sz="1250" spc="17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 spc="-25">
                <a:solidFill>
                  <a:srgbClr val="FFFFFF"/>
                </a:solidFill>
                <a:latin typeface="Roboto"/>
                <a:cs typeface="Roboto"/>
              </a:rPr>
              <a:t>(19</a:t>
            </a:r>
            <a:endParaRPr sz="1250">
              <a:latin typeface="Roboto"/>
              <a:cs typeface="Roboto"/>
            </a:endParaRPr>
          </a:p>
          <a:p>
            <a:pPr marL="600710">
              <a:lnSpc>
                <a:spcPct val="100000"/>
              </a:lnSpc>
              <a:spcBef>
                <a:spcPts val="450"/>
              </a:spcBef>
            </a:pP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L.P.R.A.</a:t>
            </a:r>
            <a:r>
              <a:rPr dirty="0" sz="1250" spc="8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§</a:t>
            </a:r>
            <a:r>
              <a:rPr dirty="0" sz="1250" spc="8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 spc="-20">
                <a:solidFill>
                  <a:srgbClr val="FFFFFF"/>
                </a:solidFill>
                <a:latin typeface="Roboto"/>
                <a:cs typeface="Roboto"/>
              </a:rPr>
              <a:t>554)</a:t>
            </a:r>
            <a:endParaRPr sz="1250">
              <a:latin typeface="Roboto"/>
              <a:cs typeface="Roboto"/>
            </a:endParaRPr>
          </a:p>
          <a:p>
            <a:pPr marL="600710" marR="349885">
              <a:lnSpc>
                <a:spcPct val="129900"/>
              </a:lnSpc>
            </a:pP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Para</a:t>
            </a:r>
            <a:r>
              <a:rPr dirty="0" sz="1250" spc="19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el</a:t>
            </a:r>
            <a:r>
              <a:rPr dirty="0" sz="1250" spc="19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propósito</a:t>
            </a:r>
            <a:r>
              <a:rPr dirty="0" sz="1250" spc="19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de</a:t>
            </a:r>
            <a:r>
              <a:rPr dirty="0" sz="1250" spc="19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determinar</a:t>
            </a:r>
            <a:r>
              <a:rPr dirty="0" sz="1250" spc="19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 spc="-25">
                <a:solidFill>
                  <a:srgbClr val="FFFFFF"/>
                </a:solidFill>
                <a:latin typeface="Roboto"/>
                <a:cs typeface="Roboto"/>
              </a:rPr>
              <a:t>si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una</a:t>
            </a:r>
            <a:r>
              <a:rPr dirty="0" sz="1250" spc="15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firma</a:t>
            </a:r>
            <a:r>
              <a:rPr dirty="0" sz="1250" spc="15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está</a:t>
            </a:r>
            <a:r>
              <a:rPr dirty="0" sz="1250" spc="15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añadida</a:t>
            </a:r>
            <a:r>
              <a:rPr dirty="0" sz="1250" spc="15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en</a:t>
            </a:r>
            <a:r>
              <a:rPr dirty="0" sz="1250" spc="15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 spc="-25">
                <a:solidFill>
                  <a:srgbClr val="FFFFFF"/>
                </a:solidFill>
                <a:latin typeface="Roboto"/>
                <a:cs typeface="Roboto"/>
              </a:rPr>
              <a:t>un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instrumento,</a:t>
            </a:r>
            <a:r>
              <a:rPr dirty="0" sz="1250" spc="22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un</a:t>
            </a:r>
            <a:r>
              <a:rPr dirty="0" sz="1250" spc="22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papel</a:t>
            </a:r>
            <a:r>
              <a:rPr dirty="0" sz="1250" spc="22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adherido</a:t>
            </a:r>
            <a:r>
              <a:rPr dirty="0" sz="1250" spc="22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 spc="-25">
                <a:solidFill>
                  <a:srgbClr val="FFFFFF"/>
                </a:solidFill>
                <a:latin typeface="Roboto"/>
                <a:cs typeface="Roboto"/>
              </a:rPr>
              <a:t>al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instrumento</a:t>
            </a:r>
            <a:r>
              <a:rPr dirty="0" sz="1250" spc="24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se</a:t>
            </a:r>
            <a:r>
              <a:rPr dirty="0" sz="1250" spc="24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considera</a:t>
            </a:r>
            <a:r>
              <a:rPr dirty="0" sz="1250" spc="23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parte</a:t>
            </a:r>
            <a:r>
              <a:rPr dirty="0" sz="1250" spc="24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 spc="-25">
                <a:solidFill>
                  <a:srgbClr val="FFFFFF"/>
                </a:solidFill>
                <a:latin typeface="Roboto"/>
                <a:cs typeface="Roboto"/>
              </a:rPr>
              <a:t>del </a:t>
            </a:r>
            <a:r>
              <a:rPr dirty="0" sz="1250" spc="-10">
                <a:solidFill>
                  <a:srgbClr val="FFFFFF"/>
                </a:solidFill>
                <a:latin typeface="Roboto"/>
                <a:cs typeface="Roboto"/>
              </a:rPr>
              <a:t>instrumento.</a:t>
            </a:r>
            <a:endParaRPr sz="1250">
              <a:latin typeface="Roboto"/>
              <a:cs typeface="Roboto"/>
            </a:endParaRPr>
          </a:p>
        </p:txBody>
      </p:sp>
      <p:grpSp>
        <p:nvGrpSpPr>
          <p:cNvPr id="12" name="object 12" descr=""/>
          <p:cNvGrpSpPr/>
          <p:nvPr/>
        </p:nvGrpSpPr>
        <p:grpSpPr>
          <a:xfrm>
            <a:off x="11165318" y="727626"/>
            <a:ext cx="3594735" cy="8441055"/>
            <a:chOff x="11165318" y="727626"/>
            <a:chExt cx="3594735" cy="8441055"/>
          </a:xfrm>
        </p:grpSpPr>
        <p:sp>
          <p:nvSpPr>
            <p:cNvPr id="13" name="object 13" descr=""/>
            <p:cNvSpPr/>
            <p:nvPr/>
          </p:nvSpPr>
          <p:spPr>
            <a:xfrm>
              <a:off x="11165318" y="727626"/>
              <a:ext cx="3594735" cy="8441055"/>
            </a:xfrm>
            <a:custGeom>
              <a:avLst/>
              <a:gdLst/>
              <a:ahLst/>
              <a:cxnLst/>
              <a:rect l="l" t="t" r="r" b="b"/>
              <a:pathLst>
                <a:path w="3594734" h="8441055">
                  <a:moveTo>
                    <a:pt x="3594477" y="0"/>
                  </a:moveTo>
                  <a:lnTo>
                    <a:pt x="0" y="0"/>
                  </a:lnTo>
                  <a:lnTo>
                    <a:pt x="0" y="8440472"/>
                  </a:lnTo>
                  <a:lnTo>
                    <a:pt x="3594477" y="8440472"/>
                  </a:lnTo>
                  <a:lnTo>
                    <a:pt x="3594477" y="0"/>
                  </a:lnTo>
                  <a:close/>
                </a:path>
              </a:pathLst>
            </a:custGeom>
            <a:solidFill>
              <a:srgbClr val="858181">
                <a:alpha val="30198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4" name="object 14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1609172" y="1518630"/>
              <a:ext cx="66791" cy="66796"/>
            </a:xfrm>
            <a:prstGeom prst="rect">
              <a:avLst/>
            </a:prstGeom>
          </p:spPr>
        </p:pic>
        <p:pic>
          <p:nvPicPr>
            <p:cNvPr id="15" name="object 15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1609172" y="2027968"/>
              <a:ext cx="66791" cy="66796"/>
            </a:xfrm>
            <a:prstGeom prst="rect">
              <a:avLst/>
            </a:prstGeom>
          </p:spPr>
        </p:pic>
      </p:grpSp>
      <p:sp>
        <p:nvSpPr>
          <p:cNvPr id="16" name="object 16" descr=""/>
          <p:cNvSpPr txBox="1"/>
          <p:nvPr/>
        </p:nvSpPr>
        <p:spPr>
          <a:xfrm>
            <a:off x="11165318" y="727626"/>
            <a:ext cx="3594735" cy="8441055"/>
          </a:xfrm>
          <a:prstGeom prst="rect">
            <a:avLst/>
          </a:prstGeom>
        </p:spPr>
        <p:txBody>
          <a:bodyPr wrap="square" lIns="0" tIns="190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5"/>
              </a:spcBef>
            </a:pPr>
            <a:endParaRPr sz="1600">
              <a:latin typeface="Times New Roman"/>
              <a:cs typeface="Times New Roman"/>
            </a:endParaRPr>
          </a:p>
          <a:p>
            <a:pPr marL="438784">
              <a:lnSpc>
                <a:spcPct val="100000"/>
              </a:lnSpc>
            </a:pPr>
            <a:r>
              <a:rPr dirty="0" sz="1350" spc="75" b="1">
                <a:solidFill>
                  <a:srgbClr val="FFFFFF"/>
                </a:solidFill>
                <a:latin typeface="Roboto"/>
                <a:cs typeface="Roboto"/>
              </a:rPr>
              <a:t>FALTA</a:t>
            </a:r>
            <a:r>
              <a:rPr dirty="0" sz="1350" spc="275" b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 spc="75" b="1">
                <a:solidFill>
                  <a:srgbClr val="FFFFFF"/>
                </a:solidFill>
                <a:latin typeface="Roboto"/>
                <a:cs typeface="Roboto"/>
              </a:rPr>
              <a:t>DE</a:t>
            </a:r>
            <a:r>
              <a:rPr dirty="0" sz="1350" spc="280" b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 spc="135" b="1">
                <a:solidFill>
                  <a:srgbClr val="FFFFFF"/>
                </a:solidFill>
                <a:latin typeface="Roboto"/>
                <a:cs typeface="Roboto"/>
              </a:rPr>
              <a:t>TRACTO</a:t>
            </a:r>
            <a:endParaRPr sz="1350">
              <a:latin typeface="Roboto"/>
              <a:cs typeface="Roboto"/>
            </a:endParaRPr>
          </a:p>
          <a:p>
            <a:pPr marL="605155" marR="287020">
              <a:lnSpc>
                <a:spcPct val="129900"/>
              </a:lnSpc>
              <a:spcBef>
                <a:spcPts val="610"/>
              </a:spcBef>
            </a:pP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La</a:t>
            </a:r>
            <a:r>
              <a:rPr dirty="0" sz="1250" spc="17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teoría</a:t>
            </a:r>
            <a:r>
              <a:rPr dirty="0" sz="1250" spc="17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legal</a:t>
            </a:r>
            <a:r>
              <a:rPr dirty="0" sz="1250" spc="17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es</a:t>
            </a:r>
            <a:r>
              <a:rPr dirty="0" sz="1250" spc="17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bien</a:t>
            </a:r>
            <a:r>
              <a:rPr dirty="0" sz="1250" spc="18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aceptada</a:t>
            </a:r>
            <a:r>
              <a:rPr dirty="0" sz="1250" spc="17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 spc="-25">
                <a:solidFill>
                  <a:srgbClr val="FFFFFF"/>
                </a:solidFill>
                <a:latin typeface="Roboto"/>
                <a:cs typeface="Roboto"/>
              </a:rPr>
              <a:t>por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los</a:t>
            </a:r>
            <a:r>
              <a:rPr dirty="0" sz="1250" spc="12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 spc="-10">
                <a:solidFill>
                  <a:srgbClr val="FFFFFF"/>
                </a:solidFill>
                <a:latin typeface="Roboto"/>
                <a:cs typeface="Roboto"/>
              </a:rPr>
              <a:t>tribunales.</a:t>
            </a:r>
            <a:endParaRPr sz="1250">
              <a:latin typeface="Roboto"/>
              <a:cs typeface="Roboto"/>
            </a:endParaRPr>
          </a:p>
          <a:p>
            <a:pPr marL="605155" marR="361315">
              <a:lnSpc>
                <a:spcPct val="134400"/>
              </a:lnSpc>
              <a:spcBef>
                <a:spcPts val="20"/>
              </a:spcBef>
            </a:pP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La</a:t>
            </a:r>
            <a:r>
              <a:rPr dirty="0" sz="1350" spc="33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documentación</a:t>
            </a:r>
            <a:r>
              <a:rPr dirty="0" sz="1350" spc="33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incompleta</a:t>
            </a:r>
            <a:r>
              <a:rPr dirty="0" sz="1350" spc="33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 spc="-50">
                <a:solidFill>
                  <a:srgbClr val="FFFFFF"/>
                </a:solidFill>
                <a:latin typeface="Roboto"/>
                <a:cs typeface="Roboto"/>
              </a:rPr>
              <a:t>e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inadecuada</a:t>
            </a:r>
            <a:r>
              <a:rPr dirty="0" sz="1350" spc="229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de</a:t>
            </a:r>
            <a:r>
              <a:rPr dirty="0" sz="1350" spc="229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los</a:t>
            </a:r>
            <a:r>
              <a:rPr dirty="0" sz="1350" spc="229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bancos</a:t>
            </a:r>
            <a:r>
              <a:rPr dirty="0" sz="1350" spc="229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 spc="-25">
                <a:solidFill>
                  <a:srgbClr val="FFFFFF"/>
                </a:solidFill>
                <a:latin typeface="Roboto"/>
                <a:cs typeface="Roboto"/>
              </a:rPr>
              <a:t>que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transfieren</a:t>
            </a:r>
            <a:r>
              <a:rPr dirty="0" sz="1350" spc="26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hipotecas</a:t>
            </a:r>
            <a:r>
              <a:rPr dirty="0" sz="1350" spc="27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y</a:t>
            </a:r>
            <a:r>
              <a:rPr dirty="0" sz="1350" spc="27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 spc="-25">
                <a:solidFill>
                  <a:srgbClr val="FFFFFF"/>
                </a:solidFill>
                <a:latin typeface="Roboto"/>
                <a:cs typeface="Roboto"/>
              </a:rPr>
              <a:t>la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creación</a:t>
            </a:r>
            <a:r>
              <a:rPr dirty="0" sz="1350" spc="26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de</a:t>
            </a:r>
            <a:r>
              <a:rPr dirty="0" sz="1350" spc="26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vehículos</a:t>
            </a:r>
            <a:r>
              <a:rPr dirty="0" sz="1350" spc="26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 spc="-25">
                <a:solidFill>
                  <a:srgbClr val="FFFFFF"/>
                </a:solidFill>
                <a:latin typeface="Roboto"/>
                <a:cs typeface="Roboto"/>
              </a:rPr>
              <a:t>MBS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puede</a:t>
            </a:r>
            <a:r>
              <a:rPr dirty="0" sz="1350" spc="204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evitar</a:t>
            </a:r>
            <a:r>
              <a:rPr dirty="0" sz="1350" spc="21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que</a:t>
            </a:r>
            <a:r>
              <a:rPr dirty="0" sz="1350" spc="21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los</a:t>
            </a:r>
            <a:r>
              <a:rPr dirty="0" sz="1350" spc="21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bancos</a:t>
            </a:r>
            <a:r>
              <a:rPr dirty="0" sz="1350" spc="21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 spc="-25">
                <a:solidFill>
                  <a:srgbClr val="FFFFFF"/>
                </a:solidFill>
                <a:latin typeface="Roboto"/>
                <a:cs typeface="Roboto"/>
              </a:rPr>
              <a:t>se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establezcan</a:t>
            </a:r>
            <a:r>
              <a:rPr dirty="0" sz="1350" spc="32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como</a:t>
            </a:r>
            <a:r>
              <a:rPr dirty="0" sz="1350" spc="32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 spc="-10">
                <a:solidFill>
                  <a:srgbClr val="FFFFFF"/>
                </a:solidFill>
                <a:latin typeface="Roboto"/>
                <a:cs typeface="Roboto"/>
              </a:rPr>
              <a:t>titulares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legítimos</a:t>
            </a:r>
            <a:r>
              <a:rPr dirty="0" sz="1350" spc="25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de</a:t>
            </a:r>
            <a:r>
              <a:rPr dirty="0" sz="1350" spc="254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 spc="-10">
                <a:solidFill>
                  <a:srgbClr val="FFFFFF"/>
                </a:solidFill>
                <a:latin typeface="Roboto"/>
                <a:cs typeface="Roboto"/>
              </a:rPr>
              <a:t>hipotecas.</a:t>
            </a:r>
            <a:endParaRPr sz="1350">
              <a:latin typeface="Roboto"/>
              <a:cs typeface="Roboto"/>
            </a:endParaRPr>
          </a:p>
        </p:txBody>
      </p:sp>
      <p:grpSp>
        <p:nvGrpSpPr>
          <p:cNvPr id="17" name="object 17" descr=""/>
          <p:cNvGrpSpPr/>
          <p:nvPr/>
        </p:nvGrpSpPr>
        <p:grpSpPr>
          <a:xfrm>
            <a:off x="7287067" y="727626"/>
            <a:ext cx="3587750" cy="8441055"/>
            <a:chOff x="7287067" y="727626"/>
            <a:chExt cx="3587750" cy="8441055"/>
          </a:xfrm>
        </p:grpSpPr>
        <p:sp>
          <p:nvSpPr>
            <p:cNvPr id="18" name="object 18" descr=""/>
            <p:cNvSpPr/>
            <p:nvPr/>
          </p:nvSpPr>
          <p:spPr>
            <a:xfrm>
              <a:off x="7287067" y="727626"/>
              <a:ext cx="3587750" cy="8441055"/>
            </a:xfrm>
            <a:custGeom>
              <a:avLst/>
              <a:gdLst/>
              <a:ahLst/>
              <a:cxnLst/>
              <a:rect l="l" t="t" r="r" b="b"/>
              <a:pathLst>
                <a:path w="3587750" h="8441055">
                  <a:moveTo>
                    <a:pt x="3587204" y="0"/>
                  </a:moveTo>
                  <a:lnTo>
                    <a:pt x="0" y="0"/>
                  </a:lnTo>
                  <a:lnTo>
                    <a:pt x="0" y="8440472"/>
                  </a:lnTo>
                  <a:lnTo>
                    <a:pt x="3587204" y="8440472"/>
                  </a:lnTo>
                  <a:lnTo>
                    <a:pt x="3587204" y="0"/>
                  </a:lnTo>
                  <a:close/>
                </a:path>
              </a:pathLst>
            </a:custGeom>
            <a:solidFill>
              <a:srgbClr val="C31919">
                <a:alpha val="30198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9" name="object 19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723643" y="1518630"/>
              <a:ext cx="66796" cy="66796"/>
            </a:xfrm>
            <a:prstGeom prst="rect">
              <a:avLst/>
            </a:prstGeom>
          </p:spPr>
        </p:pic>
        <p:pic>
          <p:nvPicPr>
            <p:cNvPr id="20" name="object 20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723643" y="2275362"/>
              <a:ext cx="66796" cy="66796"/>
            </a:xfrm>
            <a:prstGeom prst="rect">
              <a:avLst/>
            </a:prstGeom>
          </p:spPr>
        </p:pic>
      </p:grpSp>
      <p:sp>
        <p:nvSpPr>
          <p:cNvPr id="21" name="object 21" descr=""/>
          <p:cNvSpPr txBox="1"/>
          <p:nvPr/>
        </p:nvSpPr>
        <p:spPr>
          <a:xfrm>
            <a:off x="7287067" y="727626"/>
            <a:ext cx="3587750" cy="8441055"/>
          </a:xfrm>
          <a:prstGeom prst="rect">
            <a:avLst/>
          </a:prstGeom>
        </p:spPr>
        <p:txBody>
          <a:bodyPr wrap="square" lIns="0" tIns="190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5"/>
              </a:spcBef>
            </a:pPr>
            <a:endParaRPr sz="1600">
              <a:latin typeface="Times New Roman"/>
              <a:cs typeface="Times New Roman"/>
            </a:endParaRPr>
          </a:p>
          <a:p>
            <a:pPr algn="ctr" marR="95885">
              <a:lnSpc>
                <a:spcPct val="100000"/>
              </a:lnSpc>
            </a:pPr>
            <a:r>
              <a:rPr dirty="0" sz="1350" spc="135" b="1">
                <a:solidFill>
                  <a:srgbClr val="FFFFFF"/>
                </a:solidFill>
                <a:latin typeface="Roboto"/>
                <a:cs typeface="Roboto"/>
              </a:rPr>
              <a:t>DESTRUCCIÓN</a:t>
            </a:r>
            <a:r>
              <a:rPr dirty="0" sz="1350" spc="290" b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 spc="90" b="1">
                <a:solidFill>
                  <a:srgbClr val="FFFFFF"/>
                </a:solidFill>
                <a:latin typeface="Roboto"/>
                <a:cs typeface="Roboto"/>
              </a:rPr>
              <a:t>DEL</a:t>
            </a:r>
            <a:r>
              <a:rPr dirty="0" sz="1350" spc="295" b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 spc="114" b="1">
                <a:solidFill>
                  <a:srgbClr val="FFFFFF"/>
                </a:solidFill>
                <a:latin typeface="Roboto"/>
                <a:cs typeface="Roboto"/>
              </a:rPr>
              <a:t>PAGARÉ </a:t>
            </a:r>
            <a:endParaRPr sz="1350">
              <a:latin typeface="Roboto"/>
              <a:cs typeface="Roboto"/>
            </a:endParaRPr>
          </a:p>
          <a:p>
            <a:pPr marL="603250" marR="342265">
              <a:lnSpc>
                <a:spcPct val="131800"/>
              </a:lnSpc>
              <a:spcBef>
                <a:spcPts val="585"/>
              </a:spcBef>
            </a:pP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Se</a:t>
            </a:r>
            <a:r>
              <a:rPr dirty="0" sz="1250" spc="14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alega</a:t>
            </a:r>
            <a:r>
              <a:rPr dirty="0" sz="1250" spc="15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que</a:t>
            </a:r>
            <a:r>
              <a:rPr dirty="0" sz="1250" spc="14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el</a:t>
            </a:r>
            <a:r>
              <a:rPr dirty="0" sz="1250" spc="15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pagaré</a:t>
            </a:r>
            <a:r>
              <a:rPr dirty="0" sz="1250" spc="15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 spc="-25">
                <a:solidFill>
                  <a:srgbClr val="FFFFFF"/>
                </a:solidFill>
                <a:latin typeface="Roboto"/>
                <a:cs typeface="Roboto"/>
              </a:rPr>
              <a:t>se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“destruye”</a:t>
            </a:r>
            <a:r>
              <a:rPr dirty="0" sz="1250" spc="204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o</a:t>
            </a:r>
            <a:r>
              <a:rPr dirty="0" sz="1250" spc="21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pierde</a:t>
            </a:r>
            <a:r>
              <a:rPr dirty="0" sz="1250" spc="204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eficacia</a:t>
            </a:r>
            <a:r>
              <a:rPr dirty="0" sz="1250" spc="204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 spc="-20">
                <a:solidFill>
                  <a:srgbClr val="FFFFFF"/>
                </a:solidFill>
                <a:latin typeface="Roboto"/>
                <a:cs typeface="Roboto"/>
              </a:rPr>
              <a:t>legal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tras</a:t>
            </a:r>
            <a:r>
              <a:rPr dirty="0" sz="1250" spc="14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el</a:t>
            </a:r>
            <a:r>
              <a:rPr dirty="0" sz="1250" spc="14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proceso</a:t>
            </a:r>
            <a:r>
              <a:rPr dirty="0" sz="1250" spc="15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de</a:t>
            </a:r>
            <a:r>
              <a:rPr dirty="0" sz="1250" spc="14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 spc="-10">
                <a:solidFill>
                  <a:srgbClr val="FFFFFF"/>
                </a:solidFill>
                <a:latin typeface="Roboto"/>
                <a:cs typeface="Roboto"/>
              </a:rPr>
              <a:t>titularización.</a:t>
            </a:r>
            <a:r>
              <a:rPr dirty="0" sz="1250" spc="500">
                <a:solidFill>
                  <a:srgbClr val="FFFFFF"/>
                </a:solidFill>
                <a:latin typeface="Roboto"/>
                <a:cs typeface="Roboto"/>
              </a:rPr>
              <a:t> 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La</a:t>
            </a:r>
            <a:r>
              <a:rPr dirty="0" sz="1250" spc="14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teoría</a:t>
            </a:r>
            <a:r>
              <a:rPr dirty="0" sz="1250" spc="14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legal</a:t>
            </a:r>
            <a:r>
              <a:rPr dirty="0" sz="1250" spc="14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no</a:t>
            </a:r>
            <a:r>
              <a:rPr dirty="0" sz="1250" spc="14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es</a:t>
            </a:r>
            <a:r>
              <a:rPr dirty="0" sz="1250" spc="14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bien</a:t>
            </a:r>
            <a:r>
              <a:rPr dirty="0" sz="1250" spc="14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 spc="-10">
                <a:solidFill>
                  <a:srgbClr val="FFFFFF"/>
                </a:solidFill>
                <a:latin typeface="Roboto"/>
                <a:cs typeface="Roboto"/>
              </a:rPr>
              <a:t>aceptada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por</a:t>
            </a:r>
            <a:r>
              <a:rPr dirty="0" sz="1250" spc="12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los</a:t>
            </a:r>
            <a:r>
              <a:rPr dirty="0" sz="1250" spc="12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 spc="-10">
                <a:solidFill>
                  <a:srgbClr val="FFFFFF"/>
                </a:solidFill>
                <a:latin typeface="Roboto"/>
                <a:cs typeface="Roboto"/>
              </a:rPr>
              <a:t>tribunales.</a:t>
            </a:r>
            <a:endParaRPr sz="1250">
              <a:latin typeface="Roboto"/>
              <a:cs typeface="Roboto"/>
            </a:endParaRPr>
          </a:p>
        </p:txBody>
      </p:sp>
      <p:pic>
        <p:nvPicPr>
          <p:cNvPr id="22" name="object 22" descr="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956713" y="9531912"/>
            <a:ext cx="756732" cy="727626"/>
          </a:xfrm>
          <a:prstGeom prst="rect">
            <a:avLst/>
          </a:prstGeom>
        </p:spPr>
      </p:pic>
      <p:sp>
        <p:nvSpPr>
          <p:cNvPr id="23" name="object 23" descr=""/>
          <p:cNvSpPr txBox="1"/>
          <p:nvPr/>
        </p:nvSpPr>
        <p:spPr>
          <a:xfrm>
            <a:off x="18803410" y="9957009"/>
            <a:ext cx="284480" cy="28130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ts val="2035"/>
              </a:lnSpc>
            </a:pPr>
            <a:r>
              <a:rPr dirty="0" sz="1700" spc="25">
                <a:solidFill>
                  <a:srgbClr val="FFFFFF"/>
                </a:solidFill>
                <a:latin typeface="Roboto"/>
                <a:cs typeface="Roboto"/>
              </a:rPr>
              <a:t>37</a:t>
            </a:r>
            <a:endParaRPr sz="1700">
              <a:latin typeface="Roboto"/>
              <a:cs typeface="Roboto"/>
            </a:endParaRPr>
          </a:p>
        </p:txBody>
      </p:sp>
      <p:sp>
        <p:nvSpPr>
          <p:cNvPr id="24" name="object 24" descr="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698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55"/>
              </a:spcBef>
            </a:pPr>
            <a:r>
              <a:rPr dirty="0"/>
              <a:t>©2023</a:t>
            </a:r>
            <a:r>
              <a:rPr dirty="0" spc="290"/>
              <a:t> </a:t>
            </a:r>
            <a:r>
              <a:rPr dirty="0"/>
              <a:t>Proprietary</a:t>
            </a:r>
            <a:r>
              <a:rPr dirty="0" spc="290"/>
              <a:t> </a:t>
            </a:r>
            <a:r>
              <a:rPr dirty="0"/>
              <a:t>and</a:t>
            </a:r>
            <a:r>
              <a:rPr dirty="0" spc="295"/>
              <a:t> </a:t>
            </a:r>
            <a:r>
              <a:rPr dirty="0"/>
              <a:t>Confidential.</a:t>
            </a:r>
            <a:r>
              <a:rPr dirty="0" spc="290"/>
              <a:t> </a:t>
            </a:r>
            <a:r>
              <a:rPr dirty="0"/>
              <a:t>All</a:t>
            </a:r>
            <a:r>
              <a:rPr dirty="0" spc="295"/>
              <a:t> </a:t>
            </a:r>
            <a:r>
              <a:rPr dirty="0"/>
              <a:t>Rights</a:t>
            </a:r>
            <a:r>
              <a:rPr dirty="0" spc="290"/>
              <a:t> </a:t>
            </a:r>
            <a:r>
              <a:rPr dirty="0" spc="-10"/>
              <a:t>Reserved.</a:t>
            </a: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738425" y="0"/>
            <a:ext cx="5821045" cy="10478135"/>
            <a:chOff x="738425" y="0"/>
            <a:chExt cx="5821045" cy="10478135"/>
          </a:xfrm>
        </p:grpSpPr>
        <p:sp>
          <p:nvSpPr>
            <p:cNvPr id="3" name="object 3" descr=""/>
            <p:cNvSpPr/>
            <p:nvPr/>
          </p:nvSpPr>
          <p:spPr>
            <a:xfrm>
              <a:off x="738425" y="0"/>
              <a:ext cx="5821045" cy="10478135"/>
            </a:xfrm>
            <a:custGeom>
              <a:avLst/>
              <a:gdLst/>
              <a:ahLst/>
              <a:cxnLst/>
              <a:rect l="l" t="t" r="r" b="b"/>
              <a:pathLst>
                <a:path w="5821045" h="10478135">
                  <a:moveTo>
                    <a:pt x="5821015" y="0"/>
                  </a:moveTo>
                  <a:lnTo>
                    <a:pt x="0" y="0"/>
                  </a:lnTo>
                  <a:lnTo>
                    <a:pt x="0" y="10477827"/>
                  </a:lnTo>
                  <a:lnTo>
                    <a:pt x="5821015" y="10477827"/>
                  </a:lnTo>
                  <a:lnTo>
                    <a:pt x="5821015" y="0"/>
                  </a:lnTo>
                  <a:close/>
                </a:path>
              </a:pathLst>
            </a:custGeom>
            <a:solidFill>
              <a:srgbClr val="EDF1EB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" name="object 4" descr=""/>
            <p:cNvSpPr/>
            <p:nvPr/>
          </p:nvSpPr>
          <p:spPr>
            <a:xfrm>
              <a:off x="1466052" y="6415158"/>
              <a:ext cx="582295" cy="58419"/>
            </a:xfrm>
            <a:custGeom>
              <a:avLst/>
              <a:gdLst/>
              <a:ahLst/>
              <a:cxnLst/>
              <a:rect l="l" t="t" r="r" b="b"/>
              <a:pathLst>
                <a:path w="582294" h="58420">
                  <a:moveTo>
                    <a:pt x="582101" y="0"/>
                  </a:moveTo>
                  <a:lnTo>
                    <a:pt x="0" y="0"/>
                  </a:lnTo>
                  <a:lnTo>
                    <a:pt x="0" y="58210"/>
                  </a:lnTo>
                  <a:lnTo>
                    <a:pt x="582101" y="58210"/>
                  </a:lnTo>
                  <a:lnTo>
                    <a:pt x="582101" y="0"/>
                  </a:lnTo>
                  <a:close/>
                </a:path>
              </a:pathLst>
            </a:custGeom>
            <a:solidFill>
              <a:srgbClr val="C31919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5" name="object 5" descr=""/>
          <p:cNvSpPr txBox="1"/>
          <p:nvPr/>
        </p:nvSpPr>
        <p:spPr>
          <a:xfrm>
            <a:off x="1453352" y="4382165"/>
            <a:ext cx="4173220" cy="1722755"/>
          </a:xfrm>
          <a:prstGeom prst="rect">
            <a:avLst/>
          </a:prstGeom>
        </p:spPr>
        <p:txBody>
          <a:bodyPr wrap="square" lIns="0" tIns="71120" rIns="0" bIns="0" rtlCol="0" vert="horz">
            <a:spAutoFit/>
          </a:bodyPr>
          <a:lstStyle/>
          <a:p>
            <a:pPr marL="12700" marR="5080">
              <a:lnSpc>
                <a:spcPts val="2860"/>
              </a:lnSpc>
              <a:spcBef>
                <a:spcPts val="560"/>
              </a:spcBef>
            </a:pPr>
            <a:r>
              <a:rPr dirty="0" sz="2750">
                <a:solidFill>
                  <a:srgbClr val="C31919"/>
                </a:solidFill>
                <a:latin typeface="Book Antiqua"/>
                <a:cs typeface="Book Antiqua"/>
              </a:rPr>
              <a:t>Defensa</a:t>
            </a:r>
            <a:r>
              <a:rPr dirty="0" sz="2750" spc="-50">
                <a:solidFill>
                  <a:srgbClr val="C31919"/>
                </a:solidFill>
                <a:latin typeface="Book Antiqua"/>
                <a:cs typeface="Book Antiqua"/>
              </a:rPr>
              <a:t> </a:t>
            </a:r>
            <a:r>
              <a:rPr dirty="0" sz="2750">
                <a:solidFill>
                  <a:srgbClr val="C31919"/>
                </a:solidFill>
                <a:latin typeface="Book Antiqua"/>
                <a:cs typeface="Book Antiqua"/>
              </a:rPr>
              <a:t>de</a:t>
            </a:r>
            <a:r>
              <a:rPr dirty="0" sz="2750" spc="-15">
                <a:solidFill>
                  <a:srgbClr val="C31919"/>
                </a:solidFill>
                <a:latin typeface="Book Antiqua"/>
                <a:cs typeface="Book Antiqua"/>
              </a:rPr>
              <a:t> </a:t>
            </a:r>
            <a:r>
              <a:rPr dirty="0" sz="2750" spc="-10">
                <a:solidFill>
                  <a:srgbClr val="C31919"/>
                </a:solidFill>
                <a:latin typeface="Book Antiqua"/>
                <a:cs typeface="Book Antiqua"/>
              </a:rPr>
              <a:t>Bursatilización </a:t>
            </a:r>
            <a:r>
              <a:rPr dirty="0" sz="2750">
                <a:solidFill>
                  <a:srgbClr val="C31919"/>
                </a:solidFill>
                <a:latin typeface="Book Antiqua"/>
                <a:cs typeface="Book Antiqua"/>
              </a:rPr>
              <a:t>de</a:t>
            </a:r>
            <a:r>
              <a:rPr dirty="0" sz="2750" spc="-75">
                <a:solidFill>
                  <a:srgbClr val="C31919"/>
                </a:solidFill>
                <a:latin typeface="Book Antiqua"/>
                <a:cs typeface="Book Antiqua"/>
              </a:rPr>
              <a:t> </a:t>
            </a:r>
            <a:r>
              <a:rPr dirty="0" sz="2750" spc="-45">
                <a:solidFill>
                  <a:srgbClr val="C31919"/>
                </a:solidFill>
                <a:latin typeface="Book Antiqua"/>
                <a:cs typeface="Book Antiqua"/>
              </a:rPr>
              <a:t>Activos</a:t>
            </a:r>
            <a:r>
              <a:rPr dirty="0" sz="2750" spc="-70">
                <a:solidFill>
                  <a:srgbClr val="C31919"/>
                </a:solidFill>
                <a:latin typeface="Book Antiqua"/>
                <a:cs typeface="Book Antiqua"/>
              </a:rPr>
              <a:t> </a:t>
            </a:r>
            <a:r>
              <a:rPr dirty="0" sz="2750" spc="-10">
                <a:solidFill>
                  <a:srgbClr val="C31919"/>
                </a:solidFill>
                <a:latin typeface="Book Antiqua"/>
                <a:cs typeface="Book Antiqua"/>
              </a:rPr>
              <a:t>Financieros</a:t>
            </a:r>
            <a:endParaRPr sz="2750">
              <a:latin typeface="Book Antiqua"/>
              <a:cs typeface="Book Antiqua"/>
            </a:endParaRPr>
          </a:p>
          <a:p>
            <a:pPr marL="12700">
              <a:lnSpc>
                <a:spcPct val="100000"/>
              </a:lnSpc>
              <a:spcBef>
                <a:spcPts val="1295"/>
              </a:spcBef>
            </a:pPr>
            <a:r>
              <a:rPr dirty="0" sz="4900">
                <a:solidFill>
                  <a:srgbClr val="181818"/>
                </a:solidFill>
                <a:latin typeface="Book Antiqua"/>
                <a:cs typeface="Book Antiqua"/>
              </a:rPr>
              <a:t>El</a:t>
            </a:r>
            <a:r>
              <a:rPr dirty="0" sz="4900" spc="-30">
                <a:solidFill>
                  <a:srgbClr val="181818"/>
                </a:solidFill>
                <a:latin typeface="Book Antiqua"/>
                <a:cs typeface="Book Antiqua"/>
              </a:rPr>
              <a:t> </a:t>
            </a:r>
            <a:r>
              <a:rPr dirty="0" sz="4900" spc="-10">
                <a:solidFill>
                  <a:srgbClr val="181818"/>
                </a:solidFill>
                <a:latin typeface="Book Antiqua"/>
                <a:cs typeface="Book Antiqua"/>
              </a:rPr>
              <a:t>Pagaré</a:t>
            </a:r>
            <a:endParaRPr sz="4900">
              <a:latin typeface="Book Antiqua"/>
              <a:cs typeface="Book Antiqua"/>
            </a:endParaRPr>
          </a:p>
        </p:txBody>
      </p:sp>
      <p:sp>
        <p:nvSpPr>
          <p:cNvPr id="6" name="object 6" descr=""/>
          <p:cNvSpPr txBox="1"/>
          <p:nvPr/>
        </p:nvSpPr>
        <p:spPr>
          <a:xfrm>
            <a:off x="7287067" y="5457201"/>
            <a:ext cx="11351260" cy="3347085"/>
          </a:xfrm>
          <a:prstGeom prst="rect">
            <a:avLst/>
          </a:prstGeom>
          <a:solidFill>
            <a:srgbClr val="858181">
              <a:alpha val="30198"/>
            </a:srgbClr>
          </a:solidFill>
        </p:spPr>
        <p:txBody>
          <a:bodyPr wrap="square" lIns="0" tIns="889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70"/>
              </a:spcBef>
            </a:pPr>
            <a:endParaRPr sz="1550">
              <a:latin typeface="Times New Roman"/>
              <a:cs typeface="Times New Roman"/>
            </a:endParaRPr>
          </a:p>
          <a:p>
            <a:pPr marL="436245">
              <a:lnSpc>
                <a:spcPct val="100000"/>
              </a:lnSpc>
            </a:pPr>
            <a:r>
              <a:rPr dirty="0" sz="1450" spc="135" b="1">
                <a:solidFill>
                  <a:srgbClr val="FFFFFF"/>
                </a:solidFill>
                <a:latin typeface="Roboto"/>
                <a:cs typeface="Roboto"/>
              </a:rPr>
              <a:t>TRUE</a:t>
            </a:r>
            <a:r>
              <a:rPr dirty="0" sz="1450" spc="320" b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 spc="135" b="1">
                <a:solidFill>
                  <a:srgbClr val="FFFFFF"/>
                </a:solidFill>
                <a:latin typeface="Roboto"/>
                <a:cs typeface="Roboto"/>
              </a:rPr>
              <a:t>SALE|</a:t>
            </a:r>
            <a:r>
              <a:rPr dirty="0" sz="1450" spc="325" b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 spc="145" b="1">
                <a:solidFill>
                  <a:srgbClr val="FFFFFF"/>
                </a:solidFill>
                <a:latin typeface="Roboto"/>
                <a:cs typeface="Roboto"/>
              </a:rPr>
              <a:t>ARTÍCULO</a:t>
            </a:r>
            <a:r>
              <a:rPr dirty="0" sz="1450" spc="325" b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 spc="60" b="1">
                <a:solidFill>
                  <a:srgbClr val="FFFFFF"/>
                </a:solidFill>
                <a:latin typeface="Roboto"/>
                <a:cs typeface="Roboto"/>
              </a:rPr>
              <a:t>3. </a:t>
            </a:r>
            <a:endParaRPr sz="1450">
              <a:latin typeface="Roboto"/>
              <a:cs typeface="Roboto"/>
            </a:endParaRPr>
          </a:p>
          <a:p>
            <a:pPr marL="436245" marR="367030">
              <a:lnSpc>
                <a:spcPct val="129900"/>
              </a:lnSpc>
              <a:spcBef>
                <a:spcPts val="705"/>
              </a:spcBef>
            </a:pP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La</a:t>
            </a:r>
            <a:r>
              <a:rPr dirty="0" sz="1250" spc="229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Compraventa</a:t>
            </a:r>
            <a:r>
              <a:rPr dirty="0" sz="1250" spc="229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o</a:t>
            </a:r>
            <a:r>
              <a:rPr dirty="0" sz="1250" spc="229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Cesión</a:t>
            </a:r>
            <a:r>
              <a:rPr dirty="0" sz="1250" spc="229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de</a:t>
            </a:r>
            <a:r>
              <a:rPr dirty="0" sz="1250" spc="23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Activos</a:t>
            </a:r>
            <a:r>
              <a:rPr dirty="0" sz="1250" spc="229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Financieros</a:t>
            </a:r>
            <a:r>
              <a:rPr dirty="0" sz="1250" spc="229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será</a:t>
            </a:r>
            <a:r>
              <a:rPr dirty="0" sz="1250" spc="229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considerada</a:t>
            </a:r>
            <a:r>
              <a:rPr dirty="0" sz="1250" spc="23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como</a:t>
            </a:r>
            <a:r>
              <a:rPr dirty="0" sz="1250" spc="229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tal,</a:t>
            </a:r>
            <a:r>
              <a:rPr dirty="0" sz="1250" spc="229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independientemente</a:t>
            </a:r>
            <a:r>
              <a:rPr dirty="0" sz="1250" spc="229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de:</a:t>
            </a:r>
            <a:r>
              <a:rPr dirty="0" sz="1250" spc="229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(a)</a:t>
            </a:r>
            <a:r>
              <a:rPr dirty="0" sz="1250" spc="23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que</a:t>
            </a:r>
            <a:r>
              <a:rPr dirty="0" sz="1250" spc="229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la</a:t>
            </a:r>
            <a:r>
              <a:rPr dirty="0" sz="1250" spc="229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Documentación</a:t>
            </a:r>
            <a:r>
              <a:rPr dirty="0" sz="1250" spc="229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 spc="-10">
                <a:solidFill>
                  <a:srgbClr val="FFFFFF"/>
                </a:solidFill>
                <a:latin typeface="Roboto"/>
                <a:cs typeface="Roboto"/>
              </a:rPr>
              <a:t>contemple</a:t>
            </a:r>
            <a:r>
              <a:rPr dirty="0" sz="1250" spc="50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un</a:t>
            </a:r>
            <a:r>
              <a:rPr dirty="0" sz="1250" spc="17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pacto</a:t>
            </a:r>
            <a:r>
              <a:rPr dirty="0" sz="1250" spc="17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de</a:t>
            </a:r>
            <a:r>
              <a:rPr dirty="0" sz="1250" spc="17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garantía</a:t>
            </a:r>
            <a:r>
              <a:rPr dirty="0" sz="1250" spc="17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por</a:t>
            </a:r>
            <a:r>
              <a:rPr dirty="0" sz="1250" spc="17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parte</a:t>
            </a:r>
            <a:r>
              <a:rPr dirty="0" sz="1250" spc="17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del</a:t>
            </a:r>
            <a:r>
              <a:rPr dirty="0" sz="1250" spc="17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vendedor</a:t>
            </a:r>
            <a:r>
              <a:rPr dirty="0" sz="1250" spc="17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o</a:t>
            </a:r>
            <a:r>
              <a:rPr dirty="0" sz="1250" spc="17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cedente</a:t>
            </a:r>
            <a:r>
              <a:rPr dirty="0" sz="1250" spc="17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o</a:t>
            </a:r>
            <a:r>
              <a:rPr dirty="0" sz="1250" spc="17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de</a:t>
            </a:r>
            <a:r>
              <a:rPr dirty="0" sz="1250" spc="17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un</a:t>
            </a:r>
            <a:r>
              <a:rPr dirty="0" sz="1250" spc="17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tercero</a:t>
            </a:r>
            <a:r>
              <a:rPr dirty="0" sz="1250" spc="17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a</a:t>
            </a:r>
            <a:r>
              <a:rPr dirty="0" sz="1250" spc="17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favor</a:t>
            </a:r>
            <a:r>
              <a:rPr dirty="0" sz="1250" spc="17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del</a:t>
            </a:r>
            <a:r>
              <a:rPr dirty="0" sz="1250" spc="17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comprador</a:t>
            </a:r>
            <a:r>
              <a:rPr dirty="0" sz="1250" spc="17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o</a:t>
            </a:r>
            <a:r>
              <a:rPr dirty="0" sz="1250" spc="17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cesionario</a:t>
            </a:r>
            <a:r>
              <a:rPr dirty="0" sz="1250" spc="17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relativo</a:t>
            </a:r>
            <a:r>
              <a:rPr dirty="0" sz="1250" spc="17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a</a:t>
            </a:r>
            <a:r>
              <a:rPr dirty="0" sz="1250" spc="17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la</a:t>
            </a:r>
            <a:r>
              <a:rPr dirty="0" sz="1250" spc="17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solvencia</a:t>
            </a:r>
            <a:r>
              <a:rPr dirty="0" sz="1250" spc="17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del</a:t>
            </a:r>
            <a:r>
              <a:rPr dirty="0" sz="1250" spc="17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 spc="-10">
                <a:solidFill>
                  <a:srgbClr val="FFFFFF"/>
                </a:solidFill>
                <a:latin typeface="Roboto"/>
                <a:cs typeface="Roboto"/>
              </a:rPr>
              <a:t>deudor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bajo</a:t>
            </a:r>
            <a:r>
              <a:rPr dirty="0" sz="1250" spc="20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el</a:t>
            </a:r>
            <a:r>
              <a:rPr dirty="0" sz="1250" spc="204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crédito</a:t>
            </a:r>
            <a:r>
              <a:rPr dirty="0" sz="1250" spc="204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que</a:t>
            </a:r>
            <a:r>
              <a:rPr dirty="0" sz="1250" spc="204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subyace</a:t>
            </a:r>
            <a:r>
              <a:rPr dirty="0" sz="1250" spc="204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el</a:t>
            </a:r>
            <a:r>
              <a:rPr dirty="0" sz="1250" spc="204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Activo</a:t>
            </a:r>
            <a:r>
              <a:rPr dirty="0" sz="1250" spc="204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Financiero</a:t>
            </a:r>
            <a:r>
              <a:rPr dirty="0" sz="1250" spc="204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vendido</a:t>
            </a:r>
            <a:r>
              <a:rPr dirty="0" sz="1250" spc="204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o</a:t>
            </a:r>
            <a:r>
              <a:rPr dirty="0" sz="1250" spc="20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cedido;</a:t>
            </a:r>
            <a:r>
              <a:rPr dirty="0" sz="1250" spc="204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(b)</a:t>
            </a:r>
            <a:r>
              <a:rPr dirty="0" sz="1250" spc="204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que</a:t>
            </a:r>
            <a:r>
              <a:rPr dirty="0" sz="1250" spc="204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la</a:t>
            </a:r>
            <a:r>
              <a:rPr dirty="0" sz="1250" spc="204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Documentación</a:t>
            </a:r>
            <a:r>
              <a:rPr dirty="0" sz="1250" spc="204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contemple</a:t>
            </a:r>
            <a:r>
              <a:rPr dirty="0" sz="1250" spc="204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cualquier</a:t>
            </a:r>
            <a:r>
              <a:rPr dirty="0" sz="1250" spc="204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pacto</a:t>
            </a:r>
            <a:r>
              <a:rPr dirty="0" sz="1250" spc="204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de</a:t>
            </a:r>
            <a:r>
              <a:rPr dirty="0" sz="1250" spc="204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garantía</a:t>
            </a:r>
            <a:r>
              <a:rPr dirty="0" sz="1250" spc="20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 spc="-25">
                <a:solidFill>
                  <a:srgbClr val="FFFFFF"/>
                </a:solidFill>
                <a:latin typeface="Roboto"/>
                <a:cs typeface="Roboto"/>
              </a:rPr>
              <a:t>por</a:t>
            </a:r>
            <a:r>
              <a:rPr dirty="0" sz="1250" spc="50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parte</a:t>
            </a:r>
            <a:r>
              <a:rPr dirty="0" sz="1250" spc="17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del</a:t>
            </a:r>
            <a:r>
              <a:rPr dirty="0" sz="1250" spc="18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vendedor</a:t>
            </a:r>
            <a:r>
              <a:rPr dirty="0" sz="1250" spc="18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o</a:t>
            </a:r>
            <a:r>
              <a:rPr dirty="0" sz="1250" spc="17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cedente</a:t>
            </a:r>
            <a:r>
              <a:rPr dirty="0" sz="1250" spc="18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o</a:t>
            </a:r>
            <a:r>
              <a:rPr dirty="0" sz="1250" spc="18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de</a:t>
            </a:r>
            <a:r>
              <a:rPr dirty="0" sz="1250" spc="17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un</a:t>
            </a:r>
            <a:r>
              <a:rPr dirty="0" sz="1250" spc="18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tercero</a:t>
            </a:r>
            <a:r>
              <a:rPr dirty="0" sz="1250" spc="18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a</a:t>
            </a:r>
            <a:r>
              <a:rPr dirty="0" sz="1250" spc="17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favor</a:t>
            </a:r>
            <a:r>
              <a:rPr dirty="0" sz="1250" spc="18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del</a:t>
            </a:r>
            <a:r>
              <a:rPr dirty="0" sz="1250" spc="18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comprador</a:t>
            </a:r>
            <a:r>
              <a:rPr dirty="0" sz="1250" spc="18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o</a:t>
            </a:r>
            <a:r>
              <a:rPr dirty="0" sz="1250" spc="17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cesionario</a:t>
            </a:r>
            <a:r>
              <a:rPr dirty="0" sz="1250" spc="18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relativo</a:t>
            </a:r>
            <a:r>
              <a:rPr dirty="0" sz="1250" spc="18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a</a:t>
            </a:r>
            <a:r>
              <a:rPr dirty="0" sz="1250" spc="17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la</a:t>
            </a:r>
            <a:r>
              <a:rPr dirty="0" sz="1250" spc="18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existencia</a:t>
            </a:r>
            <a:r>
              <a:rPr dirty="0" sz="1250" spc="18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o</a:t>
            </a:r>
            <a:r>
              <a:rPr dirty="0" sz="1250" spc="17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validez</a:t>
            </a:r>
            <a:r>
              <a:rPr dirty="0" sz="1250" spc="18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del</a:t>
            </a:r>
            <a:r>
              <a:rPr dirty="0" sz="1250" spc="18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Activo</a:t>
            </a:r>
            <a:r>
              <a:rPr dirty="0" sz="1250" spc="17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 spc="-10">
                <a:solidFill>
                  <a:srgbClr val="FFFFFF"/>
                </a:solidFill>
                <a:latin typeface="Roboto"/>
                <a:cs typeface="Roboto"/>
              </a:rPr>
              <a:t>Financiero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vendido</a:t>
            </a:r>
            <a:r>
              <a:rPr dirty="0" sz="1250" spc="19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o</a:t>
            </a:r>
            <a:r>
              <a:rPr dirty="0" sz="1250" spc="19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cedido;</a:t>
            </a:r>
            <a:r>
              <a:rPr dirty="0" sz="1250" spc="19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(c)</a:t>
            </a:r>
            <a:r>
              <a:rPr dirty="0" sz="1250" spc="19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que</a:t>
            </a:r>
            <a:r>
              <a:rPr dirty="0" sz="1250" spc="19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la</a:t>
            </a:r>
            <a:r>
              <a:rPr dirty="0" sz="1250" spc="20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Documentación</a:t>
            </a:r>
            <a:r>
              <a:rPr dirty="0" sz="1250" spc="19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contemple</a:t>
            </a:r>
            <a:r>
              <a:rPr dirty="0" sz="1250" spc="19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cualquier</a:t>
            </a:r>
            <a:r>
              <a:rPr dirty="0" sz="1250" spc="19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término</a:t>
            </a:r>
            <a:r>
              <a:rPr dirty="0" sz="1250" spc="19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o</a:t>
            </a:r>
            <a:r>
              <a:rPr dirty="0" sz="1250" spc="20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pacto</a:t>
            </a:r>
            <a:r>
              <a:rPr dirty="0" sz="1250" spc="19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en</a:t>
            </a:r>
            <a:r>
              <a:rPr dirty="0" sz="1250" spc="19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la</a:t>
            </a:r>
            <a:r>
              <a:rPr dirty="0" sz="1250" spc="19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documentación</a:t>
            </a:r>
            <a:r>
              <a:rPr dirty="0" sz="1250" spc="19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que</a:t>
            </a:r>
            <a:r>
              <a:rPr dirty="0" sz="1250" spc="20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tienda</a:t>
            </a:r>
            <a:r>
              <a:rPr dirty="0" sz="1250" spc="19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a</a:t>
            </a:r>
            <a:r>
              <a:rPr dirty="0" sz="1250" spc="19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indicar</a:t>
            </a:r>
            <a:r>
              <a:rPr dirty="0" sz="1250" spc="19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que</a:t>
            </a:r>
            <a:r>
              <a:rPr dirty="0" sz="1250" spc="19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el</a:t>
            </a:r>
            <a:r>
              <a:rPr dirty="0" sz="1250" spc="20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riesgo</a:t>
            </a:r>
            <a:r>
              <a:rPr dirty="0" sz="1250" spc="19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 spc="-25">
                <a:solidFill>
                  <a:srgbClr val="FFFFFF"/>
                </a:solidFill>
                <a:latin typeface="Roboto"/>
                <a:cs typeface="Roboto"/>
              </a:rPr>
              <a:t>de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pérdida</a:t>
            </a:r>
            <a:r>
              <a:rPr dirty="0" sz="1250" spc="19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bajo</a:t>
            </a:r>
            <a:r>
              <a:rPr dirty="0" sz="1250" spc="19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el</a:t>
            </a:r>
            <a:r>
              <a:rPr dirty="0" sz="1250" spc="20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Activo</a:t>
            </a:r>
            <a:r>
              <a:rPr dirty="0" sz="1250" spc="19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Financiero</a:t>
            </a:r>
            <a:r>
              <a:rPr dirty="0" sz="1250" spc="19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vendido</a:t>
            </a:r>
            <a:r>
              <a:rPr dirty="0" sz="1250" spc="20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o</a:t>
            </a:r>
            <a:r>
              <a:rPr dirty="0" sz="1250" spc="19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cedido</a:t>
            </a:r>
            <a:r>
              <a:rPr dirty="0" sz="1250" spc="19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ha</a:t>
            </a:r>
            <a:r>
              <a:rPr dirty="0" sz="1250" spc="20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sido</a:t>
            </a:r>
            <a:r>
              <a:rPr dirty="0" sz="1250" spc="19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retenido,</a:t>
            </a:r>
            <a:r>
              <a:rPr dirty="0" sz="1250" spc="20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total</a:t>
            </a:r>
            <a:r>
              <a:rPr dirty="0" sz="1250" spc="19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o</a:t>
            </a:r>
            <a:r>
              <a:rPr dirty="0" sz="1250" spc="19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parcialmente,</a:t>
            </a:r>
            <a:r>
              <a:rPr dirty="0" sz="1250" spc="20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por</a:t>
            </a:r>
            <a:r>
              <a:rPr dirty="0" sz="1250" spc="19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el</a:t>
            </a:r>
            <a:r>
              <a:rPr dirty="0" sz="1250" spc="19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vendedor</a:t>
            </a:r>
            <a:r>
              <a:rPr dirty="0" sz="1250" spc="20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o</a:t>
            </a:r>
            <a:r>
              <a:rPr dirty="0" sz="1250" spc="19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cedente</a:t>
            </a:r>
            <a:r>
              <a:rPr dirty="0" sz="1250" spc="19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de</a:t>
            </a:r>
            <a:r>
              <a:rPr dirty="0" sz="1250" spc="20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dicho</a:t>
            </a:r>
            <a:r>
              <a:rPr dirty="0" sz="1250" spc="19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 spc="-10">
                <a:solidFill>
                  <a:srgbClr val="FFFFFF"/>
                </a:solidFill>
                <a:latin typeface="Roboto"/>
                <a:cs typeface="Roboto"/>
              </a:rPr>
              <a:t>Activo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Financiero</a:t>
            </a:r>
            <a:r>
              <a:rPr dirty="0" sz="1250" spc="19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o</a:t>
            </a:r>
            <a:r>
              <a:rPr dirty="0" sz="1250" spc="19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por</a:t>
            </a:r>
            <a:r>
              <a:rPr dirty="0" sz="1250" spc="19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un</a:t>
            </a:r>
            <a:r>
              <a:rPr dirty="0" sz="1250" spc="19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tercero;</a:t>
            </a:r>
            <a:r>
              <a:rPr dirty="0" sz="1250" spc="19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(d)</a:t>
            </a:r>
            <a:r>
              <a:rPr dirty="0" sz="1250" spc="19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que</a:t>
            </a:r>
            <a:r>
              <a:rPr dirty="0" sz="1250" spc="19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la</a:t>
            </a:r>
            <a:r>
              <a:rPr dirty="0" sz="1250" spc="19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Documentación</a:t>
            </a:r>
            <a:r>
              <a:rPr dirty="0" sz="1250" spc="19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contemple</a:t>
            </a:r>
            <a:r>
              <a:rPr dirty="0" sz="1250" spc="19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cualquier</a:t>
            </a:r>
            <a:r>
              <a:rPr dirty="0" sz="1250" spc="19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término</a:t>
            </a:r>
            <a:r>
              <a:rPr dirty="0" sz="1250" spc="19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que</a:t>
            </a:r>
            <a:r>
              <a:rPr dirty="0" sz="1250" spc="19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tienda</a:t>
            </a:r>
            <a:r>
              <a:rPr dirty="0" sz="1250" spc="19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a</a:t>
            </a:r>
            <a:r>
              <a:rPr dirty="0" sz="1250" spc="19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indicar</a:t>
            </a:r>
            <a:r>
              <a:rPr dirty="0" sz="1250" spc="19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que</a:t>
            </a:r>
            <a:r>
              <a:rPr dirty="0" sz="1250" spc="19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el</a:t>
            </a:r>
            <a:r>
              <a:rPr dirty="0" sz="1250" spc="19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vendedor</a:t>
            </a:r>
            <a:r>
              <a:rPr dirty="0" sz="1250" spc="19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o</a:t>
            </a:r>
            <a:r>
              <a:rPr dirty="0" sz="1250" spc="19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cedente</a:t>
            </a:r>
            <a:r>
              <a:rPr dirty="0" sz="1250" spc="19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 spc="-25">
                <a:solidFill>
                  <a:srgbClr val="FFFFFF"/>
                </a:solidFill>
                <a:latin typeface="Roboto"/>
                <a:cs typeface="Roboto"/>
              </a:rPr>
              <a:t>del</a:t>
            </a:r>
            <a:r>
              <a:rPr dirty="0" sz="1250" spc="500">
                <a:solidFill>
                  <a:srgbClr val="FFFFFF"/>
                </a:solidFill>
                <a:latin typeface="Roboto"/>
                <a:cs typeface="Roboto"/>
              </a:rPr>
              <a:t> 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Activo</a:t>
            </a:r>
            <a:r>
              <a:rPr dirty="0" sz="1250" spc="19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Financiero</a:t>
            </a:r>
            <a:r>
              <a:rPr dirty="0" sz="1250" spc="19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o</a:t>
            </a:r>
            <a:r>
              <a:rPr dirty="0" sz="1250" spc="19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un</a:t>
            </a:r>
            <a:r>
              <a:rPr dirty="0" sz="1250" spc="19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tercero</a:t>
            </a:r>
            <a:r>
              <a:rPr dirty="0" sz="1250" spc="19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ha</a:t>
            </a:r>
            <a:r>
              <a:rPr dirty="0" sz="1250" spc="19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retenido</a:t>
            </a:r>
            <a:r>
              <a:rPr dirty="0" sz="1250" spc="19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algún</a:t>
            </a:r>
            <a:r>
              <a:rPr dirty="0" sz="1250" spc="19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interés</a:t>
            </a:r>
            <a:r>
              <a:rPr dirty="0" sz="1250" spc="19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o</a:t>
            </a:r>
            <a:r>
              <a:rPr dirty="0" sz="1250" spc="19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derecho</a:t>
            </a:r>
            <a:r>
              <a:rPr dirty="0" sz="1250" spc="19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sobre:</a:t>
            </a:r>
            <a:r>
              <a:rPr dirty="0" sz="1250" spc="19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(i)</a:t>
            </a:r>
            <a:r>
              <a:rPr dirty="0" sz="1250" spc="19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el</a:t>
            </a:r>
            <a:r>
              <a:rPr dirty="0" sz="1250" spc="19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Activo</a:t>
            </a:r>
            <a:r>
              <a:rPr dirty="0" sz="1250" spc="19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Financiero;</a:t>
            </a:r>
            <a:r>
              <a:rPr dirty="0" sz="1250" spc="19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(ii)</a:t>
            </a:r>
            <a:r>
              <a:rPr dirty="0" sz="1250" spc="19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los</a:t>
            </a:r>
            <a:r>
              <a:rPr dirty="0" sz="1250" spc="19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ingresos</a:t>
            </a:r>
            <a:r>
              <a:rPr dirty="0" sz="1250" spc="19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generados</a:t>
            </a:r>
            <a:r>
              <a:rPr dirty="0" sz="1250" spc="19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por</a:t>
            </a:r>
            <a:r>
              <a:rPr dirty="0" sz="1250" spc="19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el</a:t>
            </a:r>
            <a:r>
              <a:rPr dirty="0" sz="1250" spc="19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 spc="-10">
                <a:solidFill>
                  <a:srgbClr val="FFFFFF"/>
                </a:solidFill>
                <a:latin typeface="Roboto"/>
                <a:cs typeface="Roboto"/>
              </a:rPr>
              <a:t>Activo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Financiero;</a:t>
            </a:r>
            <a:r>
              <a:rPr dirty="0" sz="1250" spc="19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o</a:t>
            </a:r>
            <a:r>
              <a:rPr dirty="0" sz="1250" spc="19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(iii)</a:t>
            </a:r>
            <a:r>
              <a:rPr dirty="0" sz="1250" spc="19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el</a:t>
            </a:r>
            <a:r>
              <a:rPr dirty="0" sz="1250" spc="19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producto</a:t>
            </a:r>
            <a:r>
              <a:rPr dirty="0" sz="1250" spc="19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que</a:t>
            </a:r>
            <a:r>
              <a:rPr dirty="0" sz="1250" spc="19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resulte</a:t>
            </a:r>
            <a:r>
              <a:rPr dirty="0" sz="1250" spc="19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de</a:t>
            </a:r>
            <a:r>
              <a:rPr dirty="0" sz="1250" spc="19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la</a:t>
            </a:r>
            <a:r>
              <a:rPr dirty="0" sz="1250" spc="19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transferencia</a:t>
            </a:r>
            <a:r>
              <a:rPr dirty="0" sz="1250" spc="19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del</a:t>
            </a:r>
            <a:r>
              <a:rPr dirty="0" sz="1250" spc="19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Activo</a:t>
            </a:r>
            <a:r>
              <a:rPr dirty="0" sz="1250" spc="19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 spc="-10">
                <a:solidFill>
                  <a:srgbClr val="FFFFFF"/>
                </a:solidFill>
                <a:latin typeface="Roboto"/>
                <a:cs typeface="Roboto"/>
              </a:rPr>
              <a:t>Financiero;</a:t>
            </a:r>
            <a:endParaRPr sz="1250">
              <a:latin typeface="Roboto"/>
              <a:cs typeface="Roboto"/>
            </a:endParaRPr>
          </a:p>
        </p:txBody>
      </p:sp>
      <p:grpSp>
        <p:nvGrpSpPr>
          <p:cNvPr id="7" name="object 7" descr=""/>
          <p:cNvGrpSpPr/>
          <p:nvPr/>
        </p:nvGrpSpPr>
        <p:grpSpPr>
          <a:xfrm>
            <a:off x="7287067" y="1091443"/>
            <a:ext cx="11351260" cy="3347085"/>
            <a:chOff x="7287067" y="1091443"/>
            <a:chExt cx="11351260" cy="3347085"/>
          </a:xfrm>
        </p:grpSpPr>
        <p:sp>
          <p:nvSpPr>
            <p:cNvPr id="8" name="object 8" descr=""/>
            <p:cNvSpPr/>
            <p:nvPr/>
          </p:nvSpPr>
          <p:spPr>
            <a:xfrm>
              <a:off x="7287067" y="1091443"/>
              <a:ext cx="11351260" cy="3347085"/>
            </a:xfrm>
            <a:custGeom>
              <a:avLst/>
              <a:gdLst/>
              <a:ahLst/>
              <a:cxnLst/>
              <a:rect l="l" t="t" r="r" b="b"/>
              <a:pathLst>
                <a:path w="11351260" h="3347085">
                  <a:moveTo>
                    <a:pt x="11350976" y="0"/>
                  </a:moveTo>
                  <a:lnTo>
                    <a:pt x="0" y="0"/>
                  </a:lnTo>
                  <a:lnTo>
                    <a:pt x="0" y="3347080"/>
                  </a:lnTo>
                  <a:lnTo>
                    <a:pt x="11350976" y="3347080"/>
                  </a:lnTo>
                  <a:lnTo>
                    <a:pt x="11350976" y="0"/>
                  </a:lnTo>
                  <a:close/>
                </a:path>
              </a:pathLst>
            </a:custGeom>
            <a:solidFill>
              <a:srgbClr val="C31919">
                <a:alpha val="30198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9" name="object 9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723643" y="1919342"/>
              <a:ext cx="73476" cy="73475"/>
            </a:xfrm>
            <a:prstGeom prst="rect">
              <a:avLst/>
            </a:prstGeom>
          </p:spPr>
        </p:pic>
        <p:pic>
          <p:nvPicPr>
            <p:cNvPr id="10" name="object 10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912826" y="2213821"/>
              <a:ext cx="76415" cy="76414"/>
            </a:xfrm>
            <a:prstGeom prst="rect">
              <a:avLst/>
            </a:prstGeom>
          </p:spPr>
        </p:pic>
      </p:grpSp>
      <p:sp>
        <p:nvSpPr>
          <p:cNvPr id="11" name="object 11" descr=""/>
          <p:cNvSpPr txBox="1"/>
          <p:nvPr/>
        </p:nvSpPr>
        <p:spPr>
          <a:xfrm>
            <a:off x="7287067" y="1091443"/>
            <a:ext cx="11351260" cy="3347085"/>
          </a:xfrm>
          <a:prstGeom prst="rect">
            <a:avLst/>
          </a:prstGeom>
        </p:spPr>
        <p:txBody>
          <a:bodyPr wrap="square" lIns="0" tIns="889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70"/>
              </a:spcBef>
            </a:pPr>
            <a:endParaRPr sz="1550">
              <a:latin typeface="Times New Roman"/>
              <a:cs typeface="Times New Roman"/>
            </a:endParaRPr>
          </a:p>
          <a:p>
            <a:pPr marL="436245">
              <a:lnSpc>
                <a:spcPct val="100000"/>
              </a:lnSpc>
            </a:pPr>
            <a:r>
              <a:rPr dirty="0" sz="1450" spc="135" b="1">
                <a:solidFill>
                  <a:srgbClr val="FFFFFF"/>
                </a:solidFill>
                <a:latin typeface="Roboto"/>
                <a:cs typeface="Roboto"/>
              </a:rPr>
              <a:t>TRUE</a:t>
            </a:r>
            <a:r>
              <a:rPr dirty="0" sz="1450" spc="315" b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 spc="110" b="1">
                <a:solidFill>
                  <a:srgbClr val="FFFFFF"/>
                </a:solidFill>
                <a:latin typeface="Roboto"/>
                <a:cs typeface="Roboto"/>
              </a:rPr>
              <a:t>SALE </a:t>
            </a:r>
            <a:endParaRPr sz="1450">
              <a:latin typeface="Roboto"/>
              <a:cs typeface="Roboto"/>
            </a:endParaRPr>
          </a:p>
          <a:p>
            <a:pPr marL="619760">
              <a:lnSpc>
                <a:spcPct val="100000"/>
              </a:lnSpc>
              <a:spcBef>
                <a:spcPts val="1165"/>
              </a:spcBef>
            </a:pP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Ley</a:t>
            </a:r>
            <a:r>
              <a:rPr dirty="0" sz="1350" spc="17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Núm.</a:t>
            </a:r>
            <a:r>
              <a:rPr dirty="0" sz="1350" spc="18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13</a:t>
            </a:r>
            <a:r>
              <a:rPr dirty="0" sz="1350" spc="17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de</a:t>
            </a:r>
            <a:r>
              <a:rPr dirty="0" sz="1350" spc="17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23</a:t>
            </a:r>
            <a:r>
              <a:rPr dirty="0" sz="1350" spc="17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de</a:t>
            </a:r>
            <a:r>
              <a:rPr dirty="0" sz="1350" spc="17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febrero</a:t>
            </a:r>
            <a:r>
              <a:rPr dirty="0" sz="1350" spc="17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de</a:t>
            </a:r>
            <a:r>
              <a:rPr dirty="0" sz="1350" spc="17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 spc="-10">
                <a:solidFill>
                  <a:srgbClr val="FFFFFF"/>
                </a:solidFill>
                <a:latin typeface="Roboto"/>
                <a:cs typeface="Roboto"/>
              </a:rPr>
              <a:t>2007:</a:t>
            </a:r>
            <a:endParaRPr sz="1350">
              <a:latin typeface="Roboto"/>
              <a:cs typeface="Roboto"/>
            </a:endParaRPr>
          </a:p>
          <a:p>
            <a:pPr marL="810895" marR="470534">
              <a:lnSpc>
                <a:spcPct val="134400"/>
              </a:lnSpc>
              <a:spcBef>
                <a:spcPts val="60"/>
              </a:spcBef>
            </a:pP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Es</a:t>
            </a:r>
            <a:r>
              <a:rPr dirty="0" sz="1350" spc="26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la</a:t>
            </a:r>
            <a:r>
              <a:rPr dirty="0" sz="1350" spc="26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intención</a:t>
            </a:r>
            <a:r>
              <a:rPr dirty="0" sz="1350" spc="26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de</a:t>
            </a:r>
            <a:r>
              <a:rPr dirty="0" sz="1350" spc="26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la</a:t>
            </a:r>
            <a:r>
              <a:rPr dirty="0" sz="1350" spc="26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Asamblea</a:t>
            </a:r>
            <a:r>
              <a:rPr dirty="0" sz="1350" spc="26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Legislativa</a:t>
            </a:r>
            <a:r>
              <a:rPr dirty="0" sz="1350" spc="26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precisar</a:t>
            </a:r>
            <a:r>
              <a:rPr dirty="0" sz="1350" spc="26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y</a:t>
            </a:r>
            <a:r>
              <a:rPr dirty="0" sz="1350" spc="26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dar</a:t>
            </a:r>
            <a:r>
              <a:rPr dirty="0" sz="1350" spc="26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certeza</a:t>
            </a:r>
            <a:r>
              <a:rPr dirty="0" sz="1350" spc="26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jurídica</a:t>
            </a:r>
            <a:r>
              <a:rPr dirty="0" sz="1350" spc="26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a</a:t>
            </a:r>
            <a:r>
              <a:rPr dirty="0" sz="1350" spc="26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las</a:t>
            </a:r>
            <a:r>
              <a:rPr dirty="0" sz="1350" spc="26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transacciones</a:t>
            </a:r>
            <a:r>
              <a:rPr dirty="0" sz="1350" spc="26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de</a:t>
            </a:r>
            <a:r>
              <a:rPr dirty="0" sz="1350" spc="26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transferencia</a:t>
            </a:r>
            <a:r>
              <a:rPr dirty="0" sz="1350" spc="26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de</a:t>
            </a:r>
            <a:r>
              <a:rPr dirty="0" sz="1350" spc="26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 spc="-10">
                <a:solidFill>
                  <a:srgbClr val="FFFFFF"/>
                </a:solidFill>
                <a:latin typeface="Roboto"/>
                <a:cs typeface="Roboto"/>
              </a:rPr>
              <a:t>activos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financieros,</a:t>
            </a:r>
            <a:r>
              <a:rPr dirty="0" sz="1350" spc="27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de</a:t>
            </a:r>
            <a:r>
              <a:rPr dirty="0" sz="1350" spc="27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manera</a:t>
            </a:r>
            <a:r>
              <a:rPr dirty="0" sz="1350" spc="27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que</a:t>
            </a:r>
            <a:r>
              <a:rPr dirty="0" sz="1350" spc="27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se</a:t>
            </a:r>
            <a:r>
              <a:rPr dirty="0" sz="1350" spc="27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viabilice</a:t>
            </a:r>
            <a:r>
              <a:rPr dirty="0" sz="1350" spc="27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un</a:t>
            </a:r>
            <a:r>
              <a:rPr dirty="0" sz="1350" spc="26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mercado</a:t>
            </a:r>
            <a:r>
              <a:rPr dirty="0" sz="1350" spc="27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secundario</a:t>
            </a:r>
            <a:r>
              <a:rPr dirty="0" sz="1350" spc="27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para</a:t>
            </a:r>
            <a:r>
              <a:rPr dirty="0" sz="1350" spc="30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ciertos</a:t>
            </a:r>
            <a:r>
              <a:rPr dirty="0" sz="1350" spc="27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activos,</a:t>
            </a:r>
            <a:r>
              <a:rPr dirty="0" sz="1350" spc="27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y</a:t>
            </a:r>
            <a:r>
              <a:rPr dirty="0" sz="1350" spc="27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aclarar</a:t>
            </a:r>
            <a:r>
              <a:rPr dirty="0" sz="1350" spc="27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la</a:t>
            </a:r>
            <a:r>
              <a:rPr dirty="0" sz="1350" spc="27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normativa</a:t>
            </a:r>
            <a:r>
              <a:rPr dirty="0" sz="1350" spc="27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aplicable</a:t>
            </a:r>
            <a:r>
              <a:rPr dirty="0" sz="1350" spc="27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en</a:t>
            </a:r>
            <a:r>
              <a:rPr dirty="0" sz="1350" spc="27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 spc="-25">
                <a:solidFill>
                  <a:srgbClr val="FFFFFF"/>
                </a:solidFill>
                <a:latin typeface="Roboto"/>
                <a:cs typeface="Roboto"/>
              </a:rPr>
              <a:t>las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determinaciones</a:t>
            </a:r>
            <a:r>
              <a:rPr dirty="0" sz="1350" spc="28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de</a:t>
            </a:r>
            <a:r>
              <a:rPr dirty="0" sz="1350" spc="28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“true</a:t>
            </a:r>
            <a:r>
              <a:rPr dirty="0" sz="1350" spc="28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sale”</a:t>
            </a:r>
            <a:r>
              <a:rPr dirty="0" sz="1350" spc="28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requeridas</a:t>
            </a:r>
            <a:r>
              <a:rPr dirty="0" sz="1350" spc="28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por</a:t>
            </a:r>
            <a:r>
              <a:rPr dirty="0" sz="1350" spc="28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las</a:t>
            </a:r>
            <a:r>
              <a:rPr dirty="0" sz="1350" spc="28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reglas</a:t>
            </a:r>
            <a:r>
              <a:rPr dirty="0" sz="1350" spc="28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contables</a:t>
            </a:r>
            <a:r>
              <a:rPr dirty="0" sz="1350" spc="28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aplicables</a:t>
            </a:r>
            <a:r>
              <a:rPr dirty="0" sz="1350" spc="28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o</a:t>
            </a:r>
            <a:r>
              <a:rPr dirty="0" sz="1350" spc="28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cualquier</a:t>
            </a:r>
            <a:r>
              <a:rPr dirty="0" sz="1350" spc="28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ley</a:t>
            </a:r>
            <a:r>
              <a:rPr dirty="0" sz="1350" spc="28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estatal</a:t>
            </a:r>
            <a:r>
              <a:rPr dirty="0" sz="1350" spc="28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o</a:t>
            </a:r>
            <a:r>
              <a:rPr dirty="0" sz="1350" spc="28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federal,</a:t>
            </a:r>
            <a:r>
              <a:rPr dirty="0" sz="1350" spc="28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 spc="-10">
                <a:solidFill>
                  <a:srgbClr val="FFFFFF"/>
                </a:solidFill>
                <a:latin typeface="Roboto"/>
                <a:cs typeface="Roboto"/>
              </a:rPr>
              <a:t>decisión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judicial</a:t>
            </a:r>
            <a:r>
              <a:rPr dirty="0" sz="1350" spc="28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o</a:t>
            </a:r>
            <a:r>
              <a:rPr dirty="0" sz="1350" spc="28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esquema</a:t>
            </a:r>
            <a:r>
              <a:rPr dirty="0" sz="1350" spc="28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reglamentario</a:t>
            </a:r>
            <a:r>
              <a:rPr dirty="0" sz="1350" spc="29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que</a:t>
            </a:r>
            <a:r>
              <a:rPr dirty="0" sz="1350" spc="28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requiera</a:t>
            </a:r>
            <a:r>
              <a:rPr dirty="0" sz="1350" spc="28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un</a:t>
            </a:r>
            <a:r>
              <a:rPr dirty="0" sz="1350" spc="28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análisis</a:t>
            </a:r>
            <a:r>
              <a:rPr dirty="0" sz="1350" spc="28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legal</a:t>
            </a:r>
            <a:r>
              <a:rPr dirty="0" sz="1350" spc="28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 spc="-10">
                <a:solidFill>
                  <a:srgbClr val="FFFFFF"/>
                </a:solidFill>
                <a:latin typeface="Roboto"/>
                <a:cs typeface="Roboto"/>
              </a:rPr>
              <a:t>similar.</a:t>
            </a:r>
            <a:endParaRPr sz="1350">
              <a:latin typeface="Roboto"/>
              <a:cs typeface="Roboto"/>
            </a:endParaRPr>
          </a:p>
        </p:txBody>
      </p:sp>
      <p:sp>
        <p:nvSpPr>
          <p:cNvPr id="12" name="object 12" descr=""/>
          <p:cNvSpPr txBox="1"/>
          <p:nvPr/>
        </p:nvSpPr>
        <p:spPr>
          <a:xfrm>
            <a:off x="8286581" y="10021273"/>
            <a:ext cx="3531870" cy="18288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000">
                <a:solidFill>
                  <a:srgbClr val="FFFFFF"/>
                </a:solidFill>
                <a:latin typeface="Roboto"/>
                <a:cs typeface="Roboto"/>
              </a:rPr>
              <a:t>©2023</a:t>
            </a:r>
            <a:r>
              <a:rPr dirty="0" sz="1000" spc="29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000">
                <a:solidFill>
                  <a:srgbClr val="FFFFFF"/>
                </a:solidFill>
                <a:latin typeface="Roboto"/>
                <a:cs typeface="Roboto"/>
              </a:rPr>
              <a:t>Proprietary</a:t>
            </a:r>
            <a:r>
              <a:rPr dirty="0" sz="1000" spc="29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000">
                <a:solidFill>
                  <a:srgbClr val="FFFFFF"/>
                </a:solidFill>
                <a:latin typeface="Roboto"/>
                <a:cs typeface="Roboto"/>
              </a:rPr>
              <a:t>and</a:t>
            </a:r>
            <a:r>
              <a:rPr dirty="0" sz="1000" spc="29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000">
                <a:solidFill>
                  <a:srgbClr val="FFFFFF"/>
                </a:solidFill>
                <a:latin typeface="Roboto"/>
                <a:cs typeface="Roboto"/>
              </a:rPr>
              <a:t>Confidential.</a:t>
            </a:r>
            <a:r>
              <a:rPr dirty="0" sz="1000" spc="29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000">
                <a:solidFill>
                  <a:srgbClr val="FFFFFF"/>
                </a:solidFill>
                <a:latin typeface="Roboto"/>
                <a:cs typeface="Roboto"/>
              </a:rPr>
              <a:t>All</a:t>
            </a:r>
            <a:r>
              <a:rPr dirty="0" sz="1000" spc="29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000">
                <a:solidFill>
                  <a:srgbClr val="FFFFFF"/>
                </a:solidFill>
                <a:latin typeface="Roboto"/>
                <a:cs typeface="Roboto"/>
              </a:rPr>
              <a:t>Rights</a:t>
            </a:r>
            <a:r>
              <a:rPr dirty="0" sz="1000" spc="29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000" spc="-10">
                <a:solidFill>
                  <a:srgbClr val="FFFFFF"/>
                </a:solidFill>
                <a:latin typeface="Roboto"/>
                <a:cs typeface="Roboto"/>
              </a:rPr>
              <a:t>Reserved.</a:t>
            </a:r>
            <a:endParaRPr sz="1000">
              <a:latin typeface="Roboto"/>
              <a:cs typeface="Roboto"/>
            </a:endParaRPr>
          </a:p>
        </p:txBody>
      </p:sp>
      <p:sp>
        <p:nvSpPr>
          <p:cNvPr id="13" name="object 13" descr=""/>
          <p:cNvSpPr txBox="1"/>
          <p:nvPr/>
        </p:nvSpPr>
        <p:spPr>
          <a:xfrm>
            <a:off x="18799145" y="9941234"/>
            <a:ext cx="288290" cy="287655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dirty="0" sz="1700" spc="-160">
                <a:solidFill>
                  <a:srgbClr val="FFFFFF"/>
                </a:solidFill>
                <a:latin typeface="Roboto"/>
                <a:cs typeface="Roboto"/>
              </a:rPr>
              <a:t>3W</a:t>
            </a:r>
            <a:endParaRPr sz="1700">
              <a:latin typeface="Roboto"/>
              <a:cs typeface="Roboto"/>
            </a:endParaRPr>
          </a:p>
        </p:txBody>
      </p:sp>
      <p:pic>
        <p:nvPicPr>
          <p:cNvPr id="14" name="object 14" descr="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956713" y="9531912"/>
            <a:ext cx="756732" cy="727626"/>
          </a:xfrm>
          <a:prstGeom prst="rect">
            <a:avLst/>
          </a:prstGeom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738425" y="0"/>
            <a:ext cx="5821045" cy="10478135"/>
            <a:chOff x="738425" y="0"/>
            <a:chExt cx="5821045" cy="10478135"/>
          </a:xfrm>
        </p:grpSpPr>
        <p:sp>
          <p:nvSpPr>
            <p:cNvPr id="3" name="object 3" descr=""/>
            <p:cNvSpPr/>
            <p:nvPr/>
          </p:nvSpPr>
          <p:spPr>
            <a:xfrm>
              <a:off x="738425" y="0"/>
              <a:ext cx="5821045" cy="10478135"/>
            </a:xfrm>
            <a:custGeom>
              <a:avLst/>
              <a:gdLst/>
              <a:ahLst/>
              <a:cxnLst/>
              <a:rect l="l" t="t" r="r" b="b"/>
              <a:pathLst>
                <a:path w="5821045" h="10478135">
                  <a:moveTo>
                    <a:pt x="5821015" y="0"/>
                  </a:moveTo>
                  <a:lnTo>
                    <a:pt x="0" y="0"/>
                  </a:lnTo>
                  <a:lnTo>
                    <a:pt x="0" y="10477827"/>
                  </a:lnTo>
                  <a:lnTo>
                    <a:pt x="5821015" y="10477827"/>
                  </a:lnTo>
                  <a:lnTo>
                    <a:pt x="5821015" y="0"/>
                  </a:lnTo>
                  <a:close/>
                </a:path>
              </a:pathLst>
            </a:custGeom>
            <a:solidFill>
              <a:srgbClr val="EDF1EB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" name="object 4" descr=""/>
            <p:cNvSpPr/>
            <p:nvPr/>
          </p:nvSpPr>
          <p:spPr>
            <a:xfrm>
              <a:off x="1466052" y="6415158"/>
              <a:ext cx="582295" cy="58419"/>
            </a:xfrm>
            <a:custGeom>
              <a:avLst/>
              <a:gdLst/>
              <a:ahLst/>
              <a:cxnLst/>
              <a:rect l="l" t="t" r="r" b="b"/>
              <a:pathLst>
                <a:path w="582294" h="58420">
                  <a:moveTo>
                    <a:pt x="582101" y="0"/>
                  </a:moveTo>
                  <a:lnTo>
                    <a:pt x="0" y="0"/>
                  </a:lnTo>
                  <a:lnTo>
                    <a:pt x="0" y="58210"/>
                  </a:lnTo>
                  <a:lnTo>
                    <a:pt x="582101" y="58210"/>
                  </a:lnTo>
                  <a:lnTo>
                    <a:pt x="582101" y="0"/>
                  </a:lnTo>
                  <a:close/>
                </a:path>
              </a:pathLst>
            </a:custGeom>
            <a:solidFill>
              <a:srgbClr val="C31919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5" name="object 5" descr=""/>
          <p:cNvSpPr txBox="1"/>
          <p:nvPr/>
        </p:nvSpPr>
        <p:spPr>
          <a:xfrm>
            <a:off x="1453352" y="4382165"/>
            <a:ext cx="4173220" cy="1722755"/>
          </a:xfrm>
          <a:prstGeom prst="rect">
            <a:avLst/>
          </a:prstGeom>
        </p:spPr>
        <p:txBody>
          <a:bodyPr wrap="square" lIns="0" tIns="71120" rIns="0" bIns="0" rtlCol="0" vert="horz">
            <a:spAutoFit/>
          </a:bodyPr>
          <a:lstStyle/>
          <a:p>
            <a:pPr marL="12700" marR="5080">
              <a:lnSpc>
                <a:spcPts val="2860"/>
              </a:lnSpc>
              <a:spcBef>
                <a:spcPts val="560"/>
              </a:spcBef>
            </a:pPr>
            <a:r>
              <a:rPr dirty="0" sz="2750">
                <a:solidFill>
                  <a:srgbClr val="C31919"/>
                </a:solidFill>
                <a:latin typeface="Book Antiqua"/>
                <a:cs typeface="Book Antiqua"/>
              </a:rPr>
              <a:t>Defensa</a:t>
            </a:r>
            <a:r>
              <a:rPr dirty="0" sz="2750" spc="-50">
                <a:solidFill>
                  <a:srgbClr val="C31919"/>
                </a:solidFill>
                <a:latin typeface="Book Antiqua"/>
                <a:cs typeface="Book Antiqua"/>
              </a:rPr>
              <a:t> </a:t>
            </a:r>
            <a:r>
              <a:rPr dirty="0" sz="2750">
                <a:solidFill>
                  <a:srgbClr val="C31919"/>
                </a:solidFill>
                <a:latin typeface="Book Antiqua"/>
                <a:cs typeface="Book Antiqua"/>
              </a:rPr>
              <a:t>de</a:t>
            </a:r>
            <a:r>
              <a:rPr dirty="0" sz="2750" spc="-15">
                <a:solidFill>
                  <a:srgbClr val="C31919"/>
                </a:solidFill>
                <a:latin typeface="Book Antiqua"/>
                <a:cs typeface="Book Antiqua"/>
              </a:rPr>
              <a:t> </a:t>
            </a:r>
            <a:r>
              <a:rPr dirty="0" sz="2750" spc="-10">
                <a:solidFill>
                  <a:srgbClr val="C31919"/>
                </a:solidFill>
                <a:latin typeface="Book Antiqua"/>
                <a:cs typeface="Book Antiqua"/>
              </a:rPr>
              <a:t>Bursatilización </a:t>
            </a:r>
            <a:r>
              <a:rPr dirty="0" sz="2750">
                <a:solidFill>
                  <a:srgbClr val="C31919"/>
                </a:solidFill>
                <a:latin typeface="Book Antiqua"/>
                <a:cs typeface="Book Antiqua"/>
              </a:rPr>
              <a:t>de</a:t>
            </a:r>
            <a:r>
              <a:rPr dirty="0" sz="2750" spc="-75">
                <a:solidFill>
                  <a:srgbClr val="C31919"/>
                </a:solidFill>
                <a:latin typeface="Book Antiqua"/>
                <a:cs typeface="Book Antiqua"/>
              </a:rPr>
              <a:t> </a:t>
            </a:r>
            <a:r>
              <a:rPr dirty="0" sz="2750" spc="-45">
                <a:solidFill>
                  <a:srgbClr val="C31919"/>
                </a:solidFill>
                <a:latin typeface="Book Antiqua"/>
                <a:cs typeface="Book Antiqua"/>
              </a:rPr>
              <a:t>Activos</a:t>
            </a:r>
            <a:r>
              <a:rPr dirty="0" sz="2750" spc="-70">
                <a:solidFill>
                  <a:srgbClr val="C31919"/>
                </a:solidFill>
                <a:latin typeface="Book Antiqua"/>
                <a:cs typeface="Book Antiqua"/>
              </a:rPr>
              <a:t> </a:t>
            </a:r>
            <a:r>
              <a:rPr dirty="0" sz="2750" spc="-10">
                <a:solidFill>
                  <a:srgbClr val="C31919"/>
                </a:solidFill>
                <a:latin typeface="Book Antiqua"/>
                <a:cs typeface="Book Antiqua"/>
              </a:rPr>
              <a:t>Financieros</a:t>
            </a:r>
            <a:endParaRPr sz="2750">
              <a:latin typeface="Book Antiqua"/>
              <a:cs typeface="Book Antiqua"/>
            </a:endParaRPr>
          </a:p>
          <a:p>
            <a:pPr marL="12700">
              <a:lnSpc>
                <a:spcPct val="100000"/>
              </a:lnSpc>
              <a:spcBef>
                <a:spcPts val="1295"/>
              </a:spcBef>
            </a:pPr>
            <a:r>
              <a:rPr dirty="0" sz="4900">
                <a:solidFill>
                  <a:srgbClr val="181818"/>
                </a:solidFill>
                <a:latin typeface="Book Antiqua"/>
                <a:cs typeface="Book Antiqua"/>
              </a:rPr>
              <a:t>El</a:t>
            </a:r>
            <a:r>
              <a:rPr dirty="0" sz="4900" spc="-30">
                <a:solidFill>
                  <a:srgbClr val="181818"/>
                </a:solidFill>
                <a:latin typeface="Book Antiqua"/>
                <a:cs typeface="Book Antiqua"/>
              </a:rPr>
              <a:t> </a:t>
            </a:r>
            <a:r>
              <a:rPr dirty="0" sz="4900" spc="-10">
                <a:solidFill>
                  <a:srgbClr val="181818"/>
                </a:solidFill>
                <a:latin typeface="Book Antiqua"/>
                <a:cs typeface="Book Antiqua"/>
              </a:rPr>
              <a:t>Pagaré</a:t>
            </a:r>
            <a:endParaRPr sz="4900">
              <a:latin typeface="Book Antiqua"/>
              <a:cs typeface="Book Antiqua"/>
            </a:endParaRPr>
          </a:p>
        </p:txBody>
      </p:sp>
      <p:sp>
        <p:nvSpPr>
          <p:cNvPr id="6" name="object 6" descr=""/>
          <p:cNvSpPr txBox="1"/>
          <p:nvPr/>
        </p:nvSpPr>
        <p:spPr>
          <a:xfrm>
            <a:off x="7287067" y="2634009"/>
            <a:ext cx="11351260" cy="4627880"/>
          </a:xfrm>
          <a:prstGeom prst="rect">
            <a:avLst/>
          </a:prstGeom>
          <a:solidFill>
            <a:srgbClr val="858181">
              <a:alpha val="30198"/>
            </a:srgbClr>
          </a:solidFill>
        </p:spPr>
        <p:txBody>
          <a:bodyPr wrap="square" lIns="0" tIns="444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35"/>
              </a:spcBef>
            </a:pPr>
            <a:endParaRPr sz="1550">
              <a:latin typeface="Times New Roman"/>
              <a:cs typeface="Times New Roman"/>
            </a:endParaRPr>
          </a:p>
          <a:p>
            <a:pPr marL="436245">
              <a:lnSpc>
                <a:spcPct val="100000"/>
              </a:lnSpc>
            </a:pPr>
            <a:r>
              <a:rPr dirty="0" sz="1600" spc="135" b="1">
                <a:solidFill>
                  <a:srgbClr val="FFFFFF"/>
                </a:solidFill>
                <a:latin typeface="Roboto"/>
                <a:cs typeface="Roboto"/>
              </a:rPr>
              <a:t>ARTÍCULO</a:t>
            </a:r>
            <a:r>
              <a:rPr dirty="0" sz="1600" spc="330" b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 spc="80" b="1">
                <a:solidFill>
                  <a:srgbClr val="FFFFFF"/>
                </a:solidFill>
                <a:latin typeface="Roboto"/>
                <a:cs typeface="Roboto"/>
              </a:rPr>
              <a:t>3.</a:t>
            </a:r>
            <a:r>
              <a:rPr dirty="0" sz="1600" spc="335" b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 spc="135" b="1">
                <a:solidFill>
                  <a:srgbClr val="FFFFFF"/>
                </a:solidFill>
                <a:latin typeface="Roboto"/>
                <a:cs typeface="Roboto"/>
              </a:rPr>
              <a:t>(CONT) </a:t>
            </a:r>
            <a:endParaRPr sz="1600">
              <a:latin typeface="Roboto"/>
              <a:cs typeface="Roboto"/>
            </a:endParaRPr>
          </a:p>
          <a:p>
            <a:pPr marL="436245" marR="356235" indent="48260">
              <a:lnSpc>
                <a:spcPct val="134400"/>
              </a:lnSpc>
              <a:spcBef>
                <a:spcPts val="750"/>
              </a:spcBef>
            </a:pP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(e)</a:t>
            </a:r>
            <a:r>
              <a:rPr dirty="0" sz="1350" spc="27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que</a:t>
            </a:r>
            <a:r>
              <a:rPr dirty="0" sz="1350" spc="28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la</a:t>
            </a:r>
            <a:r>
              <a:rPr dirty="0" sz="1350" spc="28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Documentación</a:t>
            </a:r>
            <a:r>
              <a:rPr dirty="0" sz="1350" spc="28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contemple</a:t>
            </a:r>
            <a:r>
              <a:rPr dirty="0" sz="1350" spc="28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cualquier</a:t>
            </a:r>
            <a:r>
              <a:rPr dirty="0" sz="1350" spc="28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término</a:t>
            </a:r>
            <a:r>
              <a:rPr dirty="0" sz="1350" spc="28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mediante</a:t>
            </a:r>
            <a:r>
              <a:rPr dirty="0" sz="1350" spc="28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el</a:t>
            </a:r>
            <a:r>
              <a:rPr dirty="0" sz="1350" spc="28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cual</a:t>
            </a:r>
            <a:r>
              <a:rPr dirty="0" sz="1350" spc="28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el</a:t>
            </a:r>
            <a:r>
              <a:rPr dirty="0" sz="1350" spc="27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vendedor</a:t>
            </a:r>
            <a:r>
              <a:rPr dirty="0" sz="1350" spc="28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o</a:t>
            </a:r>
            <a:r>
              <a:rPr dirty="0" sz="1350" spc="28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cedente</a:t>
            </a:r>
            <a:r>
              <a:rPr dirty="0" sz="1350" spc="28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del</a:t>
            </a:r>
            <a:r>
              <a:rPr dirty="0" sz="1350" spc="28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Activo</a:t>
            </a:r>
            <a:r>
              <a:rPr dirty="0" sz="1350" spc="28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Financiero</a:t>
            </a:r>
            <a:r>
              <a:rPr dirty="0" sz="1350" spc="27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o</a:t>
            </a:r>
            <a:r>
              <a:rPr dirty="0" sz="1350" spc="28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 spc="-25">
                <a:solidFill>
                  <a:srgbClr val="FFFFFF"/>
                </a:solidFill>
                <a:latin typeface="Roboto"/>
                <a:cs typeface="Roboto"/>
              </a:rPr>
              <a:t>un</a:t>
            </a:r>
            <a:r>
              <a:rPr dirty="0" sz="1350" spc="50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tercero</a:t>
            </a:r>
            <a:r>
              <a:rPr dirty="0" sz="1350" spc="27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se</a:t>
            </a:r>
            <a:r>
              <a:rPr dirty="0" sz="1350" spc="27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obliga</a:t>
            </a:r>
            <a:r>
              <a:rPr dirty="0" sz="1350" spc="27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a</a:t>
            </a:r>
            <a:r>
              <a:rPr dirty="0" sz="1350" spc="27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subsanar</a:t>
            </a:r>
            <a:r>
              <a:rPr dirty="0" sz="1350" spc="27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cualquier</a:t>
            </a:r>
            <a:r>
              <a:rPr dirty="0" sz="1350" spc="27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deficiencia</a:t>
            </a:r>
            <a:r>
              <a:rPr dirty="0" sz="1350" spc="27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de</a:t>
            </a:r>
            <a:r>
              <a:rPr dirty="0" sz="1350" spc="27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pagos</a:t>
            </a:r>
            <a:r>
              <a:rPr dirty="0" sz="1350" spc="27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bajo</a:t>
            </a:r>
            <a:r>
              <a:rPr dirty="0" sz="1350" spc="27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el</a:t>
            </a:r>
            <a:r>
              <a:rPr dirty="0" sz="1350" spc="27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Activo</a:t>
            </a:r>
            <a:r>
              <a:rPr dirty="0" sz="1350" spc="27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Financiero;</a:t>
            </a:r>
            <a:r>
              <a:rPr dirty="0" sz="1350" spc="27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 spc="55">
                <a:solidFill>
                  <a:srgbClr val="FFFFFF"/>
                </a:solidFill>
                <a:latin typeface="Roboto"/>
                <a:cs typeface="Roboto"/>
              </a:rPr>
              <a:t>(f)</a:t>
            </a:r>
            <a:r>
              <a:rPr dirty="0" sz="1350" spc="27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que</a:t>
            </a:r>
            <a:r>
              <a:rPr dirty="0" sz="1350" spc="27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la</a:t>
            </a:r>
            <a:r>
              <a:rPr dirty="0" sz="1350" spc="27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Documentación</a:t>
            </a:r>
            <a:r>
              <a:rPr dirty="0" sz="1350" spc="27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imponga</a:t>
            </a:r>
            <a:r>
              <a:rPr dirty="0" sz="1350" spc="27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 spc="-25">
                <a:solidFill>
                  <a:srgbClr val="FFFFFF"/>
                </a:solidFill>
                <a:latin typeface="Roboto"/>
                <a:cs typeface="Roboto"/>
              </a:rPr>
              <a:t>una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obligación</a:t>
            </a:r>
            <a:r>
              <a:rPr dirty="0" sz="1350" spc="25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o</a:t>
            </a:r>
            <a:r>
              <a:rPr dirty="0" sz="1350" spc="25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conceda</a:t>
            </a:r>
            <a:r>
              <a:rPr dirty="0" sz="1350" spc="25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el</a:t>
            </a:r>
            <a:r>
              <a:rPr dirty="0" sz="1350" spc="25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derecho</a:t>
            </a:r>
            <a:r>
              <a:rPr dirty="0" sz="1350" spc="25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al</a:t>
            </a:r>
            <a:r>
              <a:rPr dirty="0" sz="1350" spc="25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vendedor</a:t>
            </a:r>
            <a:r>
              <a:rPr dirty="0" sz="1350" spc="25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o</a:t>
            </a:r>
            <a:r>
              <a:rPr dirty="0" sz="1350" spc="25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cedente</a:t>
            </a:r>
            <a:r>
              <a:rPr dirty="0" sz="1350" spc="25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del</a:t>
            </a:r>
            <a:r>
              <a:rPr dirty="0" sz="1350" spc="25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Activo</a:t>
            </a:r>
            <a:r>
              <a:rPr dirty="0" sz="1350" spc="25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Financiero</a:t>
            </a:r>
            <a:r>
              <a:rPr dirty="0" sz="1350" spc="25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o</a:t>
            </a:r>
            <a:r>
              <a:rPr dirty="0" sz="1350" spc="25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a</a:t>
            </a:r>
            <a:r>
              <a:rPr dirty="0" sz="1350" spc="25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un</a:t>
            </a:r>
            <a:r>
              <a:rPr dirty="0" sz="1350" spc="25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tercero</a:t>
            </a:r>
            <a:r>
              <a:rPr dirty="0" sz="1350" spc="29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C31919"/>
                </a:solidFill>
                <a:latin typeface="Roboto"/>
                <a:cs typeface="Roboto"/>
              </a:rPr>
              <a:t>de</a:t>
            </a:r>
            <a:r>
              <a:rPr dirty="0" sz="1350" spc="250">
                <a:solidFill>
                  <a:srgbClr val="C31919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C31919"/>
                </a:solidFill>
                <a:latin typeface="Roboto"/>
                <a:cs typeface="Roboto"/>
              </a:rPr>
              <a:t>proveer</a:t>
            </a:r>
            <a:r>
              <a:rPr dirty="0" sz="1350" spc="260">
                <a:solidFill>
                  <a:srgbClr val="C31919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C31919"/>
                </a:solidFill>
                <a:latin typeface="Roboto"/>
                <a:cs typeface="Roboto"/>
              </a:rPr>
              <a:t>servicios</a:t>
            </a:r>
            <a:r>
              <a:rPr dirty="0" sz="1350" spc="250">
                <a:solidFill>
                  <a:srgbClr val="C31919"/>
                </a:solidFill>
                <a:latin typeface="Roboto"/>
                <a:cs typeface="Roboto"/>
              </a:rPr>
              <a:t> </a:t>
            </a:r>
            <a:r>
              <a:rPr dirty="0" sz="1350" spc="25">
                <a:solidFill>
                  <a:srgbClr val="C31919"/>
                </a:solidFill>
                <a:latin typeface="Roboto"/>
                <a:cs typeface="Roboto"/>
              </a:rPr>
              <a:t>de </a:t>
            </a:r>
            <a:r>
              <a:rPr dirty="0" sz="1350">
                <a:solidFill>
                  <a:srgbClr val="C31919"/>
                </a:solidFill>
                <a:latin typeface="Roboto"/>
                <a:cs typeface="Roboto"/>
              </a:rPr>
              <a:t>administración</a:t>
            </a:r>
            <a:r>
              <a:rPr dirty="0" sz="1350" spc="270">
                <a:solidFill>
                  <a:srgbClr val="C31919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C31919"/>
                </a:solidFill>
                <a:latin typeface="Roboto"/>
                <a:cs typeface="Roboto"/>
              </a:rPr>
              <a:t>o</a:t>
            </a:r>
            <a:r>
              <a:rPr dirty="0" sz="1350" spc="275">
                <a:solidFill>
                  <a:srgbClr val="C31919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C31919"/>
                </a:solidFill>
                <a:latin typeface="Roboto"/>
                <a:cs typeface="Roboto"/>
              </a:rPr>
              <a:t>“servicing”</a:t>
            </a:r>
            <a:r>
              <a:rPr dirty="0" sz="1350" spc="260">
                <a:solidFill>
                  <a:srgbClr val="C31919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y/o</a:t>
            </a:r>
            <a:r>
              <a:rPr dirty="0" sz="1350" spc="27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C31919"/>
                </a:solidFill>
                <a:latin typeface="Roboto"/>
                <a:cs typeface="Roboto"/>
              </a:rPr>
              <a:t>custodia</a:t>
            </a:r>
            <a:r>
              <a:rPr dirty="0" sz="1350" spc="275">
                <a:solidFill>
                  <a:srgbClr val="C31919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C31919"/>
                </a:solidFill>
                <a:latin typeface="Roboto"/>
                <a:cs typeface="Roboto"/>
              </a:rPr>
              <a:t>relativo</a:t>
            </a:r>
            <a:r>
              <a:rPr dirty="0" sz="1350" spc="275">
                <a:solidFill>
                  <a:srgbClr val="C31919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C31919"/>
                </a:solidFill>
                <a:latin typeface="Roboto"/>
                <a:cs typeface="Roboto"/>
              </a:rPr>
              <a:t>a</a:t>
            </a:r>
            <a:r>
              <a:rPr dirty="0" sz="1350" spc="275">
                <a:solidFill>
                  <a:srgbClr val="C31919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C31919"/>
                </a:solidFill>
                <a:latin typeface="Roboto"/>
                <a:cs typeface="Roboto"/>
              </a:rPr>
              <a:t>los</a:t>
            </a:r>
            <a:r>
              <a:rPr dirty="0" sz="1350" spc="275">
                <a:solidFill>
                  <a:srgbClr val="C31919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C31919"/>
                </a:solidFill>
                <a:latin typeface="Roboto"/>
                <a:cs typeface="Roboto"/>
              </a:rPr>
              <a:t>Activos</a:t>
            </a:r>
            <a:r>
              <a:rPr dirty="0" sz="1350" spc="275">
                <a:solidFill>
                  <a:srgbClr val="C31919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C31919"/>
                </a:solidFill>
                <a:latin typeface="Roboto"/>
                <a:cs typeface="Roboto"/>
              </a:rPr>
              <a:t>Financieros</a:t>
            </a:r>
            <a:r>
              <a:rPr dirty="0" sz="1350" spc="275">
                <a:solidFill>
                  <a:srgbClr val="C31919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C31919"/>
                </a:solidFill>
                <a:latin typeface="Roboto"/>
                <a:cs typeface="Roboto"/>
              </a:rPr>
              <a:t>vendidos</a:t>
            </a:r>
            <a:r>
              <a:rPr dirty="0" sz="1350" spc="270">
                <a:solidFill>
                  <a:srgbClr val="C31919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C31919"/>
                </a:solidFill>
                <a:latin typeface="Roboto"/>
                <a:cs typeface="Roboto"/>
              </a:rPr>
              <a:t>o</a:t>
            </a:r>
            <a:r>
              <a:rPr dirty="0" sz="1350" spc="275">
                <a:solidFill>
                  <a:srgbClr val="C31919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C31919"/>
                </a:solidFill>
                <a:latin typeface="Roboto"/>
                <a:cs typeface="Roboto"/>
              </a:rPr>
              <a:t>cedidos</a:t>
            </a:r>
            <a:r>
              <a:rPr dirty="0" sz="1350" spc="275">
                <a:solidFill>
                  <a:srgbClr val="C31919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C31919"/>
                </a:solidFill>
                <a:latin typeface="Roboto"/>
                <a:cs typeface="Roboto"/>
              </a:rPr>
              <a:t>bajo</a:t>
            </a:r>
            <a:r>
              <a:rPr dirty="0" sz="1350" spc="275">
                <a:solidFill>
                  <a:srgbClr val="C31919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C31919"/>
                </a:solidFill>
                <a:latin typeface="Roboto"/>
                <a:cs typeface="Roboto"/>
              </a:rPr>
              <a:t>términos</a:t>
            </a:r>
            <a:r>
              <a:rPr dirty="0" sz="1350" spc="275">
                <a:solidFill>
                  <a:srgbClr val="C31919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C31919"/>
                </a:solidFill>
                <a:latin typeface="Roboto"/>
                <a:cs typeface="Roboto"/>
              </a:rPr>
              <a:t>y</a:t>
            </a:r>
            <a:r>
              <a:rPr dirty="0" sz="1350" spc="275">
                <a:solidFill>
                  <a:srgbClr val="C31919"/>
                </a:solidFill>
                <a:latin typeface="Roboto"/>
                <a:cs typeface="Roboto"/>
              </a:rPr>
              <a:t> </a:t>
            </a:r>
            <a:r>
              <a:rPr dirty="0" sz="1350" spc="-10">
                <a:solidFill>
                  <a:srgbClr val="C31919"/>
                </a:solidFill>
                <a:latin typeface="Roboto"/>
                <a:cs typeface="Roboto"/>
              </a:rPr>
              <a:t>condiciones </a:t>
            </a:r>
            <a:r>
              <a:rPr dirty="0" sz="1350">
                <a:solidFill>
                  <a:srgbClr val="C31919"/>
                </a:solidFill>
                <a:latin typeface="Roboto"/>
                <a:cs typeface="Roboto"/>
              </a:rPr>
              <a:t>usuales</a:t>
            </a:r>
            <a:r>
              <a:rPr dirty="0" sz="1350" spc="245">
                <a:solidFill>
                  <a:srgbClr val="C31919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C31919"/>
                </a:solidFill>
                <a:latin typeface="Roboto"/>
                <a:cs typeface="Roboto"/>
              </a:rPr>
              <a:t>en</a:t>
            </a:r>
            <a:r>
              <a:rPr dirty="0" sz="1350" spc="245">
                <a:solidFill>
                  <a:srgbClr val="C31919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C31919"/>
                </a:solidFill>
                <a:latin typeface="Roboto"/>
                <a:cs typeface="Roboto"/>
              </a:rPr>
              <a:t>la</a:t>
            </a:r>
            <a:r>
              <a:rPr dirty="0" sz="1350" spc="250">
                <a:solidFill>
                  <a:srgbClr val="C31919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C31919"/>
                </a:solidFill>
                <a:latin typeface="Roboto"/>
                <a:cs typeface="Roboto"/>
              </a:rPr>
              <a:t>industria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;</a:t>
            </a:r>
            <a:r>
              <a:rPr dirty="0" sz="1350" spc="24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(g)</a:t>
            </a:r>
            <a:r>
              <a:rPr dirty="0" sz="1350" spc="25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que</a:t>
            </a:r>
            <a:r>
              <a:rPr dirty="0" sz="1350" spc="24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el</a:t>
            </a:r>
            <a:r>
              <a:rPr dirty="0" sz="1350" spc="25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vendedor</a:t>
            </a:r>
            <a:r>
              <a:rPr dirty="0" sz="1350" spc="24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o</a:t>
            </a:r>
            <a:r>
              <a:rPr dirty="0" sz="1350" spc="25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cedente</a:t>
            </a:r>
            <a:r>
              <a:rPr dirty="0" sz="1350" spc="24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o</a:t>
            </a:r>
            <a:r>
              <a:rPr dirty="0" sz="1350" spc="24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un</a:t>
            </a:r>
            <a:r>
              <a:rPr dirty="0" sz="1350" spc="25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tercero</a:t>
            </a:r>
            <a:r>
              <a:rPr dirty="0" sz="1350" spc="26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3610A"/>
                </a:solidFill>
                <a:latin typeface="Roboto"/>
                <a:cs typeface="Roboto"/>
              </a:rPr>
              <a:t>retenga</a:t>
            </a:r>
            <a:r>
              <a:rPr dirty="0" sz="1350" spc="250">
                <a:solidFill>
                  <a:srgbClr val="F3610A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3610A"/>
                </a:solidFill>
                <a:latin typeface="Roboto"/>
                <a:cs typeface="Roboto"/>
              </a:rPr>
              <a:t>la</a:t>
            </a:r>
            <a:r>
              <a:rPr dirty="0" sz="1350" spc="245">
                <a:solidFill>
                  <a:srgbClr val="F3610A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3610A"/>
                </a:solidFill>
                <a:latin typeface="Roboto"/>
                <a:cs typeface="Roboto"/>
              </a:rPr>
              <a:t>posesión</a:t>
            </a:r>
            <a:r>
              <a:rPr dirty="0" sz="1350" spc="250">
                <a:solidFill>
                  <a:srgbClr val="F3610A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3610A"/>
                </a:solidFill>
                <a:latin typeface="Roboto"/>
                <a:cs typeface="Roboto"/>
              </a:rPr>
              <a:t>de</a:t>
            </a:r>
            <a:r>
              <a:rPr dirty="0" sz="1350" spc="245">
                <a:solidFill>
                  <a:srgbClr val="F3610A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3610A"/>
                </a:solidFill>
                <a:latin typeface="Roboto"/>
                <a:cs typeface="Roboto"/>
              </a:rPr>
              <a:t>los</a:t>
            </a:r>
            <a:r>
              <a:rPr dirty="0" sz="1350" spc="250">
                <a:solidFill>
                  <a:srgbClr val="F3610A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3610A"/>
                </a:solidFill>
                <a:latin typeface="Roboto"/>
                <a:cs typeface="Roboto"/>
              </a:rPr>
              <a:t>Activos</a:t>
            </a:r>
            <a:r>
              <a:rPr dirty="0" sz="1350" spc="245">
                <a:solidFill>
                  <a:srgbClr val="F3610A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3610A"/>
                </a:solidFill>
                <a:latin typeface="Roboto"/>
                <a:cs typeface="Roboto"/>
              </a:rPr>
              <a:t>Financieros</a:t>
            </a:r>
            <a:r>
              <a:rPr dirty="0" sz="1350" spc="250">
                <a:solidFill>
                  <a:srgbClr val="F3610A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3610A"/>
                </a:solidFill>
                <a:latin typeface="Roboto"/>
                <a:cs typeface="Roboto"/>
              </a:rPr>
              <a:t>vendidos</a:t>
            </a:r>
            <a:r>
              <a:rPr dirty="0" sz="1350" spc="245">
                <a:solidFill>
                  <a:srgbClr val="F3610A"/>
                </a:solidFill>
                <a:latin typeface="Roboto"/>
                <a:cs typeface="Roboto"/>
              </a:rPr>
              <a:t> </a:t>
            </a:r>
            <a:r>
              <a:rPr dirty="0" sz="1350" spc="-50">
                <a:solidFill>
                  <a:srgbClr val="F3610A"/>
                </a:solidFill>
                <a:latin typeface="Roboto"/>
                <a:cs typeface="Roboto"/>
              </a:rPr>
              <a:t>o </a:t>
            </a:r>
            <a:r>
              <a:rPr dirty="0" sz="1350">
                <a:solidFill>
                  <a:srgbClr val="F3610A"/>
                </a:solidFill>
                <a:latin typeface="Roboto"/>
                <a:cs typeface="Roboto"/>
              </a:rPr>
              <a:t>cedidos</a:t>
            </a:r>
            <a:r>
              <a:rPr dirty="0" sz="1350" spc="265">
                <a:solidFill>
                  <a:srgbClr val="F3610A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3610A"/>
                </a:solidFill>
                <a:latin typeface="Roboto"/>
                <a:cs typeface="Roboto"/>
              </a:rPr>
              <a:t>en</a:t>
            </a:r>
            <a:r>
              <a:rPr dirty="0" sz="1350" spc="270">
                <a:solidFill>
                  <a:srgbClr val="F3610A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3610A"/>
                </a:solidFill>
                <a:latin typeface="Roboto"/>
                <a:cs typeface="Roboto"/>
              </a:rPr>
              <a:t>el</a:t>
            </a:r>
            <a:r>
              <a:rPr dirty="0" sz="1350" spc="265">
                <a:solidFill>
                  <a:srgbClr val="F3610A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3610A"/>
                </a:solidFill>
                <a:latin typeface="Roboto"/>
                <a:cs typeface="Roboto"/>
              </a:rPr>
              <a:t>descargo</a:t>
            </a:r>
            <a:r>
              <a:rPr dirty="0" sz="1350" spc="270">
                <a:solidFill>
                  <a:srgbClr val="F3610A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3610A"/>
                </a:solidFill>
                <a:latin typeface="Roboto"/>
                <a:cs typeface="Roboto"/>
              </a:rPr>
              <a:t>de</a:t>
            </a:r>
            <a:r>
              <a:rPr dirty="0" sz="1350" spc="265">
                <a:solidFill>
                  <a:srgbClr val="F3610A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3610A"/>
                </a:solidFill>
                <a:latin typeface="Roboto"/>
                <a:cs typeface="Roboto"/>
              </a:rPr>
              <a:t>sus</a:t>
            </a:r>
            <a:r>
              <a:rPr dirty="0" sz="1350" spc="270">
                <a:solidFill>
                  <a:srgbClr val="F3610A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3610A"/>
                </a:solidFill>
                <a:latin typeface="Roboto"/>
                <a:cs typeface="Roboto"/>
              </a:rPr>
              <a:t>derechos</a:t>
            </a:r>
            <a:r>
              <a:rPr dirty="0" sz="1350" spc="265">
                <a:solidFill>
                  <a:srgbClr val="F3610A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3610A"/>
                </a:solidFill>
                <a:latin typeface="Roboto"/>
                <a:cs typeface="Roboto"/>
              </a:rPr>
              <a:t>u</a:t>
            </a:r>
            <a:r>
              <a:rPr dirty="0" sz="1350" spc="270">
                <a:solidFill>
                  <a:srgbClr val="F3610A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3610A"/>
                </a:solidFill>
                <a:latin typeface="Roboto"/>
                <a:cs typeface="Roboto"/>
              </a:rPr>
              <a:t>obligaciones</a:t>
            </a:r>
            <a:r>
              <a:rPr dirty="0" sz="1350" spc="265">
                <a:solidFill>
                  <a:srgbClr val="F3610A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3610A"/>
                </a:solidFill>
                <a:latin typeface="Roboto"/>
                <a:cs typeface="Roboto"/>
              </a:rPr>
              <a:t>de</a:t>
            </a:r>
            <a:r>
              <a:rPr dirty="0" sz="1350" spc="270">
                <a:solidFill>
                  <a:srgbClr val="F3610A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3610A"/>
                </a:solidFill>
                <a:latin typeface="Roboto"/>
                <a:cs typeface="Roboto"/>
              </a:rPr>
              <a:t>administrar,</a:t>
            </a:r>
            <a:r>
              <a:rPr dirty="0" sz="1350" spc="265">
                <a:solidFill>
                  <a:srgbClr val="F3610A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3610A"/>
                </a:solidFill>
                <a:latin typeface="Roboto"/>
                <a:cs typeface="Roboto"/>
              </a:rPr>
              <a:t>proveer</a:t>
            </a:r>
            <a:r>
              <a:rPr dirty="0" sz="1350" spc="270">
                <a:solidFill>
                  <a:srgbClr val="F3610A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3610A"/>
                </a:solidFill>
                <a:latin typeface="Roboto"/>
                <a:cs typeface="Roboto"/>
              </a:rPr>
              <a:t>“servicing”</a:t>
            </a:r>
            <a:r>
              <a:rPr dirty="0" sz="1350" spc="265">
                <a:solidFill>
                  <a:srgbClr val="F3610A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3610A"/>
                </a:solidFill>
                <a:latin typeface="Roboto"/>
                <a:cs typeface="Roboto"/>
              </a:rPr>
              <a:t>o</a:t>
            </a:r>
            <a:r>
              <a:rPr dirty="0" sz="1350" spc="270">
                <a:solidFill>
                  <a:srgbClr val="F3610A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3610A"/>
                </a:solidFill>
                <a:latin typeface="Roboto"/>
                <a:cs typeface="Roboto"/>
              </a:rPr>
              <a:t>proveer</a:t>
            </a:r>
            <a:r>
              <a:rPr dirty="0" sz="1350" spc="265">
                <a:solidFill>
                  <a:srgbClr val="F3610A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3610A"/>
                </a:solidFill>
                <a:latin typeface="Roboto"/>
                <a:cs typeface="Roboto"/>
              </a:rPr>
              <a:t>servicios</a:t>
            </a:r>
            <a:r>
              <a:rPr dirty="0" sz="1350" spc="270">
                <a:solidFill>
                  <a:srgbClr val="F3610A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3610A"/>
                </a:solidFill>
                <a:latin typeface="Roboto"/>
                <a:cs typeface="Roboto"/>
              </a:rPr>
              <a:t>de</a:t>
            </a:r>
            <a:r>
              <a:rPr dirty="0" sz="1350" spc="265">
                <a:solidFill>
                  <a:srgbClr val="F3610A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3610A"/>
                </a:solidFill>
                <a:latin typeface="Roboto"/>
                <a:cs typeface="Roboto"/>
              </a:rPr>
              <a:t>custodia;</a:t>
            </a:r>
            <a:r>
              <a:rPr dirty="0" sz="1350" spc="335">
                <a:solidFill>
                  <a:srgbClr val="F3610A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(h)</a:t>
            </a:r>
            <a:r>
              <a:rPr dirty="0" sz="1350" spc="26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 spc="-25">
                <a:solidFill>
                  <a:srgbClr val="FFFFFF"/>
                </a:solidFill>
                <a:latin typeface="Roboto"/>
                <a:cs typeface="Roboto"/>
              </a:rPr>
              <a:t>el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tratamiento</a:t>
            </a:r>
            <a:r>
              <a:rPr dirty="0" sz="1350" spc="28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contable,</a:t>
            </a:r>
            <a:r>
              <a:rPr dirty="0" sz="1350" spc="28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contributivo</a:t>
            </a:r>
            <a:r>
              <a:rPr dirty="0" sz="1350" spc="28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o</a:t>
            </a:r>
            <a:r>
              <a:rPr dirty="0" sz="1350" spc="28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reglamentario</a:t>
            </a:r>
            <a:r>
              <a:rPr dirty="0" sz="1350" spc="28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concedido</a:t>
            </a:r>
            <a:r>
              <a:rPr dirty="0" sz="1350" spc="28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por</a:t>
            </a:r>
            <a:r>
              <a:rPr dirty="0" sz="1350" spc="28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las</a:t>
            </a:r>
            <a:r>
              <a:rPr dirty="0" sz="1350" spc="28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partes</a:t>
            </a:r>
            <a:r>
              <a:rPr dirty="0" sz="1350" spc="28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o</a:t>
            </a:r>
            <a:r>
              <a:rPr dirty="0" sz="1350" spc="28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por</a:t>
            </a:r>
            <a:r>
              <a:rPr dirty="0" sz="1350" spc="28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alguna</a:t>
            </a:r>
            <a:r>
              <a:rPr dirty="0" sz="1350" spc="28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otra</a:t>
            </a:r>
            <a:r>
              <a:rPr dirty="0" sz="1350" spc="28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entidad</a:t>
            </a:r>
            <a:r>
              <a:rPr dirty="0" sz="1350" spc="28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a</a:t>
            </a:r>
            <a:r>
              <a:rPr dirty="0" sz="1350" spc="28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la</a:t>
            </a:r>
            <a:r>
              <a:rPr dirty="0" sz="1350" spc="28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transferencia</a:t>
            </a:r>
            <a:r>
              <a:rPr dirty="0" sz="1350" spc="28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de</a:t>
            </a:r>
            <a:r>
              <a:rPr dirty="0" sz="1350" spc="28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 spc="-25">
                <a:solidFill>
                  <a:srgbClr val="FFFFFF"/>
                </a:solidFill>
                <a:latin typeface="Roboto"/>
                <a:cs typeface="Roboto"/>
              </a:rPr>
              <a:t>los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Activos</a:t>
            </a:r>
            <a:r>
              <a:rPr dirty="0" sz="1350" spc="26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Financieros;</a:t>
            </a:r>
            <a:r>
              <a:rPr dirty="0" sz="1350" spc="26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o</a:t>
            </a:r>
            <a:r>
              <a:rPr dirty="0" sz="1350" spc="26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(i)</a:t>
            </a:r>
            <a:r>
              <a:rPr dirty="0" sz="1350" spc="29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4AAF30"/>
                </a:solidFill>
                <a:latin typeface="Roboto"/>
                <a:cs typeface="Roboto"/>
              </a:rPr>
              <a:t>la</a:t>
            </a:r>
            <a:r>
              <a:rPr dirty="0" sz="1350" spc="265">
                <a:solidFill>
                  <a:srgbClr val="4AAF30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4AAF30"/>
                </a:solidFill>
                <a:latin typeface="Roboto"/>
                <a:cs typeface="Roboto"/>
              </a:rPr>
              <a:t>ausencia</a:t>
            </a:r>
            <a:r>
              <a:rPr dirty="0" sz="1350" spc="265">
                <a:solidFill>
                  <a:srgbClr val="4AAF30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4AAF30"/>
                </a:solidFill>
                <a:latin typeface="Roboto"/>
                <a:cs typeface="Roboto"/>
              </a:rPr>
              <a:t>de</a:t>
            </a:r>
            <a:r>
              <a:rPr dirty="0" sz="1350" spc="270">
                <a:solidFill>
                  <a:srgbClr val="4AAF30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4AAF30"/>
                </a:solidFill>
                <a:latin typeface="Roboto"/>
                <a:cs typeface="Roboto"/>
              </a:rPr>
              <a:t>notificación</a:t>
            </a:r>
            <a:r>
              <a:rPr dirty="0" sz="1350" spc="265">
                <a:solidFill>
                  <a:srgbClr val="4AAF30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4AAF30"/>
                </a:solidFill>
                <a:latin typeface="Roboto"/>
                <a:cs typeface="Roboto"/>
              </a:rPr>
              <a:t>al</a:t>
            </a:r>
            <a:r>
              <a:rPr dirty="0" sz="1350" spc="265">
                <a:solidFill>
                  <a:srgbClr val="4AAF30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4AAF30"/>
                </a:solidFill>
                <a:latin typeface="Roboto"/>
                <a:cs typeface="Roboto"/>
              </a:rPr>
              <a:t>deudor</a:t>
            </a:r>
            <a:r>
              <a:rPr dirty="0" sz="1350" spc="270">
                <a:solidFill>
                  <a:srgbClr val="4AAF30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4AAF30"/>
                </a:solidFill>
                <a:latin typeface="Roboto"/>
                <a:cs typeface="Roboto"/>
              </a:rPr>
              <a:t>bajo</a:t>
            </a:r>
            <a:r>
              <a:rPr dirty="0" sz="1350" spc="265">
                <a:solidFill>
                  <a:srgbClr val="4AAF30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4AAF30"/>
                </a:solidFill>
                <a:latin typeface="Roboto"/>
                <a:cs typeface="Roboto"/>
              </a:rPr>
              <a:t>el</a:t>
            </a:r>
            <a:r>
              <a:rPr dirty="0" sz="1350" spc="265">
                <a:solidFill>
                  <a:srgbClr val="4AAF30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4AAF30"/>
                </a:solidFill>
                <a:latin typeface="Roboto"/>
                <a:cs typeface="Roboto"/>
              </a:rPr>
              <a:t>Activo</a:t>
            </a:r>
            <a:r>
              <a:rPr dirty="0" sz="1350" spc="265">
                <a:solidFill>
                  <a:srgbClr val="4AAF30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4AAF30"/>
                </a:solidFill>
                <a:latin typeface="Roboto"/>
                <a:cs typeface="Roboto"/>
              </a:rPr>
              <a:t>Financiero</a:t>
            </a:r>
            <a:r>
              <a:rPr dirty="0" sz="1350" spc="270">
                <a:solidFill>
                  <a:srgbClr val="4AAF30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4AAF30"/>
                </a:solidFill>
                <a:latin typeface="Roboto"/>
                <a:cs typeface="Roboto"/>
              </a:rPr>
              <a:t>vendido</a:t>
            </a:r>
            <a:r>
              <a:rPr dirty="0" sz="1350" spc="265">
                <a:solidFill>
                  <a:srgbClr val="4AAF30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4AAF30"/>
                </a:solidFill>
                <a:latin typeface="Roboto"/>
                <a:cs typeface="Roboto"/>
              </a:rPr>
              <a:t>o</a:t>
            </a:r>
            <a:r>
              <a:rPr dirty="0" sz="1350" spc="265">
                <a:solidFill>
                  <a:srgbClr val="4AAF30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4AAF30"/>
                </a:solidFill>
                <a:latin typeface="Roboto"/>
                <a:cs typeface="Roboto"/>
              </a:rPr>
              <a:t>cedido</a:t>
            </a:r>
            <a:r>
              <a:rPr dirty="0" sz="1350" spc="265">
                <a:solidFill>
                  <a:srgbClr val="4AAF30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4AAF30"/>
                </a:solidFill>
                <a:latin typeface="Roboto"/>
                <a:cs typeface="Roboto"/>
              </a:rPr>
              <a:t>de</a:t>
            </a:r>
            <a:r>
              <a:rPr dirty="0" sz="1350" spc="270">
                <a:solidFill>
                  <a:srgbClr val="4AAF30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4AAF30"/>
                </a:solidFill>
                <a:latin typeface="Roboto"/>
                <a:cs typeface="Roboto"/>
              </a:rPr>
              <a:t>la</a:t>
            </a:r>
            <a:r>
              <a:rPr dirty="0" sz="1350" spc="265">
                <a:solidFill>
                  <a:srgbClr val="4AAF30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4AAF30"/>
                </a:solidFill>
                <a:latin typeface="Roboto"/>
                <a:cs typeface="Roboto"/>
              </a:rPr>
              <a:t>transferencia</a:t>
            </a:r>
            <a:r>
              <a:rPr dirty="0" sz="1350" spc="265">
                <a:solidFill>
                  <a:srgbClr val="4AAF30"/>
                </a:solidFill>
                <a:latin typeface="Roboto"/>
                <a:cs typeface="Roboto"/>
              </a:rPr>
              <a:t> </a:t>
            </a:r>
            <a:r>
              <a:rPr dirty="0" sz="1350" spc="25">
                <a:solidFill>
                  <a:srgbClr val="4AAF30"/>
                </a:solidFill>
                <a:latin typeface="Roboto"/>
                <a:cs typeface="Roboto"/>
              </a:rPr>
              <a:t>de </a:t>
            </a:r>
            <a:r>
              <a:rPr dirty="0" sz="1350">
                <a:solidFill>
                  <a:srgbClr val="4AAF30"/>
                </a:solidFill>
                <a:latin typeface="Roboto"/>
                <a:cs typeface="Roboto"/>
              </a:rPr>
              <a:t>dicho</a:t>
            </a:r>
            <a:r>
              <a:rPr dirty="0" sz="1350" spc="275">
                <a:solidFill>
                  <a:srgbClr val="4AAF30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4AAF30"/>
                </a:solidFill>
                <a:latin typeface="Roboto"/>
                <a:cs typeface="Roboto"/>
              </a:rPr>
              <a:t>Activo</a:t>
            </a:r>
            <a:r>
              <a:rPr dirty="0" sz="1350" spc="275">
                <a:solidFill>
                  <a:srgbClr val="4AAF30"/>
                </a:solidFill>
                <a:latin typeface="Roboto"/>
                <a:cs typeface="Roboto"/>
              </a:rPr>
              <a:t> </a:t>
            </a:r>
            <a:r>
              <a:rPr dirty="0" sz="1350" spc="-10">
                <a:solidFill>
                  <a:srgbClr val="4AAF30"/>
                </a:solidFill>
                <a:latin typeface="Roboto"/>
                <a:cs typeface="Roboto"/>
              </a:rPr>
              <a:t>Financiero.</a:t>
            </a:r>
            <a:endParaRPr sz="1350">
              <a:latin typeface="Roboto"/>
              <a:cs typeface="Roboto"/>
            </a:endParaRPr>
          </a:p>
        </p:txBody>
      </p:sp>
      <p:pic>
        <p:nvPicPr>
          <p:cNvPr id="7" name="object 7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956713" y="9531912"/>
            <a:ext cx="756732" cy="727626"/>
          </a:xfrm>
          <a:prstGeom prst="rect">
            <a:avLst/>
          </a:prstGeom>
        </p:spPr>
      </p:pic>
      <p:sp>
        <p:nvSpPr>
          <p:cNvPr id="8" name="object 8" descr="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38100">
              <a:lnSpc>
                <a:spcPts val="2035"/>
              </a:lnSpc>
            </a:pPr>
            <a:fld id="{81D60167-4931-47E6-BA6A-407CBD079E47}" type="slidenum">
              <a:rPr dirty="0" spc="-25"/>
              <a:t>39</a:t>
            </a:fld>
          </a:p>
        </p:txBody>
      </p:sp>
      <p:sp>
        <p:nvSpPr>
          <p:cNvPr id="9" name="object 9" descr="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698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55"/>
              </a:spcBef>
            </a:pPr>
            <a:r>
              <a:rPr dirty="0"/>
              <a:t>©2023</a:t>
            </a:r>
            <a:r>
              <a:rPr dirty="0" spc="290"/>
              <a:t> </a:t>
            </a:r>
            <a:r>
              <a:rPr dirty="0"/>
              <a:t>Proprietary</a:t>
            </a:r>
            <a:r>
              <a:rPr dirty="0" spc="290"/>
              <a:t> </a:t>
            </a:r>
            <a:r>
              <a:rPr dirty="0"/>
              <a:t>and</a:t>
            </a:r>
            <a:r>
              <a:rPr dirty="0" spc="295"/>
              <a:t> </a:t>
            </a:r>
            <a:r>
              <a:rPr dirty="0"/>
              <a:t>Confidential.</a:t>
            </a:r>
            <a:r>
              <a:rPr dirty="0" spc="290"/>
              <a:t> </a:t>
            </a:r>
            <a:r>
              <a:rPr dirty="0"/>
              <a:t>All</a:t>
            </a:r>
            <a:r>
              <a:rPr dirty="0" spc="295"/>
              <a:t> </a:t>
            </a:r>
            <a:r>
              <a:rPr dirty="0"/>
              <a:t>Rights</a:t>
            </a:r>
            <a:r>
              <a:rPr dirty="0" spc="290"/>
              <a:t> </a:t>
            </a:r>
            <a:r>
              <a:rPr dirty="0" spc="-10"/>
              <a:t>Reserved.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738425" y="0"/>
            <a:ext cx="5821045" cy="10478135"/>
            <a:chOff x="738425" y="0"/>
            <a:chExt cx="5821045" cy="10478135"/>
          </a:xfrm>
        </p:grpSpPr>
        <p:sp>
          <p:nvSpPr>
            <p:cNvPr id="3" name="object 3" descr=""/>
            <p:cNvSpPr/>
            <p:nvPr/>
          </p:nvSpPr>
          <p:spPr>
            <a:xfrm>
              <a:off x="738425" y="0"/>
              <a:ext cx="5821045" cy="10478135"/>
            </a:xfrm>
            <a:custGeom>
              <a:avLst/>
              <a:gdLst/>
              <a:ahLst/>
              <a:cxnLst/>
              <a:rect l="l" t="t" r="r" b="b"/>
              <a:pathLst>
                <a:path w="5821045" h="10478135">
                  <a:moveTo>
                    <a:pt x="5821015" y="0"/>
                  </a:moveTo>
                  <a:lnTo>
                    <a:pt x="0" y="0"/>
                  </a:lnTo>
                  <a:lnTo>
                    <a:pt x="0" y="10477827"/>
                  </a:lnTo>
                  <a:lnTo>
                    <a:pt x="5821015" y="10477827"/>
                  </a:lnTo>
                  <a:lnTo>
                    <a:pt x="5821015" y="0"/>
                  </a:lnTo>
                  <a:close/>
                </a:path>
              </a:pathLst>
            </a:custGeom>
            <a:solidFill>
              <a:srgbClr val="EDF1EB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" name="object 4" descr=""/>
            <p:cNvSpPr/>
            <p:nvPr/>
          </p:nvSpPr>
          <p:spPr>
            <a:xfrm>
              <a:off x="1466052" y="6254230"/>
              <a:ext cx="582295" cy="58419"/>
            </a:xfrm>
            <a:custGeom>
              <a:avLst/>
              <a:gdLst/>
              <a:ahLst/>
              <a:cxnLst/>
              <a:rect l="l" t="t" r="r" b="b"/>
              <a:pathLst>
                <a:path w="582294" h="58420">
                  <a:moveTo>
                    <a:pt x="582101" y="0"/>
                  </a:moveTo>
                  <a:lnTo>
                    <a:pt x="0" y="0"/>
                  </a:lnTo>
                  <a:lnTo>
                    <a:pt x="0" y="58210"/>
                  </a:lnTo>
                  <a:lnTo>
                    <a:pt x="582101" y="58210"/>
                  </a:lnTo>
                  <a:lnTo>
                    <a:pt x="582101" y="0"/>
                  </a:lnTo>
                  <a:close/>
                </a:path>
              </a:pathLst>
            </a:custGeom>
            <a:solidFill>
              <a:srgbClr val="C31919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5" name="object 5" descr=""/>
          <p:cNvSpPr txBox="1"/>
          <p:nvPr/>
        </p:nvSpPr>
        <p:spPr>
          <a:xfrm>
            <a:off x="1453352" y="4446035"/>
            <a:ext cx="3642360" cy="1497330"/>
          </a:xfrm>
          <a:prstGeom prst="rect">
            <a:avLst/>
          </a:prstGeom>
        </p:spPr>
        <p:txBody>
          <a:bodyPr wrap="square" lIns="0" tIns="10350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815"/>
              </a:spcBef>
            </a:pPr>
            <a:r>
              <a:rPr dirty="0" sz="2850" spc="50">
                <a:solidFill>
                  <a:srgbClr val="C31919"/>
                </a:solidFill>
                <a:latin typeface="Book Antiqua"/>
                <a:cs typeface="Book Antiqua"/>
              </a:rPr>
              <a:t>De</a:t>
            </a:r>
            <a:r>
              <a:rPr dirty="0" sz="2850" spc="50">
                <a:solidFill>
                  <a:srgbClr val="C31919"/>
                </a:solidFill>
                <a:latin typeface="Arial"/>
                <a:cs typeface="Arial"/>
              </a:rPr>
              <a:t>ﬁ</a:t>
            </a:r>
            <a:r>
              <a:rPr dirty="0" sz="2850" spc="50">
                <a:solidFill>
                  <a:srgbClr val="C31919"/>
                </a:solidFill>
                <a:latin typeface="Book Antiqua"/>
                <a:cs typeface="Book Antiqua"/>
              </a:rPr>
              <a:t>nición</a:t>
            </a:r>
            <a:r>
              <a:rPr dirty="0" sz="2850" spc="15">
                <a:solidFill>
                  <a:srgbClr val="C31919"/>
                </a:solidFill>
                <a:latin typeface="Book Antiqua"/>
                <a:cs typeface="Book Antiqua"/>
              </a:rPr>
              <a:t> </a:t>
            </a:r>
            <a:r>
              <a:rPr dirty="0" sz="2850" spc="-150">
                <a:solidFill>
                  <a:srgbClr val="C31919"/>
                </a:solidFill>
                <a:latin typeface="Book Antiqua"/>
                <a:cs typeface="Book Antiqua"/>
              </a:rPr>
              <a:t>y</a:t>
            </a:r>
            <a:r>
              <a:rPr dirty="0" sz="2850" spc="-55">
                <a:solidFill>
                  <a:srgbClr val="C31919"/>
                </a:solidFill>
                <a:latin typeface="Book Antiqua"/>
                <a:cs typeface="Book Antiqua"/>
              </a:rPr>
              <a:t> </a:t>
            </a:r>
            <a:r>
              <a:rPr dirty="0" sz="2850" spc="-10">
                <a:solidFill>
                  <a:srgbClr val="C31919"/>
                </a:solidFill>
                <a:latin typeface="Book Antiqua"/>
                <a:cs typeface="Book Antiqua"/>
              </a:rPr>
              <a:t>Concepto</a:t>
            </a:r>
            <a:endParaRPr sz="2850">
              <a:latin typeface="Book Antiqua"/>
              <a:cs typeface="Book Antiqua"/>
            </a:endParaRPr>
          </a:p>
          <a:p>
            <a:pPr marL="12700">
              <a:lnSpc>
                <a:spcPct val="100000"/>
              </a:lnSpc>
              <a:spcBef>
                <a:spcPts val="1270"/>
              </a:spcBef>
            </a:pPr>
            <a:r>
              <a:rPr dirty="0" sz="5150">
                <a:solidFill>
                  <a:srgbClr val="181818"/>
                </a:solidFill>
                <a:latin typeface="Book Antiqua"/>
                <a:cs typeface="Book Antiqua"/>
              </a:rPr>
              <a:t>El</a:t>
            </a:r>
            <a:r>
              <a:rPr dirty="0" sz="5150" spc="-70">
                <a:solidFill>
                  <a:srgbClr val="181818"/>
                </a:solidFill>
                <a:latin typeface="Book Antiqua"/>
                <a:cs typeface="Book Antiqua"/>
              </a:rPr>
              <a:t> </a:t>
            </a:r>
            <a:r>
              <a:rPr dirty="0" sz="5150" spc="-10">
                <a:solidFill>
                  <a:srgbClr val="181818"/>
                </a:solidFill>
                <a:latin typeface="Book Antiqua"/>
                <a:cs typeface="Book Antiqua"/>
              </a:rPr>
              <a:t>Pagaré</a:t>
            </a:r>
            <a:endParaRPr sz="5150">
              <a:latin typeface="Book Antiqua"/>
              <a:cs typeface="Book Antiqua"/>
            </a:endParaRPr>
          </a:p>
        </p:txBody>
      </p:sp>
      <p:pic>
        <p:nvPicPr>
          <p:cNvPr id="6" name="object 6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494927" y="3097554"/>
            <a:ext cx="122905" cy="122905"/>
          </a:xfrm>
          <a:prstGeom prst="rect">
            <a:avLst/>
          </a:prstGeom>
        </p:spPr>
      </p:pic>
      <p:pic>
        <p:nvPicPr>
          <p:cNvPr id="7" name="object 7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058352" y="1700510"/>
            <a:ext cx="122904" cy="122905"/>
          </a:xfrm>
          <a:prstGeom prst="rect">
            <a:avLst/>
          </a:prstGeom>
        </p:spPr>
      </p:pic>
      <p:pic>
        <p:nvPicPr>
          <p:cNvPr id="8" name="object 8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494927" y="3606893"/>
            <a:ext cx="122905" cy="122905"/>
          </a:xfrm>
          <a:prstGeom prst="rect">
            <a:avLst/>
          </a:prstGeom>
        </p:spPr>
      </p:pic>
      <p:pic>
        <p:nvPicPr>
          <p:cNvPr id="9" name="object 9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494927" y="4101679"/>
            <a:ext cx="122905" cy="122904"/>
          </a:xfrm>
          <a:prstGeom prst="rect">
            <a:avLst/>
          </a:prstGeom>
        </p:spPr>
      </p:pic>
      <p:pic>
        <p:nvPicPr>
          <p:cNvPr id="10" name="object 10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494927" y="4596465"/>
            <a:ext cx="122905" cy="122905"/>
          </a:xfrm>
          <a:prstGeom prst="rect">
            <a:avLst/>
          </a:prstGeom>
        </p:spPr>
      </p:pic>
      <p:pic>
        <p:nvPicPr>
          <p:cNvPr id="11" name="object 11" descr="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723643" y="1201803"/>
            <a:ext cx="132020" cy="132024"/>
          </a:xfrm>
          <a:prstGeom prst="rect">
            <a:avLst/>
          </a:prstGeom>
        </p:spPr>
      </p:pic>
      <p:sp>
        <p:nvSpPr>
          <p:cNvPr id="12" name="object 12" descr=""/>
          <p:cNvSpPr txBox="1"/>
          <p:nvPr/>
        </p:nvSpPr>
        <p:spPr>
          <a:xfrm>
            <a:off x="8040876" y="922082"/>
            <a:ext cx="10015220" cy="5260975"/>
          </a:xfrm>
          <a:prstGeom prst="rect">
            <a:avLst/>
          </a:prstGeom>
        </p:spPr>
        <p:txBody>
          <a:bodyPr wrap="square" lIns="0" tIns="1555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25"/>
              </a:spcBef>
              <a:tabLst>
                <a:tab pos="2580640" algn="l"/>
                <a:tab pos="4829810" algn="l"/>
                <a:tab pos="5486400" algn="l"/>
                <a:tab pos="6896100" algn="l"/>
                <a:tab pos="7225030" algn="l"/>
              </a:tabLst>
            </a:pPr>
            <a:r>
              <a:rPr dirty="0" sz="2400" spc="210" b="1">
                <a:solidFill>
                  <a:srgbClr val="FFFFFF"/>
                </a:solidFill>
                <a:latin typeface="Roboto"/>
                <a:cs typeface="Roboto"/>
              </a:rPr>
              <a:t>INSTRUMENTO</a:t>
            </a:r>
            <a:r>
              <a:rPr dirty="0" sz="2400" b="1">
                <a:solidFill>
                  <a:srgbClr val="FFFFFF"/>
                </a:solidFill>
                <a:latin typeface="Roboto"/>
                <a:cs typeface="Roboto"/>
              </a:rPr>
              <a:t>	</a:t>
            </a:r>
            <a:r>
              <a:rPr dirty="0" sz="2400" spc="220" b="1">
                <a:solidFill>
                  <a:srgbClr val="FFFFFF"/>
                </a:solidFill>
                <a:latin typeface="Roboto"/>
                <a:cs typeface="Roboto"/>
              </a:rPr>
              <a:t>NEGOCIABLE</a:t>
            </a:r>
            <a:r>
              <a:rPr dirty="0" sz="2400" b="1">
                <a:solidFill>
                  <a:srgbClr val="FFFFFF"/>
                </a:solidFill>
                <a:latin typeface="Roboto"/>
                <a:cs typeface="Roboto"/>
              </a:rPr>
              <a:t>	(</a:t>
            </a:r>
            <a:r>
              <a:rPr dirty="0" sz="2400" spc="-355" b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 spc="95" b="1">
                <a:solidFill>
                  <a:srgbClr val="FFFFFF"/>
                </a:solidFill>
                <a:latin typeface="Roboto"/>
                <a:cs typeface="Roboto"/>
              </a:rPr>
              <a:t>19</a:t>
            </a:r>
            <a:r>
              <a:rPr dirty="0" sz="2400" b="1">
                <a:solidFill>
                  <a:srgbClr val="FFFFFF"/>
                </a:solidFill>
                <a:latin typeface="Roboto"/>
                <a:cs typeface="Roboto"/>
              </a:rPr>
              <a:t>	</a:t>
            </a:r>
            <a:r>
              <a:rPr dirty="0" sz="2400" spc="95" b="1">
                <a:solidFill>
                  <a:srgbClr val="FFFFFF"/>
                </a:solidFill>
                <a:latin typeface="Roboto"/>
                <a:cs typeface="Roboto"/>
              </a:rPr>
              <a:t>L.</a:t>
            </a:r>
            <a:r>
              <a:rPr dirty="0" sz="2400" spc="-355" b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 spc="-114" b="1">
                <a:solidFill>
                  <a:srgbClr val="FFFFFF"/>
                </a:solidFill>
                <a:latin typeface="Roboto"/>
                <a:cs typeface="Roboto"/>
              </a:rPr>
              <a:t>P.</a:t>
            </a:r>
            <a:r>
              <a:rPr dirty="0" sz="2400" spc="-350" b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 spc="180" b="1">
                <a:solidFill>
                  <a:srgbClr val="FFFFFF"/>
                </a:solidFill>
                <a:latin typeface="Roboto"/>
                <a:cs typeface="Roboto"/>
              </a:rPr>
              <a:t>R.A.</a:t>
            </a:r>
            <a:r>
              <a:rPr dirty="0" sz="2400" b="1">
                <a:solidFill>
                  <a:srgbClr val="FFFFFF"/>
                </a:solidFill>
                <a:latin typeface="Roboto"/>
                <a:cs typeface="Roboto"/>
              </a:rPr>
              <a:t>	</a:t>
            </a:r>
            <a:r>
              <a:rPr dirty="0" sz="2400" spc="-50" b="1">
                <a:solidFill>
                  <a:srgbClr val="FFFFFF"/>
                </a:solidFill>
                <a:latin typeface="Roboto"/>
                <a:cs typeface="Roboto"/>
              </a:rPr>
              <a:t>§</a:t>
            </a:r>
            <a:r>
              <a:rPr dirty="0" sz="2400" b="1">
                <a:solidFill>
                  <a:srgbClr val="FFFFFF"/>
                </a:solidFill>
                <a:latin typeface="Roboto"/>
                <a:cs typeface="Roboto"/>
              </a:rPr>
              <a:t>	</a:t>
            </a:r>
            <a:r>
              <a:rPr dirty="0" sz="2400" spc="160" b="1">
                <a:solidFill>
                  <a:srgbClr val="FFFFFF"/>
                </a:solidFill>
                <a:latin typeface="Roboto"/>
                <a:cs typeface="Roboto"/>
              </a:rPr>
              <a:t>504) </a:t>
            </a:r>
            <a:endParaRPr sz="2400">
              <a:latin typeface="Roboto"/>
              <a:cs typeface="Roboto"/>
            </a:endParaRPr>
          </a:p>
          <a:p>
            <a:pPr algn="just" marL="319405" marR="5080">
              <a:lnSpc>
                <a:spcPct val="128699"/>
              </a:lnSpc>
              <a:spcBef>
                <a:spcPts val="265"/>
              </a:spcBef>
            </a:pP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Promesa</a:t>
            </a:r>
            <a:r>
              <a:rPr dirty="0" sz="2300" spc="23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u</a:t>
            </a:r>
            <a:r>
              <a:rPr dirty="0" sz="2300" spc="23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orden</a:t>
            </a:r>
            <a:r>
              <a:rPr dirty="0" sz="2300" spc="24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incondicional</a:t>
            </a:r>
            <a:r>
              <a:rPr dirty="0" sz="2300" spc="23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de</a:t>
            </a:r>
            <a:r>
              <a:rPr dirty="0" sz="2300" spc="24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pago</a:t>
            </a:r>
            <a:r>
              <a:rPr dirty="0" sz="2300" spc="24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de</a:t>
            </a:r>
            <a:r>
              <a:rPr dirty="0" sz="2300" spc="24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una</a:t>
            </a:r>
            <a:r>
              <a:rPr dirty="0" sz="2300" spc="24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cantidad</a:t>
            </a:r>
            <a:r>
              <a:rPr dirty="0" sz="2300" spc="24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 spc="45">
                <a:solidFill>
                  <a:srgbClr val="FFFFFF"/>
                </a:solidFill>
                <a:latin typeface="Roboto"/>
                <a:cs typeface="Roboto"/>
              </a:rPr>
              <a:t>específica</a:t>
            </a:r>
            <a:r>
              <a:rPr dirty="0" sz="2300" spc="24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 spc="25">
                <a:solidFill>
                  <a:srgbClr val="FFFFFF"/>
                </a:solidFill>
                <a:latin typeface="Roboto"/>
                <a:cs typeface="Roboto"/>
              </a:rPr>
              <a:t>de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dinero,</a:t>
            </a:r>
            <a:r>
              <a:rPr dirty="0" sz="2300" spc="24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con</a:t>
            </a:r>
            <a:r>
              <a:rPr dirty="0" sz="2300" spc="24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o</a:t>
            </a:r>
            <a:r>
              <a:rPr dirty="0" sz="2300" spc="24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sin</a:t>
            </a:r>
            <a:r>
              <a:rPr dirty="0" sz="2300" spc="25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intereses</a:t>
            </a:r>
            <a:r>
              <a:rPr dirty="0" sz="2300" spc="24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u</a:t>
            </a:r>
            <a:r>
              <a:rPr dirty="0" sz="2300" spc="24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otros</a:t>
            </a:r>
            <a:r>
              <a:rPr dirty="0" sz="2300" spc="25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cargos</a:t>
            </a:r>
            <a:r>
              <a:rPr dirty="0" sz="2300" spc="24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descritos</a:t>
            </a:r>
            <a:r>
              <a:rPr dirty="0" sz="2300" spc="24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en</a:t>
            </a:r>
            <a:r>
              <a:rPr dirty="0" sz="2300" spc="25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la</a:t>
            </a:r>
            <a:r>
              <a:rPr dirty="0" sz="2300" spc="24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promesa</a:t>
            </a:r>
            <a:r>
              <a:rPr dirty="0" sz="2300" spc="24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si</a:t>
            </a:r>
            <a:r>
              <a:rPr dirty="0" sz="2300" spc="25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 spc="30">
                <a:solidFill>
                  <a:srgbClr val="FFFFFF"/>
                </a:solidFill>
                <a:latin typeface="Roboto"/>
                <a:cs typeface="Roboto"/>
              </a:rPr>
              <a:t>el </a:t>
            </a:r>
            <a:r>
              <a:rPr dirty="0" sz="2300" spc="-10">
                <a:solidFill>
                  <a:srgbClr val="FFFFFF"/>
                </a:solidFill>
                <a:latin typeface="Roboto"/>
                <a:cs typeface="Roboto"/>
              </a:rPr>
              <a:t>mismo:</a:t>
            </a:r>
            <a:endParaRPr sz="2300">
              <a:latin typeface="Roboto"/>
              <a:cs typeface="Roboto"/>
            </a:endParaRPr>
          </a:p>
          <a:p>
            <a:pPr marL="756285">
              <a:lnSpc>
                <a:spcPct val="100000"/>
              </a:lnSpc>
              <a:spcBef>
                <a:spcPts val="1135"/>
              </a:spcBef>
              <a:tabLst>
                <a:tab pos="3820160" algn="l"/>
              </a:tabLst>
            </a:pP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Pagadero</a:t>
            </a:r>
            <a:r>
              <a:rPr dirty="0" sz="2300" spc="25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al</a:t>
            </a:r>
            <a:r>
              <a:rPr dirty="0" sz="2300" spc="25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 spc="-10">
                <a:solidFill>
                  <a:srgbClr val="FFFFFF"/>
                </a:solidFill>
                <a:latin typeface="Roboto"/>
                <a:cs typeface="Roboto"/>
              </a:rPr>
              <a:t>portador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	o</a:t>
            </a:r>
            <a:r>
              <a:rPr dirty="0" sz="2300" spc="12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a</a:t>
            </a:r>
            <a:r>
              <a:rPr dirty="0" sz="2300" spc="114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la</a:t>
            </a:r>
            <a:r>
              <a:rPr dirty="0" sz="2300" spc="114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 spc="-10">
                <a:solidFill>
                  <a:srgbClr val="FFFFFF"/>
                </a:solidFill>
                <a:latin typeface="Roboto"/>
                <a:cs typeface="Roboto"/>
              </a:rPr>
              <a:t>orden;</a:t>
            </a:r>
            <a:endParaRPr sz="2300">
              <a:latin typeface="Roboto"/>
              <a:cs typeface="Roboto"/>
            </a:endParaRPr>
          </a:p>
          <a:p>
            <a:pPr marL="756285">
              <a:lnSpc>
                <a:spcPct val="100000"/>
              </a:lnSpc>
              <a:spcBef>
                <a:spcPts val="1135"/>
              </a:spcBef>
            </a:pP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Es</a:t>
            </a:r>
            <a:r>
              <a:rPr dirty="0" sz="2300" spc="229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pagadero</a:t>
            </a:r>
            <a:r>
              <a:rPr dirty="0" sz="2300" spc="23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a</a:t>
            </a:r>
            <a:r>
              <a:rPr dirty="0" sz="2300" spc="24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la</a:t>
            </a:r>
            <a:r>
              <a:rPr dirty="0" sz="2300" spc="24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presentación</a:t>
            </a:r>
            <a:r>
              <a:rPr dirty="0" sz="2300" spc="229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o</a:t>
            </a:r>
            <a:r>
              <a:rPr dirty="0" sz="2300" spc="23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en</a:t>
            </a:r>
            <a:r>
              <a:rPr dirty="0" sz="2300" spc="23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fecha</a:t>
            </a:r>
            <a:r>
              <a:rPr dirty="0" sz="2300" spc="24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 spc="35">
                <a:solidFill>
                  <a:srgbClr val="FFFFFF"/>
                </a:solidFill>
                <a:latin typeface="Roboto"/>
                <a:cs typeface="Roboto"/>
              </a:rPr>
              <a:t>específica;</a:t>
            </a:r>
            <a:endParaRPr sz="2300">
              <a:latin typeface="Roboto"/>
              <a:cs typeface="Roboto"/>
            </a:endParaRPr>
          </a:p>
          <a:p>
            <a:pPr marL="756285" marR="165735">
              <a:lnSpc>
                <a:spcPct val="131800"/>
              </a:lnSpc>
              <a:spcBef>
                <a:spcPts val="320"/>
              </a:spcBef>
            </a:pP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No</a:t>
            </a:r>
            <a:r>
              <a:rPr dirty="0" sz="2300" spc="27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especifica</a:t>
            </a:r>
            <a:r>
              <a:rPr dirty="0" sz="2300" spc="28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otro</a:t>
            </a:r>
            <a:r>
              <a:rPr dirty="0" sz="2300" spc="27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compromiso</a:t>
            </a:r>
            <a:r>
              <a:rPr dirty="0" sz="2300" spc="28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o</a:t>
            </a:r>
            <a:r>
              <a:rPr dirty="0" sz="2300" spc="27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instrucción</a:t>
            </a:r>
            <a:r>
              <a:rPr dirty="0" sz="2300" spc="28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que</a:t>
            </a:r>
            <a:r>
              <a:rPr dirty="0" sz="2300" spc="27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no</a:t>
            </a:r>
            <a:r>
              <a:rPr dirty="0" sz="2300" spc="28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sea</a:t>
            </a:r>
            <a:r>
              <a:rPr dirty="0" sz="2300" spc="27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al</a:t>
            </a:r>
            <a:r>
              <a:rPr dirty="0" sz="2300" spc="28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 spc="-10">
                <a:solidFill>
                  <a:srgbClr val="FFFFFF"/>
                </a:solidFill>
                <a:latin typeface="Roboto"/>
                <a:cs typeface="Roboto"/>
              </a:rPr>
              <a:t>pago.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Los</a:t>
            </a:r>
            <a:r>
              <a:rPr dirty="0" sz="2300" spc="33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instrumentos</a:t>
            </a:r>
            <a:r>
              <a:rPr dirty="0" sz="2300" spc="33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negociables</a:t>
            </a:r>
            <a:r>
              <a:rPr dirty="0" sz="2300" spc="33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son</a:t>
            </a:r>
            <a:r>
              <a:rPr dirty="0" sz="2300" spc="34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documentos</a:t>
            </a:r>
            <a:r>
              <a:rPr dirty="0" sz="2300" spc="33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de</a:t>
            </a:r>
            <a:r>
              <a:rPr dirty="0" sz="2300" spc="34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crédito</a:t>
            </a:r>
            <a:r>
              <a:rPr dirty="0" sz="2300" spc="33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 spc="-25">
                <a:solidFill>
                  <a:srgbClr val="FFFFFF"/>
                </a:solidFill>
                <a:latin typeface="Roboto"/>
                <a:cs typeface="Roboto"/>
              </a:rPr>
              <a:t>que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incorporan</a:t>
            </a:r>
            <a:r>
              <a:rPr dirty="0" sz="2300" spc="22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el</a:t>
            </a:r>
            <a:r>
              <a:rPr dirty="0" sz="2300" spc="23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derecho</a:t>
            </a:r>
            <a:r>
              <a:rPr dirty="0" sz="2300" spc="23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a</a:t>
            </a:r>
            <a:r>
              <a:rPr dirty="0" sz="2300" spc="22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cobrar</a:t>
            </a:r>
            <a:r>
              <a:rPr dirty="0" sz="2300" spc="23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una</a:t>
            </a:r>
            <a:r>
              <a:rPr dirty="0" sz="2300" spc="23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suma</a:t>
            </a:r>
            <a:r>
              <a:rPr dirty="0" sz="2300" spc="229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de</a:t>
            </a:r>
            <a:r>
              <a:rPr dirty="0" sz="2300" spc="22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dinero,</a:t>
            </a:r>
            <a:r>
              <a:rPr dirty="0" sz="2300" spc="23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a</a:t>
            </a:r>
            <a:r>
              <a:rPr dirty="0" sz="2300" spc="229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los</a:t>
            </a:r>
            <a:r>
              <a:rPr dirty="0" sz="2300" spc="23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cuales</a:t>
            </a:r>
            <a:r>
              <a:rPr dirty="0" sz="2300" spc="22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 spc="30">
                <a:solidFill>
                  <a:srgbClr val="FFFFFF"/>
                </a:solidFill>
                <a:latin typeface="Roboto"/>
                <a:cs typeface="Roboto"/>
              </a:rPr>
              <a:t>el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Derecho</a:t>
            </a:r>
            <a:r>
              <a:rPr dirty="0" sz="2300" spc="35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Cambiario</a:t>
            </a:r>
            <a:r>
              <a:rPr dirty="0" sz="2300" spc="36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les</a:t>
            </a:r>
            <a:r>
              <a:rPr dirty="0" sz="2300" spc="36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confiere</a:t>
            </a:r>
            <a:r>
              <a:rPr dirty="0" sz="2300" spc="36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una</a:t>
            </a:r>
            <a:r>
              <a:rPr dirty="0" sz="2300" spc="35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especial</a:t>
            </a:r>
            <a:r>
              <a:rPr dirty="0" sz="2300" spc="36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facilidad</a:t>
            </a:r>
            <a:r>
              <a:rPr dirty="0" sz="2300" spc="36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 spc="25">
                <a:solidFill>
                  <a:srgbClr val="FFFFFF"/>
                </a:solidFill>
                <a:latin typeface="Roboto"/>
                <a:cs typeface="Roboto"/>
              </a:rPr>
              <a:t>de </a:t>
            </a:r>
            <a:r>
              <a:rPr dirty="0" sz="2300" spc="-10">
                <a:solidFill>
                  <a:srgbClr val="FFFFFF"/>
                </a:solidFill>
                <a:latin typeface="Roboto"/>
                <a:cs typeface="Roboto"/>
              </a:rPr>
              <a:t>circulación.</a:t>
            </a:r>
            <a:endParaRPr sz="2300">
              <a:latin typeface="Roboto"/>
              <a:cs typeface="Roboto"/>
            </a:endParaRPr>
          </a:p>
        </p:txBody>
      </p:sp>
      <p:pic>
        <p:nvPicPr>
          <p:cNvPr id="13" name="object 13" descr="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956713" y="9531912"/>
            <a:ext cx="756732" cy="727626"/>
          </a:xfrm>
          <a:prstGeom prst="rect">
            <a:avLst/>
          </a:prstGeom>
        </p:spPr>
      </p:pic>
      <p:sp>
        <p:nvSpPr>
          <p:cNvPr id="14" name="object 14" descr=""/>
          <p:cNvSpPr txBox="1"/>
          <p:nvPr/>
        </p:nvSpPr>
        <p:spPr>
          <a:xfrm>
            <a:off x="7676121" y="9052074"/>
            <a:ext cx="10974705" cy="578485"/>
          </a:xfrm>
          <a:prstGeom prst="rect">
            <a:avLst/>
          </a:prstGeom>
        </p:spPr>
        <p:txBody>
          <a:bodyPr wrap="square" lIns="0" tIns="82550" rIns="0" bIns="0" rtlCol="0" vert="horz">
            <a:spAutoFit/>
          </a:bodyPr>
          <a:lstStyle/>
          <a:p>
            <a:pPr algn="r" marR="52705">
              <a:lnSpc>
                <a:spcPct val="100000"/>
              </a:lnSpc>
              <a:spcBef>
                <a:spcPts val="650"/>
              </a:spcBef>
            </a:pP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Cruz</a:t>
            </a:r>
            <a:r>
              <a:rPr dirty="0" sz="1350" spc="204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Consulting</a:t>
            </a:r>
            <a:r>
              <a:rPr dirty="0" sz="1350" spc="21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v.</a:t>
            </a:r>
            <a:r>
              <a:rPr dirty="0" sz="1350" spc="204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El</a:t>
            </a:r>
            <a:r>
              <a:rPr dirty="0" sz="1350" spc="21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Legado</a:t>
            </a:r>
            <a:r>
              <a:rPr dirty="0" sz="1350" spc="21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et</a:t>
            </a:r>
            <a:r>
              <a:rPr dirty="0" sz="1350" spc="21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al.,</a:t>
            </a:r>
            <a:r>
              <a:rPr dirty="0" sz="1350" spc="204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2014</a:t>
            </a:r>
            <a:r>
              <a:rPr dirty="0" sz="1350" spc="21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TSPR</a:t>
            </a:r>
            <a:r>
              <a:rPr dirty="0" sz="1350" spc="21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103,</a:t>
            </a:r>
            <a:r>
              <a:rPr dirty="0" sz="1350" spc="21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191</a:t>
            </a:r>
            <a:r>
              <a:rPr dirty="0" sz="1350" spc="21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DPR</a:t>
            </a:r>
            <a:r>
              <a:rPr dirty="0" sz="1350" spc="21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499,</a:t>
            </a:r>
            <a:r>
              <a:rPr dirty="0" sz="1350" spc="21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509-10</a:t>
            </a:r>
            <a:r>
              <a:rPr dirty="0" sz="1350" spc="21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 spc="45">
                <a:solidFill>
                  <a:srgbClr val="FFFFFF"/>
                </a:solidFill>
                <a:latin typeface="Roboto"/>
                <a:cs typeface="Roboto"/>
              </a:rPr>
              <a:t>(2014),</a:t>
            </a:r>
            <a:r>
              <a:rPr dirty="0" sz="1350" spc="21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citando</a:t>
            </a:r>
            <a:r>
              <a:rPr dirty="0" sz="1350" spc="21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a</a:t>
            </a:r>
            <a:r>
              <a:rPr dirty="0" sz="1350" spc="204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Miguel</a:t>
            </a:r>
            <a:r>
              <a:rPr dirty="0" sz="1350" spc="204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Garay</a:t>
            </a:r>
            <a:r>
              <a:rPr dirty="0" sz="1350" spc="21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Auban,</a:t>
            </a:r>
            <a:r>
              <a:rPr dirty="0" sz="1350" spc="204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Derecho</a:t>
            </a:r>
            <a:r>
              <a:rPr dirty="0" sz="1350" spc="21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Cambiario</a:t>
            </a:r>
            <a:r>
              <a:rPr dirty="0" sz="1350" spc="21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 spc="-50">
                <a:solidFill>
                  <a:srgbClr val="FFFFFF"/>
                </a:solidFill>
                <a:latin typeface="Roboto"/>
                <a:cs typeface="Roboto"/>
              </a:rPr>
              <a:t>1</a:t>
            </a:r>
            <a:endParaRPr sz="1350">
              <a:latin typeface="Roboto"/>
              <a:cs typeface="Roboto"/>
            </a:endParaRPr>
          </a:p>
          <a:p>
            <a:pPr algn="r" marR="5080">
              <a:lnSpc>
                <a:spcPct val="100000"/>
              </a:lnSpc>
              <a:spcBef>
                <a:spcPts val="560"/>
              </a:spcBef>
            </a:pPr>
            <a:r>
              <a:rPr dirty="0" sz="1350" spc="-10">
                <a:solidFill>
                  <a:srgbClr val="FFFFFF"/>
                </a:solidFill>
                <a:latin typeface="Roboto"/>
                <a:cs typeface="Roboto"/>
              </a:rPr>
              <a:t>(1999).</a:t>
            </a:r>
            <a:endParaRPr sz="1350">
              <a:latin typeface="Roboto"/>
              <a:cs typeface="Roboto"/>
            </a:endParaRPr>
          </a:p>
        </p:txBody>
      </p:sp>
      <p:sp>
        <p:nvSpPr>
          <p:cNvPr id="15" name="object 15" descr="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67005">
              <a:lnSpc>
                <a:spcPts val="2035"/>
              </a:lnSpc>
            </a:pPr>
            <a:fld id="{81D60167-4931-47E6-BA6A-407CBD079E47}" type="slidenum">
              <a:rPr dirty="0" spc="5">
                <a:solidFill>
                  <a:srgbClr val="181818"/>
                </a:solidFill>
              </a:rPr>
              <a:t>1</a:t>
            </a:fld>
          </a:p>
        </p:txBody>
      </p:sp>
      <p:sp>
        <p:nvSpPr>
          <p:cNvPr id="16" name="object 16" descr="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698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55"/>
              </a:spcBef>
            </a:pPr>
            <a:r>
              <a:rPr dirty="0">
                <a:solidFill>
                  <a:srgbClr val="181818"/>
                </a:solidFill>
              </a:rPr>
              <a:t>©2023</a:t>
            </a:r>
            <a:r>
              <a:rPr dirty="0" spc="290">
                <a:solidFill>
                  <a:srgbClr val="181818"/>
                </a:solidFill>
              </a:rPr>
              <a:t> </a:t>
            </a:r>
            <a:r>
              <a:rPr dirty="0">
                <a:solidFill>
                  <a:srgbClr val="181818"/>
                </a:solidFill>
              </a:rPr>
              <a:t>Proprietary</a:t>
            </a:r>
            <a:r>
              <a:rPr dirty="0" spc="290">
                <a:solidFill>
                  <a:srgbClr val="181818"/>
                </a:solidFill>
              </a:rPr>
              <a:t> </a:t>
            </a:r>
            <a:r>
              <a:rPr dirty="0">
                <a:solidFill>
                  <a:srgbClr val="181818"/>
                </a:solidFill>
              </a:rPr>
              <a:t>and</a:t>
            </a:r>
            <a:r>
              <a:rPr dirty="0" spc="295">
                <a:solidFill>
                  <a:srgbClr val="181818"/>
                </a:solidFill>
              </a:rPr>
              <a:t> </a:t>
            </a:r>
            <a:r>
              <a:rPr dirty="0">
                <a:solidFill>
                  <a:srgbClr val="181818"/>
                </a:solidFill>
              </a:rPr>
              <a:t>Confidential.</a:t>
            </a:r>
            <a:r>
              <a:rPr dirty="0" spc="290">
                <a:solidFill>
                  <a:srgbClr val="181818"/>
                </a:solidFill>
              </a:rPr>
              <a:t> </a:t>
            </a:r>
            <a:r>
              <a:rPr dirty="0">
                <a:solidFill>
                  <a:srgbClr val="181818"/>
                </a:solidFill>
              </a:rPr>
              <a:t>All</a:t>
            </a:r>
            <a:r>
              <a:rPr dirty="0" spc="295">
                <a:solidFill>
                  <a:srgbClr val="181818"/>
                </a:solidFill>
              </a:rPr>
              <a:t> </a:t>
            </a:r>
            <a:r>
              <a:rPr dirty="0">
                <a:solidFill>
                  <a:srgbClr val="181818"/>
                </a:solidFill>
              </a:rPr>
              <a:t>Rights</a:t>
            </a:r>
            <a:r>
              <a:rPr dirty="0" spc="290">
                <a:solidFill>
                  <a:srgbClr val="181818"/>
                </a:solidFill>
              </a:rPr>
              <a:t> </a:t>
            </a:r>
            <a:r>
              <a:rPr dirty="0" spc="-10">
                <a:solidFill>
                  <a:srgbClr val="181818"/>
                </a:solidFill>
              </a:rPr>
              <a:t>Reserved.</a:t>
            </a: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738425" y="0"/>
            <a:ext cx="18627725" cy="2620010"/>
            <a:chOff x="738425" y="0"/>
            <a:chExt cx="18627725" cy="2620010"/>
          </a:xfrm>
        </p:grpSpPr>
        <p:sp>
          <p:nvSpPr>
            <p:cNvPr id="3" name="object 3" descr=""/>
            <p:cNvSpPr/>
            <p:nvPr/>
          </p:nvSpPr>
          <p:spPr>
            <a:xfrm>
              <a:off x="738425" y="0"/>
              <a:ext cx="18627725" cy="2620010"/>
            </a:xfrm>
            <a:custGeom>
              <a:avLst/>
              <a:gdLst/>
              <a:ahLst/>
              <a:cxnLst/>
              <a:rect l="l" t="t" r="r" b="b"/>
              <a:pathLst>
                <a:path w="18627725" h="2620010">
                  <a:moveTo>
                    <a:pt x="18627244" y="0"/>
                  </a:moveTo>
                  <a:lnTo>
                    <a:pt x="0" y="0"/>
                  </a:lnTo>
                  <a:lnTo>
                    <a:pt x="0" y="2619456"/>
                  </a:lnTo>
                  <a:lnTo>
                    <a:pt x="18627244" y="2619456"/>
                  </a:lnTo>
                  <a:lnTo>
                    <a:pt x="18627244" y="0"/>
                  </a:lnTo>
                  <a:close/>
                </a:path>
              </a:pathLst>
            </a:custGeom>
            <a:solidFill>
              <a:srgbClr val="EDF1EB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" name="object 4" descr=""/>
            <p:cNvSpPr/>
            <p:nvPr/>
          </p:nvSpPr>
          <p:spPr>
            <a:xfrm>
              <a:off x="1466052" y="2208624"/>
              <a:ext cx="582295" cy="58419"/>
            </a:xfrm>
            <a:custGeom>
              <a:avLst/>
              <a:gdLst/>
              <a:ahLst/>
              <a:cxnLst/>
              <a:rect l="l" t="t" r="r" b="b"/>
              <a:pathLst>
                <a:path w="582294" h="58419">
                  <a:moveTo>
                    <a:pt x="582101" y="0"/>
                  </a:moveTo>
                  <a:lnTo>
                    <a:pt x="0" y="0"/>
                  </a:lnTo>
                  <a:lnTo>
                    <a:pt x="0" y="58210"/>
                  </a:lnTo>
                  <a:lnTo>
                    <a:pt x="582101" y="58210"/>
                  </a:lnTo>
                  <a:lnTo>
                    <a:pt x="582101" y="0"/>
                  </a:lnTo>
                  <a:close/>
                </a:path>
              </a:pathLst>
            </a:custGeom>
            <a:solidFill>
              <a:srgbClr val="C31919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5" name="object 5" descr=""/>
          <p:cNvSpPr txBox="1"/>
          <p:nvPr/>
        </p:nvSpPr>
        <p:spPr>
          <a:xfrm>
            <a:off x="734826" y="0"/>
            <a:ext cx="18634710" cy="2620010"/>
          </a:xfrm>
          <a:prstGeom prst="rect">
            <a:avLst/>
          </a:prstGeom>
        </p:spPr>
        <p:txBody>
          <a:bodyPr wrap="square" lIns="0" tIns="381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30"/>
              </a:spcBef>
            </a:pPr>
            <a:endParaRPr sz="2550">
              <a:latin typeface="Times New Roman"/>
              <a:cs typeface="Times New Roman"/>
            </a:endParaRPr>
          </a:p>
          <a:p>
            <a:pPr marL="730885">
              <a:lnSpc>
                <a:spcPct val="100000"/>
              </a:lnSpc>
              <a:spcBef>
                <a:spcPts val="5"/>
              </a:spcBef>
            </a:pPr>
            <a:r>
              <a:rPr dirty="0" sz="2850" spc="-20">
                <a:solidFill>
                  <a:srgbClr val="C31919"/>
                </a:solidFill>
                <a:latin typeface="Book Antiqua"/>
                <a:cs typeface="Book Antiqua"/>
              </a:rPr>
              <a:t>Agente</a:t>
            </a:r>
            <a:r>
              <a:rPr dirty="0" sz="2850" spc="20">
                <a:solidFill>
                  <a:srgbClr val="C31919"/>
                </a:solidFill>
                <a:latin typeface="Book Antiqua"/>
                <a:cs typeface="Book Antiqua"/>
              </a:rPr>
              <a:t> </a:t>
            </a:r>
            <a:r>
              <a:rPr dirty="0" sz="2850">
                <a:solidFill>
                  <a:srgbClr val="C31919"/>
                </a:solidFill>
                <a:latin typeface="Book Antiqua"/>
                <a:cs typeface="Book Antiqua"/>
              </a:rPr>
              <a:t>de</a:t>
            </a:r>
            <a:r>
              <a:rPr dirty="0" sz="2850" spc="30">
                <a:solidFill>
                  <a:srgbClr val="C31919"/>
                </a:solidFill>
                <a:latin typeface="Book Antiqua"/>
                <a:cs typeface="Book Antiqua"/>
              </a:rPr>
              <a:t> </a:t>
            </a:r>
            <a:r>
              <a:rPr dirty="0" sz="2850">
                <a:solidFill>
                  <a:srgbClr val="C31919"/>
                </a:solidFill>
                <a:latin typeface="Book Antiqua"/>
                <a:cs typeface="Book Antiqua"/>
              </a:rPr>
              <a:t>Servicio</a:t>
            </a:r>
            <a:r>
              <a:rPr dirty="0" sz="2850" spc="30">
                <a:solidFill>
                  <a:srgbClr val="C31919"/>
                </a:solidFill>
                <a:latin typeface="Book Antiqua"/>
                <a:cs typeface="Book Antiqua"/>
              </a:rPr>
              <a:t> </a:t>
            </a:r>
            <a:r>
              <a:rPr dirty="0" sz="2850">
                <a:solidFill>
                  <a:srgbClr val="C31919"/>
                </a:solidFill>
                <a:latin typeface="Book Antiqua"/>
                <a:cs typeface="Book Antiqua"/>
              </a:rPr>
              <a:t>de</a:t>
            </a:r>
            <a:r>
              <a:rPr dirty="0" sz="2850" spc="35">
                <a:solidFill>
                  <a:srgbClr val="C31919"/>
                </a:solidFill>
                <a:latin typeface="Book Antiqua"/>
                <a:cs typeface="Book Antiqua"/>
              </a:rPr>
              <a:t> </a:t>
            </a:r>
            <a:r>
              <a:rPr dirty="0" sz="2850">
                <a:solidFill>
                  <a:srgbClr val="C31919"/>
                </a:solidFill>
                <a:latin typeface="Book Antiqua"/>
                <a:cs typeface="Book Antiqua"/>
              </a:rPr>
              <a:t>Fannie</a:t>
            </a:r>
            <a:r>
              <a:rPr dirty="0" sz="2850" spc="30">
                <a:solidFill>
                  <a:srgbClr val="C31919"/>
                </a:solidFill>
                <a:latin typeface="Book Antiqua"/>
                <a:cs typeface="Book Antiqua"/>
              </a:rPr>
              <a:t> </a:t>
            </a:r>
            <a:r>
              <a:rPr dirty="0" sz="2850" spc="-105">
                <a:solidFill>
                  <a:srgbClr val="C31919"/>
                </a:solidFill>
                <a:latin typeface="Book Antiqua"/>
                <a:cs typeface="Book Antiqua"/>
              </a:rPr>
              <a:t>Mae|Freddie</a:t>
            </a:r>
            <a:r>
              <a:rPr dirty="0" sz="2850" spc="30">
                <a:solidFill>
                  <a:srgbClr val="C31919"/>
                </a:solidFill>
                <a:latin typeface="Book Antiqua"/>
                <a:cs typeface="Book Antiqua"/>
              </a:rPr>
              <a:t> </a:t>
            </a:r>
            <a:r>
              <a:rPr dirty="0" sz="2850" spc="-25">
                <a:solidFill>
                  <a:srgbClr val="C31919"/>
                </a:solidFill>
                <a:latin typeface="Book Antiqua"/>
                <a:cs typeface="Book Antiqua"/>
              </a:rPr>
              <a:t>Mac</a:t>
            </a:r>
            <a:endParaRPr sz="2850">
              <a:latin typeface="Book Antiqua"/>
              <a:cs typeface="Book Antiqua"/>
            </a:endParaRPr>
          </a:p>
          <a:p>
            <a:pPr marL="730885">
              <a:lnSpc>
                <a:spcPct val="100000"/>
              </a:lnSpc>
              <a:spcBef>
                <a:spcPts val="1270"/>
              </a:spcBef>
            </a:pPr>
            <a:r>
              <a:rPr dirty="0" sz="5150">
                <a:solidFill>
                  <a:srgbClr val="181818"/>
                </a:solidFill>
                <a:latin typeface="Book Antiqua"/>
                <a:cs typeface="Book Antiqua"/>
              </a:rPr>
              <a:t>El</a:t>
            </a:r>
            <a:r>
              <a:rPr dirty="0" sz="5150" spc="-70">
                <a:solidFill>
                  <a:srgbClr val="181818"/>
                </a:solidFill>
                <a:latin typeface="Book Antiqua"/>
                <a:cs typeface="Book Antiqua"/>
              </a:rPr>
              <a:t> </a:t>
            </a:r>
            <a:r>
              <a:rPr dirty="0" sz="5150" spc="-10">
                <a:solidFill>
                  <a:srgbClr val="181818"/>
                </a:solidFill>
                <a:latin typeface="Book Antiqua"/>
                <a:cs typeface="Book Antiqua"/>
              </a:rPr>
              <a:t>Pagaré</a:t>
            </a:r>
            <a:endParaRPr sz="5150">
              <a:latin typeface="Book Antiqua"/>
              <a:cs typeface="Book Antiqua"/>
            </a:endParaRPr>
          </a:p>
        </p:txBody>
      </p:sp>
      <p:grpSp>
        <p:nvGrpSpPr>
          <p:cNvPr id="6" name="object 6" descr=""/>
          <p:cNvGrpSpPr/>
          <p:nvPr/>
        </p:nvGrpSpPr>
        <p:grpSpPr>
          <a:xfrm>
            <a:off x="1466052" y="3870975"/>
            <a:ext cx="8441055" cy="4773295"/>
            <a:chOff x="1466052" y="3870975"/>
            <a:chExt cx="8441055" cy="4773295"/>
          </a:xfrm>
        </p:grpSpPr>
        <p:sp>
          <p:nvSpPr>
            <p:cNvPr id="7" name="object 7" descr=""/>
            <p:cNvSpPr/>
            <p:nvPr/>
          </p:nvSpPr>
          <p:spPr>
            <a:xfrm>
              <a:off x="1466052" y="3870975"/>
              <a:ext cx="8441055" cy="4773295"/>
            </a:xfrm>
            <a:custGeom>
              <a:avLst/>
              <a:gdLst/>
              <a:ahLst/>
              <a:cxnLst/>
              <a:rect l="l" t="t" r="r" b="b"/>
              <a:pathLst>
                <a:path w="8441055" h="4773295">
                  <a:moveTo>
                    <a:pt x="8440473" y="0"/>
                  </a:moveTo>
                  <a:lnTo>
                    <a:pt x="0" y="0"/>
                  </a:lnTo>
                  <a:lnTo>
                    <a:pt x="0" y="4773232"/>
                  </a:lnTo>
                  <a:lnTo>
                    <a:pt x="8440473" y="4773232"/>
                  </a:lnTo>
                  <a:lnTo>
                    <a:pt x="8440473" y="0"/>
                  </a:lnTo>
                  <a:close/>
                </a:path>
              </a:pathLst>
            </a:custGeom>
            <a:solidFill>
              <a:srgbClr val="858181">
                <a:alpha val="30198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8" name="object 8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902629" y="4705754"/>
              <a:ext cx="91843" cy="91844"/>
            </a:xfrm>
            <a:prstGeom prst="rect">
              <a:avLst/>
            </a:prstGeom>
          </p:spPr>
        </p:pic>
        <p:pic>
          <p:nvPicPr>
            <p:cNvPr id="9" name="object 9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902629" y="6059140"/>
              <a:ext cx="91843" cy="91843"/>
            </a:xfrm>
            <a:prstGeom prst="rect">
              <a:avLst/>
            </a:prstGeom>
          </p:spPr>
        </p:pic>
        <p:pic>
          <p:nvPicPr>
            <p:cNvPr id="10" name="object 10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902629" y="7077817"/>
              <a:ext cx="91843" cy="91844"/>
            </a:xfrm>
            <a:prstGeom prst="rect">
              <a:avLst/>
            </a:prstGeom>
          </p:spPr>
        </p:pic>
      </p:grpSp>
      <p:sp>
        <p:nvSpPr>
          <p:cNvPr id="11" name="object 11" descr=""/>
          <p:cNvSpPr txBox="1"/>
          <p:nvPr/>
        </p:nvSpPr>
        <p:spPr>
          <a:xfrm>
            <a:off x="1466052" y="3870975"/>
            <a:ext cx="8441055" cy="4773295"/>
          </a:xfrm>
          <a:prstGeom prst="rect">
            <a:avLst/>
          </a:prstGeom>
        </p:spPr>
        <p:txBody>
          <a:bodyPr wrap="square" lIns="0" tIns="889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70"/>
              </a:spcBef>
            </a:pPr>
            <a:endParaRPr sz="1550">
              <a:latin typeface="Times New Roman"/>
              <a:cs typeface="Times New Roman"/>
            </a:endParaRPr>
          </a:p>
          <a:p>
            <a:pPr marL="436245">
              <a:lnSpc>
                <a:spcPct val="100000"/>
              </a:lnSpc>
            </a:pPr>
            <a:r>
              <a:rPr dirty="0" sz="1450" spc="160" b="1">
                <a:solidFill>
                  <a:srgbClr val="FFFFFF"/>
                </a:solidFill>
                <a:latin typeface="Roboto"/>
                <a:cs typeface="Roboto"/>
              </a:rPr>
              <a:t>ALEGACIONES</a:t>
            </a:r>
            <a:r>
              <a:rPr dirty="0" sz="1450" spc="330" b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 spc="105" b="1">
                <a:solidFill>
                  <a:srgbClr val="FFFFFF"/>
                </a:solidFill>
                <a:latin typeface="Roboto"/>
                <a:cs typeface="Roboto"/>
              </a:rPr>
              <a:t>DEL</a:t>
            </a:r>
            <a:r>
              <a:rPr dirty="0" sz="1450" spc="335" b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 spc="145" b="1">
                <a:solidFill>
                  <a:srgbClr val="FFFFFF"/>
                </a:solidFill>
                <a:latin typeface="Roboto"/>
                <a:cs typeface="Roboto"/>
              </a:rPr>
              <a:t>ACREEDOR</a:t>
            </a:r>
            <a:endParaRPr sz="1450">
              <a:latin typeface="Roboto"/>
              <a:cs typeface="Roboto"/>
            </a:endParaRPr>
          </a:p>
          <a:p>
            <a:pPr marL="665480" marR="488950">
              <a:lnSpc>
                <a:spcPct val="129200"/>
              </a:lnSpc>
              <a:spcBef>
                <a:spcPts val="395"/>
              </a:spcBef>
            </a:pPr>
            <a:r>
              <a:rPr dirty="0" sz="1700" i="1">
                <a:solidFill>
                  <a:srgbClr val="FFFFFF"/>
                </a:solidFill>
                <a:latin typeface="Roboto"/>
                <a:cs typeface="Roboto"/>
              </a:rPr>
              <a:t>Federal</a:t>
            </a:r>
            <a:r>
              <a:rPr dirty="0" sz="1700" spc="215" i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 i="1">
                <a:solidFill>
                  <a:srgbClr val="FFFFFF"/>
                </a:solidFill>
                <a:latin typeface="Roboto"/>
                <a:cs typeface="Roboto"/>
              </a:rPr>
              <a:t>National</a:t>
            </a:r>
            <a:r>
              <a:rPr dirty="0" sz="1700" spc="220" i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 i="1">
                <a:solidFill>
                  <a:srgbClr val="FFFFFF"/>
                </a:solidFill>
                <a:latin typeface="Roboto"/>
                <a:cs typeface="Roboto"/>
              </a:rPr>
              <a:t>Mortgage</a:t>
            </a:r>
            <a:r>
              <a:rPr dirty="0" sz="1700" spc="220" i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 i="1">
                <a:solidFill>
                  <a:srgbClr val="FFFFFF"/>
                </a:solidFill>
                <a:latin typeface="Roboto"/>
                <a:cs typeface="Roboto"/>
              </a:rPr>
              <a:t>Association</a:t>
            </a:r>
            <a:r>
              <a:rPr dirty="0" sz="1700" spc="215" i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 i="1">
                <a:solidFill>
                  <a:srgbClr val="FFFFFF"/>
                </a:solidFill>
                <a:latin typeface="Roboto"/>
                <a:cs typeface="Roboto"/>
              </a:rPr>
              <a:t>es</a:t>
            </a:r>
            <a:r>
              <a:rPr dirty="0" sz="1700" spc="220" i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 i="1">
                <a:solidFill>
                  <a:srgbClr val="FFFFFF"/>
                </a:solidFill>
                <a:latin typeface="Roboto"/>
                <a:cs typeface="Roboto"/>
              </a:rPr>
              <a:t>el</a:t>
            </a:r>
            <a:r>
              <a:rPr dirty="0" sz="1700" spc="220" i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 i="1">
                <a:solidFill>
                  <a:srgbClr val="FFFFFF"/>
                </a:solidFill>
                <a:latin typeface="Roboto"/>
                <a:cs typeface="Roboto"/>
              </a:rPr>
              <a:t>dueño</a:t>
            </a:r>
            <a:r>
              <a:rPr dirty="0" sz="1700" spc="215" i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 i="1">
                <a:solidFill>
                  <a:srgbClr val="FFFFFF"/>
                </a:solidFill>
                <a:latin typeface="Roboto"/>
                <a:cs typeface="Roboto"/>
              </a:rPr>
              <a:t>del</a:t>
            </a:r>
            <a:r>
              <a:rPr dirty="0" sz="1700" spc="220" i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 i="1">
                <a:solidFill>
                  <a:srgbClr val="FFFFFF"/>
                </a:solidFill>
                <a:latin typeface="Roboto"/>
                <a:cs typeface="Roboto"/>
              </a:rPr>
              <a:t>pagaré</a:t>
            </a:r>
            <a:r>
              <a:rPr dirty="0" sz="1700" spc="220" i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 i="1">
                <a:solidFill>
                  <a:srgbClr val="FFFFFF"/>
                </a:solidFill>
                <a:latin typeface="Roboto"/>
                <a:cs typeface="Roboto"/>
              </a:rPr>
              <a:t>objeto</a:t>
            </a:r>
            <a:r>
              <a:rPr dirty="0" sz="1700" spc="215" i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 spc="-25" i="1">
                <a:solidFill>
                  <a:srgbClr val="FFFFFF"/>
                </a:solidFill>
                <a:latin typeface="Roboto"/>
                <a:cs typeface="Roboto"/>
              </a:rPr>
              <a:t>de </a:t>
            </a:r>
            <a:r>
              <a:rPr dirty="0" sz="1700" i="1">
                <a:solidFill>
                  <a:srgbClr val="FFFFFF"/>
                </a:solidFill>
                <a:latin typeface="Roboto"/>
                <a:cs typeface="Roboto"/>
              </a:rPr>
              <a:t>la</a:t>
            </a:r>
            <a:r>
              <a:rPr dirty="0" sz="1700" spc="215" i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 i="1">
                <a:solidFill>
                  <a:srgbClr val="FFFFFF"/>
                </a:solidFill>
                <a:latin typeface="Roboto"/>
                <a:cs typeface="Roboto"/>
              </a:rPr>
              <a:t>presente</a:t>
            </a:r>
            <a:r>
              <a:rPr dirty="0" sz="1700" spc="215" i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 i="1">
                <a:solidFill>
                  <a:srgbClr val="FFFFFF"/>
                </a:solidFill>
                <a:latin typeface="Roboto"/>
                <a:cs typeface="Roboto"/>
              </a:rPr>
              <a:t>reclamación.</a:t>
            </a:r>
            <a:r>
              <a:rPr dirty="0" sz="1700" spc="220" i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 i="1">
                <a:solidFill>
                  <a:srgbClr val="FFFFFF"/>
                </a:solidFill>
                <a:latin typeface="Roboto"/>
                <a:cs typeface="Roboto"/>
              </a:rPr>
              <a:t>La</a:t>
            </a:r>
            <a:r>
              <a:rPr dirty="0" sz="1700" spc="215" i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 i="1">
                <a:solidFill>
                  <a:srgbClr val="FFFFFF"/>
                </a:solidFill>
                <a:latin typeface="Roboto"/>
                <a:cs typeface="Roboto"/>
              </a:rPr>
              <a:t>dirección</a:t>
            </a:r>
            <a:r>
              <a:rPr dirty="0" sz="1700" spc="220" i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 i="1">
                <a:solidFill>
                  <a:srgbClr val="FFFFFF"/>
                </a:solidFill>
                <a:latin typeface="Roboto"/>
                <a:cs typeface="Roboto"/>
              </a:rPr>
              <a:t>de</a:t>
            </a:r>
            <a:r>
              <a:rPr dirty="0" sz="1700" spc="215" i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 i="1">
                <a:solidFill>
                  <a:srgbClr val="FFFFFF"/>
                </a:solidFill>
                <a:latin typeface="Roboto"/>
                <a:cs typeface="Roboto"/>
              </a:rPr>
              <a:t>Federal</a:t>
            </a:r>
            <a:r>
              <a:rPr dirty="0" sz="1700" spc="220" i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 i="1">
                <a:solidFill>
                  <a:srgbClr val="FFFFFF"/>
                </a:solidFill>
                <a:latin typeface="Roboto"/>
                <a:cs typeface="Roboto"/>
              </a:rPr>
              <a:t>National</a:t>
            </a:r>
            <a:r>
              <a:rPr dirty="0" sz="1700" spc="215" i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 spc="-10" i="1">
                <a:solidFill>
                  <a:srgbClr val="FFFFFF"/>
                </a:solidFill>
                <a:latin typeface="Roboto"/>
                <a:cs typeface="Roboto"/>
              </a:rPr>
              <a:t>Mortgage </a:t>
            </a:r>
            <a:r>
              <a:rPr dirty="0" sz="1700" i="1">
                <a:solidFill>
                  <a:srgbClr val="FFFFFF"/>
                </a:solidFill>
                <a:latin typeface="Roboto"/>
                <a:cs typeface="Roboto"/>
              </a:rPr>
              <a:t>Association</a:t>
            </a:r>
            <a:r>
              <a:rPr dirty="0" sz="1700" spc="200" i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 i="1">
                <a:solidFill>
                  <a:srgbClr val="FFFFFF"/>
                </a:solidFill>
                <a:latin typeface="Roboto"/>
                <a:cs typeface="Roboto"/>
              </a:rPr>
              <a:t>es</a:t>
            </a:r>
            <a:r>
              <a:rPr dirty="0" sz="1700" spc="204" i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 i="1">
                <a:solidFill>
                  <a:srgbClr val="FFFFFF"/>
                </a:solidFill>
                <a:latin typeface="Roboto"/>
                <a:cs typeface="Roboto"/>
              </a:rPr>
              <a:t>International</a:t>
            </a:r>
            <a:r>
              <a:rPr dirty="0" sz="1700" spc="200" i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 i="1">
                <a:solidFill>
                  <a:srgbClr val="FFFFFF"/>
                </a:solidFill>
                <a:latin typeface="Roboto"/>
                <a:cs typeface="Roboto"/>
              </a:rPr>
              <a:t>Plaza</a:t>
            </a:r>
            <a:r>
              <a:rPr dirty="0" sz="1700" spc="204" i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 i="1">
                <a:solidFill>
                  <a:srgbClr val="FFFFFF"/>
                </a:solidFill>
                <a:latin typeface="Roboto"/>
                <a:cs typeface="Roboto"/>
              </a:rPr>
              <a:t>II</a:t>
            </a:r>
            <a:r>
              <a:rPr dirty="0" sz="1700" spc="200" i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 i="1">
                <a:solidFill>
                  <a:srgbClr val="FFFFFF"/>
                </a:solidFill>
                <a:latin typeface="Roboto"/>
                <a:cs typeface="Roboto"/>
              </a:rPr>
              <a:t>14221</a:t>
            </a:r>
            <a:r>
              <a:rPr dirty="0" sz="1700" spc="204" i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 i="1">
                <a:solidFill>
                  <a:srgbClr val="FFFFFF"/>
                </a:solidFill>
                <a:latin typeface="Roboto"/>
                <a:cs typeface="Roboto"/>
              </a:rPr>
              <a:t>Dallas</a:t>
            </a:r>
            <a:r>
              <a:rPr dirty="0" sz="1700" spc="200" i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 i="1">
                <a:solidFill>
                  <a:srgbClr val="FFFFFF"/>
                </a:solidFill>
                <a:latin typeface="Roboto"/>
                <a:cs typeface="Roboto"/>
              </a:rPr>
              <a:t>Parkway</a:t>
            </a:r>
            <a:r>
              <a:rPr dirty="0" sz="1700" spc="204" i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 i="1">
                <a:solidFill>
                  <a:srgbClr val="FFFFFF"/>
                </a:solidFill>
                <a:latin typeface="Roboto"/>
                <a:cs typeface="Roboto"/>
              </a:rPr>
              <a:t>Suite</a:t>
            </a:r>
            <a:r>
              <a:rPr dirty="0" sz="1700" spc="200" i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 spc="-20" i="1">
                <a:solidFill>
                  <a:srgbClr val="FFFFFF"/>
                </a:solidFill>
                <a:latin typeface="Roboto"/>
                <a:cs typeface="Roboto"/>
              </a:rPr>
              <a:t>1000 </a:t>
            </a:r>
            <a:r>
              <a:rPr dirty="0" sz="1700" i="1">
                <a:solidFill>
                  <a:srgbClr val="FFFFFF"/>
                </a:solidFill>
                <a:latin typeface="Roboto"/>
                <a:cs typeface="Roboto"/>
              </a:rPr>
              <a:t>Dallas,</a:t>
            </a:r>
            <a:r>
              <a:rPr dirty="0" sz="1700" spc="185" i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 i="1">
                <a:solidFill>
                  <a:srgbClr val="FFFFFF"/>
                </a:solidFill>
                <a:latin typeface="Roboto"/>
                <a:cs typeface="Roboto"/>
              </a:rPr>
              <a:t>Texas</a:t>
            </a:r>
            <a:r>
              <a:rPr dirty="0" sz="1700" spc="190" i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 spc="-20" i="1">
                <a:solidFill>
                  <a:srgbClr val="FFFFFF"/>
                </a:solidFill>
                <a:latin typeface="Roboto"/>
                <a:cs typeface="Roboto"/>
              </a:rPr>
              <a:t>75254-</a:t>
            </a:r>
            <a:r>
              <a:rPr dirty="0" sz="1700" spc="-10" i="1">
                <a:solidFill>
                  <a:srgbClr val="FFFFFF"/>
                </a:solidFill>
                <a:latin typeface="Roboto"/>
                <a:cs typeface="Roboto"/>
              </a:rPr>
              <a:t>291O.</a:t>
            </a:r>
            <a:endParaRPr sz="1700">
              <a:latin typeface="Roboto"/>
              <a:cs typeface="Roboto"/>
            </a:endParaRPr>
          </a:p>
          <a:p>
            <a:pPr algn="just" marL="665480" marR="344805">
              <a:lnSpc>
                <a:spcPct val="129200"/>
              </a:lnSpc>
              <a:spcBef>
                <a:spcPts val="170"/>
              </a:spcBef>
            </a:pPr>
            <a:r>
              <a:rPr dirty="0" sz="1700" i="1">
                <a:solidFill>
                  <a:srgbClr val="FFFFFF"/>
                </a:solidFill>
                <a:latin typeface="Roboto"/>
                <a:cs typeface="Roboto"/>
              </a:rPr>
              <a:t>[Acreedor]</a:t>
            </a:r>
            <a:r>
              <a:rPr dirty="0" sz="1700" spc="175" i="1">
                <a:solidFill>
                  <a:srgbClr val="FFFFFF"/>
                </a:solidFill>
                <a:latin typeface="Roboto"/>
                <a:cs typeface="Roboto"/>
              </a:rPr>
              <a:t>  </a:t>
            </a:r>
            <a:r>
              <a:rPr dirty="0" sz="1700" i="1">
                <a:solidFill>
                  <a:srgbClr val="FFFFFF"/>
                </a:solidFill>
                <a:latin typeface="Roboto"/>
                <a:cs typeface="Roboto"/>
              </a:rPr>
              <a:t>es</a:t>
            </a:r>
            <a:r>
              <a:rPr dirty="0" sz="1700" spc="210" i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 i="1">
                <a:solidFill>
                  <a:srgbClr val="FFFFFF"/>
                </a:solidFill>
                <a:latin typeface="Roboto"/>
                <a:cs typeface="Roboto"/>
              </a:rPr>
              <a:t>el</a:t>
            </a:r>
            <a:r>
              <a:rPr dirty="0" sz="1700" spc="210" i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 i="1">
                <a:solidFill>
                  <a:srgbClr val="C31919"/>
                </a:solidFill>
                <a:latin typeface="Roboto"/>
                <a:cs typeface="Roboto"/>
              </a:rPr>
              <a:t>agente</a:t>
            </a:r>
            <a:r>
              <a:rPr dirty="0" sz="1700" spc="204" i="1">
                <a:solidFill>
                  <a:srgbClr val="C31919"/>
                </a:solidFill>
                <a:latin typeface="Roboto"/>
                <a:cs typeface="Roboto"/>
              </a:rPr>
              <a:t> </a:t>
            </a:r>
            <a:r>
              <a:rPr dirty="0" sz="1700" i="1">
                <a:solidFill>
                  <a:srgbClr val="C31919"/>
                </a:solidFill>
                <a:latin typeface="Roboto"/>
                <a:cs typeface="Roboto"/>
              </a:rPr>
              <a:t>de</a:t>
            </a:r>
            <a:r>
              <a:rPr dirty="0" sz="1700" spc="200" i="1">
                <a:solidFill>
                  <a:srgbClr val="C31919"/>
                </a:solidFill>
                <a:latin typeface="Roboto"/>
                <a:cs typeface="Roboto"/>
              </a:rPr>
              <a:t> </a:t>
            </a:r>
            <a:r>
              <a:rPr dirty="0" sz="1700" i="1">
                <a:solidFill>
                  <a:srgbClr val="C31919"/>
                </a:solidFill>
                <a:latin typeface="Roboto"/>
                <a:cs typeface="Roboto"/>
              </a:rPr>
              <a:t>servicio</a:t>
            </a:r>
            <a:r>
              <a:rPr dirty="0" sz="1700" spc="204" i="1">
                <a:solidFill>
                  <a:srgbClr val="C31919"/>
                </a:solidFill>
                <a:latin typeface="Roboto"/>
                <a:cs typeface="Roboto"/>
              </a:rPr>
              <a:t> </a:t>
            </a:r>
            <a:r>
              <a:rPr dirty="0" sz="1700" i="1">
                <a:solidFill>
                  <a:srgbClr val="C31919"/>
                </a:solidFill>
                <a:latin typeface="Roboto"/>
                <a:cs typeface="Roboto"/>
              </a:rPr>
              <a:t>y/o</a:t>
            </a:r>
            <a:r>
              <a:rPr dirty="0" sz="1700" spc="204" i="1">
                <a:solidFill>
                  <a:srgbClr val="C31919"/>
                </a:solidFill>
                <a:latin typeface="Roboto"/>
                <a:cs typeface="Roboto"/>
              </a:rPr>
              <a:t> </a:t>
            </a:r>
            <a:r>
              <a:rPr dirty="0" sz="1700" i="1">
                <a:solidFill>
                  <a:srgbClr val="C31919"/>
                </a:solidFill>
                <a:latin typeface="Roboto"/>
                <a:cs typeface="Roboto"/>
              </a:rPr>
              <a:t>administrador</a:t>
            </a:r>
            <a:r>
              <a:rPr dirty="0" sz="1700" spc="200" i="1">
                <a:solidFill>
                  <a:srgbClr val="C31919"/>
                </a:solidFill>
                <a:latin typeface="Roboto"/>
                <a:cs typeface="Roboto"/>
              </a:rPr>
              <a:t> </a:t>
            </a:r>
            <a:r>
              <a:rPr dirty="0" sz="1700" i="1">
                <a:solidFill>
                  <a:srgbClr val="FFFFFF"/>
                </a:solidFill>
                <a:latin typeface="Roboto"/>
                <a:cs typeface="Roboto"/>
              </a:rPr>
              <a:t>de</a:t>
            </a:r>
            <a:r>
              <a:rPr dirty="0" sz="1700" spc="204" i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 i="1">
                <a:solidFill>
                  <a:srgbClr val="FFFFFF"/>
                </a:solidFill>
                <a:latin typeface="Roboto"/>
                <a:cs typeface="Roboto"/>
              </a:rPr>
              <a:t>Federal</a:t>
            </a:r>
            <a:r>
              <a:rPr dirty="0" sz="1700" spc="210" i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 spc="-10" i="1">
                <a:solidFill>
                  <a:srgbClr val="FFFFFF"/>
                </a:solidFill>
                <a:latin typeface="Roboto"/>
                <a:cs typeface="Roboto"/>
              </a:rPr>
              <a:t>National </a:t>
            </a:r>
            <a:r>
              <a:rPr dirty="0" sz="1700" i="1">
                <a:solidFill>
                  <a:srgbClr val="FFFFFF"/>
                </a:solidFill>
                <a:latin typeface="Roboto"/>
                <a:cs typeface="Roboto"/>
              </a:rPr>
              <a:t>Mortgage</a:t>
            </a:r>
            <a:r>
              <a:rPr dirty="0" sz="1700" spc="229" i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 i="1">
                <a:solidFill>
                  <a:srgbClr val="FFFFFF"/>
                </a:solidFill>
                <a:latin typeface="Roboto"/>
                <a:cs typeface="Roboto"/>
              </a:rPr>
              <a:t>Association</a:t>
            </a:r>
            <a:r>
              <a:rPr dirty="0" sz="1700" spc="229" i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 i="1">
                <a:solidFill>
                  <a:srgbClr val="FFFFFF"/>
                </a:solidFill>
                <a:latin typeface="Roboto"/>
                <a:cs typeface="Roboto"/>
              </a:rPr>
              <a:t>para</a:t>
            </a:r>
            <a:r>
              <a:rPr dirty="0" sz="1700" spc="235" i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 i="1">
                <a:solidFill>
                  <a:srgbClr val="FFFFFF"/>
                </a:solidFill>
                <a:latin typeface="Roboto"/>
                <a:cs typeface="Roboto"/>
              </a:rPr>
              <a:t>el</a:t>
            </a:r>
            <a:r>
              <a:rPr dirty="0" sz="1700" spc="229" i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 i="1">
                <a:solidFill>
                  <a:srgbClr val="FFFFFF"/>
                </a:solidFill>
                <a:latin typeface="Roboto"/>
                <a:cs typeface="Roboto"/>
              </a:rPr>
              <a:t>préstamo</a:t>
            </a:r>
            <a:r>
              <a:rPr dirty="0" sz="1700" spc="235" i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 i="1">
                <a:solidFill>
                  <a:srgbClr val="FFFFFF"/>
                </a:solidFill>
                <a:latin typeface="Roboto"/>
                <a:cs typeface="Roboto"/>
              </a:rPr>
              <a:t>hipotecario</a:t>
            </a:r>
            <a:r>
              <a:rPr dirty="0" sz="1700" spc="229" i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 i="1">
                <a:solidFill>
                  <a:srgbClr val="FFFFFF"/>
                </a:solidFill>
                <a:latin typeface="Roboto"/>
                <a:cs typeface="Roboto"/>
              </a:rPr>
              <a:t>objeto</a:t>
            </a:r>
            <a:r>
              <a:rPr dirty="0" sz="1700" spc="235" i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 i="1">
                <a:solidFill>
                  <a:srgbClr val="FFFFFF"/>
                </a:solidFill>
                <a:latin typeface="Roboto"/>
                <a:cs typeface="Roboto"/>
              </a:rPr>
              <a:t>de</a:t>
            </a:r>
            <a:r>
              <a:rPr dirty="0" sz="1700" spc="229" i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 i="1">
                <a:solidFill>
                  <a:srgbClr val="FFFFFF"/>
                </a:solidFill>
                <a:latin typeface="Roboto"/>
                <a:cs typeface="Roboto"/>
              </a:rPr>
              <a:t>la</a:t>
            </a:r>
            <a:r>
              <a:rPr dirty="0" sz="1700" spc="229" i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 spc="-10" i="1">
                <a:solidFill>
                  <a:srgbClr val="FFFFFF"/>
                </a:solidFill>
                <a:latin typeface="Roboto"/>
                <a:cs typeface="Roboto"/>
              </a:rPr>
              <a:t>presente acción.</a:t>
            </a:r>
            <a:endParaRPr sz="1700">
              <a:latin typeface="Roboto"/>
              <a:cs typeface="Roboto"/>
            </a:endParaRPr>
          </a:p>
          <a:p>
            <a:pPr marL="665480" marR="384810">
              <a:lnSpc>
                <a:spcPct val="129200"/>
              </a:lnSpc>
              <a:spcBef>
                <a:spcPts val="114"/>
              </a:spcBef>
            </a:pPr>
            <a:r>
              <a:rPr dirty="0" sz="1700" i="1">
                <a:solidFill>
                  <a:srgbClr val="FFFFFF"/>
                </a:solidFill>
                <a:latin typeface="Roboto"/>
                <a:cs typeface="Roboto"/>
              </a:rPr>
              <a:t>Federal</a:t>
            </a:r>
            <a:r>
              <a:rPr dirty="0" sz="1700" spc="285" i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 i="1">
                <a:solidFill>
                  <a:srgbClr val="FFFFFF"/>
                </a:solidFill>
                <a:latin typeface="Roboto"/>
                <a:cs typeface="Roboto"/>
              </a:rPr>
              <a:t>National</a:t>
            </a:r>
            <a:r>
              <a:rPr dirty="0" sz="1700" spc="285" i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 i="1">
                <a:solidFill>
                  <a:srgbClr val="FFFFFF"/>
                </a:solidFill>
                <a:latin typeface="Roboto"/>
                <a:cs typeface="Roboto"/>
              </a:rPr>
              <a:t>Mortgage</a:t>
            </a:r>
            <a:r>
              <a:rPr dirty="0" sz="1700" spc="285" i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 i="1">
                <a:solidFill>
                  <a:srgbClr val="FFFFFF"/>
                </a:solidFill>
                <a:latin typeface="Roboto"/>
                <a:cs typeface="Roboto"/>
              </a:rPr>
              <a:t>Association</a:t>
            </a:r>
            <a:r>
              <a:rPr dirty="0" sz="1700" spc="285" i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 i="1">
                <a:solidFill>
                  <a:srgbClr val="FFFFFF"/>
                </a:solidFill>
                <a:latin typeface="Roboto"/>
                <a:cs typeface="Roboto"/>
              </a:rPr>
              <a:t>delegó</a:t>
            </a:r>
            <a:r>
              <a:rPr dirty="0" sz="1700" spc="285" i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 i="1">
                <a:solidFill>
                  <a:srgbClr val="FFFFFF"/>
                </a:solidFill>
                <a:latin typeface="Roboto"/>
                <a:cs typeface="Roboto"/>
              </a:rPr>
              <a:t>en</a:t>
            </a:r>
            <a:r>
              <a:rPr dirty="0" sz="1700" spc="285" i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 i="1">
                <a:solidFill>
                  <a:srgbClr val="FFFFFF"/>
                </a:solidFill>
                <a:latin typeface="Roboto"/>
                <a:cs typeface="Roboto"/>
              </a:rPr>
              <a:t>[Acreedor]</a:t>
            </a:r>
            <a:r>
              <a:rPr dirty="0" sz="1700" spc="285" i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 spc="-10" i="1">
                <a:solidFill>
                  <a:srgbClr val="FFFFFF"/>
                </a:solidFill>
                <a:latin typeface="Roboto"/>
                <a:cs typeface="Roboto"/>
              </a:rPr>
              <a:t>ciertas </a:t>
            </a:r>
            <a:r>
              <a:rPr dirty="0" sz="1700" i="1">
                <a:solidFill>
                  <a:srgbClr val="FFFFFF"/>
                </a:solidFill>
                <a:latin typeface="Roboto"/>
                <a:cs typeface="Roboto"/>
              </a:rPr>
              <a:t>responsabilidades</a:t>
            </a:r>
            <a:r>
              <a:rPr dirty="0" sz="1700" spc="190" i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 i="1">
                <a:solidFill>
                  <a:srgbClr val="C31919"/>
                </a:solidFill>
                <a:latin typeface="Roboto"/>
                <a:cs typeface="Roboto"/>
              </a:rPr>
              <a:t>entre</a:t>
            </a:r>
            <a:r>
              <a:rPr dirty="0" sz="1700" spc="200" i="1">
                <a:solidFill>
                  <a:srgbClr val="C31919"/>
                </a:solidFill>
                <a:latin typeface="Roboto"/>
                <a:cs typeface="Roboto"/>
              </a:rPr>
              <a:t> </a:t>
            </a:r>
            <a:r>
              <a:rPr dirty="0" sz="1700" i="1">
                <a:solidFill>
                  <a:srgbClr val="C31919"/>
                </a:solidFill>
                <a:latin typeface="Roboto"/>
                <a:cs typeface="Roboto"/>
              </a:rPr>
              <a:t>las</a:t>
            </a:r>
            <a:r>
              <a:rPr dirty="0" sz="1700" spc="195" i="1">
                <a:solidFill>
                  <a:srgbClr val="C31919"/>
                </a:solidFill>
                <a:latin typeface="Roboto"/>
                <a:cs typeface="Roboto"/>
              </a:rPr>
              <a:t> </a:t>
            </a:r>
            <a:r>
              <a:rPr dirty="0" sz="1700" i="1">
                <a:solidFill>
                  <a:srgbClr val="C31919"/>
                </a:solidFill>
                <a:latin typeface="Roboto"/>
                <a:cs typeface="Roboto"/>
              </a:rPr>
              <a:t>que</a:t>
            </a:r>
            <a:r>
              <a:rPr dirty="0" sz="1700" spc="200" i="1">
                <a:solidFill>
                  <a:srgbClr val="C31919"/>
                </a:solidFill>
                <a:latin typeface="Roboto"/>
                <a:cs typeface="Roboto"/>
              </a:rPr>
              <a:t> </a:t>
            </a:r>
            <a:r>
              <a:rPr dirty="0" sz="1700" i="1">
                <a:solidFill>
                  <a:srgbClr val="C31919"/>
                </a:solidFill>
                <a:latin typeface="Roboto"/>
                <a:cs typeface="Roboto"/>
              </a:rPr>
              <a:t>se</a:t>
            </a:r>
            <a:r>
              <a:rPr dirty="0" sz="1700" spc="195" i="1">
                <a:solidFill>
                  <a:srgbClr val="C31919"/>
                </a:solidFill>
                <a:latin typeface="Roboto"/>
                <a:cs typeface="Roboto"/>
              </a:rPr>
              <a:t> </a:t>
            </a:r>
            <a:r>
              <a:rPr dirty="0" sz="1700" i="1">
                <a:solidFill>
                  <a:srgbClr val="C31919"/>
                </a:solidFill>
                <a:latin typeface="Roboto"/>
                <a:cs typeface="Roboto"/>
              </a:rPr>
              <a:t>encuentran</a:t>
            </a:r>
            <a:r>
              <a:rPr dirty="0" sz="1700" spc="195" i="1">
                <a:solidFill>
                  <a:srgbClr val="C31919"/>
                </a:solidFill>
                <a:latin typeface="Roboto"/>
                <a:cs typeface="Roboto"/>
              </a:rPr>
              <a:t> </a:t>
            </a:r>
            <a:r>
              <a:rPr dirty="0" sz="1700" i="1">
                <a:solidFill>
                  <a:srgbClr val="C31919"/>
                </a:solidFill>
                <a:latin typeface="Roboto"/>
                <a:cs typeface="Roboto"/>
              </a:rPr>
              <a:t>la</a:t>
            </a:r>
            <a:r>
              <a:rPr dirty="0" sz="1700" spc="200" i="1">
                <a:solidFill>
                  <a:srgbClr val="C31919"/>
                </a:solidFill>
                <a:latin typeface="Roboto"/>
                <a:cs typeface="Roboto"/>
              </a:rPr>
              <a:t> </a:t>
            </a:r>
            <a:r>
              <a:rPr dirty="0" sz="1700" i="1">
                <a:solidFill>
                  <a:srgbClr val="C31919"/>
                </a:solidFill>
                <a:latin typeface="Roboto"/>
                <a:cs typeface="Roboto"/>
              </a:rPr>
              <a:t>posesión</a:t>
            </a:r>
            <a:r>
              <a:rPr dirty="0" sz="1700" spc="200" i="1">
                <a:solidFill>
                  <a:srgbClr val="C31919"/>
                </a:solidFill>
                <a:latin typeface="Roboto"/>
                <a:cs typeface="Roboto"/>
              </a:rPr>
              <a:t> </a:t>
            </a:r>
            <a:r>
              <a:rPr dirty="0" sz="1700" i="1">
                <a:solidFill>
                  <a:srgbClr val="C31919"/>
                </a:solidFill>
                <a:latin typeface="Roboto"/>
                <a:cs typeface="Roboto"/>
              </a:rPr>
              <a:t>y</a:t>
            </a:r>
            <a:r>
              <a:rPr dirty="0" sz="1700" spc="190" i="1">
                <a:solidFill>
                  <a:srgbClr val="C31919"/>
                </a:solidFill>
                <a:latin typeface="Roboto"/>
                <a:cs typeface="Roboto"/>
              </a:rPr>
              <a:t> </a:t>
            </a:r>
            <a:r>
              <a:rPr dirty="0" sz="1700" i="1">
                <a:solidFill>
                  <a:srgbClr val="C31919"/>
                </a:solidFill>
                <a:latin typeface="Roboto"/>
                <a:cs typeface="Roboto"/>
              </a:rPr>
              <a:t>custodia</a:t>
            </a:r>
            <a:r>
              <a:rPr dirty="0" sz="1700" spc="200" i="1">
                <a:solidFill>
                  <a:srgbClr val="C31919"/>
                </a:solidFill>
                <a:latin typeface="Roboto"/>
                <a:cs typeface="Roboto"/>
              </a:rPr>
              <a:t> </a:t>
            </a:r>
            <a:r>
              <a:rPr dirty="0" sz="1700" spc="-25" i="1">
                <a:solidFill>
                  <a:srgbClr val="C31919"/>
                </a:solidFill>
                <a:latin typeface="Roboto"/>
                <a:cs typeface="Roboto"/>
              </a:rPr>
              <a:t>del </a:t>
            </a:r>
            <a:r>
              <a:rPr dirty="0" sz="1700" i="1">
                <a:solidFill>
                  <a:srgbClr val="C31919"/>
                </a:solidFill>
                <a:latin typeface="Roboto"/>
                <a:cs typeface="Roboto"/>
              </a:rPr>
              <a:t>pagaré</a:t>
            </a:r>
            <a:r>
              <a:rPr dirty="0" sz="1700" spc="190" i="1">
                <a:solidFill>
                  <a:srgbClr val="C31919"/>
                </a:solidFill>
                <a:latin typeface="Roboto"/>
                <a:cs typeface="Roboto"/>
              </a:rPr>
              <a:t> </a:t>
            </a:r>
            <a:r>
              <a:rPr dirty="0" sz="1700" i="1">
                <a:solidFill>
                  <a:srgbClr val="FFFFFF"/>
                </a:solidFill>
                <a:latin typeface="Roboto"/>
                <a:cs typeface="Roboto"/>
              </a:rPr>
              <a:t>y</a:t>
            </a:r>
            <a:r>
              <a:rPr dirty="0" sz="1700" spc="185" i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 i="1">
                <a:solidFill>
                  <a:srgbClr val="FFFFFF"/>
                </a:solidFill>
                <a:latin typeface="Roboto"/>
                <a:cs typeface="Roboto"/>
              </a:rPr>
              <a:t>proveer</a:t>
            </a:r>
            <a:r>
              <a:rPr dirty="0" sz="1700" spc="195" i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 i="1">
                <a:solidFill>
                  <a:srgbClr val="FFFFFF"/>
                </a:solidFill>
                <a:latin typeface="Roboto"/>
                <a:cs typeface="Roboto"/>
              </a:rPr>
              <a:t>el</a:t>
            </a:r>
            <a:r>
              <a:rPr dirty="0" sz="1700" spc="190" i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 i="1">
                <a:solidFill>
                  <a:srgbClr val="FFFFFF"/>
                </a:solidFill>
                <a:latin typeface="Roboto"/>
                <a:cs typeface="Roboto"/>
              </a:rPr>
              <a:t>servicio</a:t>
            </a:r>
            <a:r>
              <a:rPr dirty="0" sz="1700" spc="190" i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 i="1">
                <a:solidFill>
                  <a:srgbClr val="FFFFFF"/>
                </a:solidFill>
                <a:latin typeface="Roboto"/>
                <a:cs typeface="Roboto"/>
              </a:rPr>
              <a:t>de</a:t>
            </a:r>
            <a:r>
              <a:rPr dirty="0" sz="1700" spc="190" i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 i="1">
                <a:solidFill>
                  <a:srgbClr val="FFFFFF"/>
                </a:solidFill>
                <a:latin typeface="Roboto"/>
                <a:cs typeface="Roboto"/>
              </a:rPr>
              <a:t>cobro</a:t>
            </a:r>
            <a:r>
              <a:rPr dirty="0" sz="1700" spc="185" i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 i="1">
                <a:solidFill>
                  <a:srgbClr val="FFFFFF"/>
                </a:solidFill>
                <a:latin typeface="Roboto"/>
                <a:cs typeface="Roboto"/>
              </a:rPr>
              <a:t>del</a:t>
            </a:r>
            <a:r>
              <a:rPr dirty="0" sz="1700" spc="185" i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 i="1">
                <a:solidFill>
                  <a:srgbClr val="FFFFFF"/>
                </a:solidFill>
                <a:latin typeface="Roboto"/>
                <a:cs typeface="Roboto"/>
              </a:rPr>
              <a:t>préstamo</a:t>
            </a:r>
            <a:r>
              <a:rPr dirty="0" sz="1700" spc="195" i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 i="1">
                <a:solidFill>
                  <a:srgbClr val="FFFFFF"/>
                </a:solidFill>
                <a:latin typeface="Roboto"/>
                <a:cs typeface="Roboto"/>
              </a:rPr>
              <a:t>evidenciado</a:t>
            </a:r>
            <a:r>
              <a:rPr dirty="0" sz="1700" spc="190" i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 i="1">
                <a:solidFill>
                  <a:srgbClr val="FFFFFF"/>
                </a:solidFill>
                <a:latin typeface="Roboto"/>
                <a:cs typeface="Roboto"/>
              </a:rPr>
              <a:t>con</a:t>
            </a:r>
            <a:r>
              <a:rPr dirty="0" sz="1700" spc="185" i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 spc="-25" i="1">
                <a:solidFill>
                  <a:srgbClr val="FFFFFF"/>
                </a:solidFill>
                <a:latin typeface="Roboto"/>
                <a:cs typeface="Roboto"/>
              </a:rPr>
              <a:t>el </a:t>
            </a:r>
            <a:r>
              <a:rPr dirty="0" sz="1700" i="1">
                <a:solidFill>
                  <a:srgbClr val="FFFFFF"/>
                </a:solidFill>
                <a:latin typeface="Roboto"/>
                <a:cs typeface="Roboto"/>
              </a:rPr>
              <a:t>pagaré</a:t>
            </a:r>
            <a:r>
              <a:rPr dirty="0" sz="1700" spc="170" i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 i="1">
                <a:solidFill>
                  <a:srgbClr val="FFFFFF"/>
                </a:solidFill>
                <a:latin typeface="Roboto"/>
                <a:cs typeface="Roboto"/>
              </a:rPr>
              <a:t>objeto</a:t>
            </a:r>
            <a:r>
              <a:rPr dirty="0" sz="1700" spc="175" i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 i="1">
                <a:solidFill>
                  <a:srgbClr val="FFFFFF"/>
                </a:solidFill>
                <a:latin typeface="Roboto"/>
                <a:cs typeface="Roboto"/>
              </a:rPr>
              <a:t>de</a:t>
            </a:r>
            <a:r>
              <a:rPr dirty="0" sz="1700" spc="175" i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 spc="-10" i="1">
                <a:solidFill>
                  <a:srgbClr val="FFFFFF"/>
                </a:solidFill>
                <a:latin typeface="Roboto"/>
                <a:cs typeface="Roboto"/>
              </a:rPr>
              <a:t>reclamación.</a:t>
            </a:r>
            <a:endParaRPr sz="1700">
              <a:latin typeface="Roboto"/>
              <a:cs typeface="Roboto"/>
            </a:endParaRPr>
          </a:p>
        </p:txBody>
      </p:sp>
      <p:grpSp>
        <p:nvGrpSpPr>
          <p:cNvPr id="12" name="object 12" descr=""/>
          <p:cNvGrpSpPr/>
          <p:nvPr/>
        </p:nvGrpSpPr>
        <p:grpSpPr>
          <a:xfrm>
            <a:off x="10197572" y="3870975"/>
            <a:ext cx="8441055" cy="4773295"/>
            <a:chOff x="10197572" y="3870975"/>
            <a:chExt cx="8441055" cy="4773295"/>
          </a:xfrm>
        </p:grpSpPr>
        <p:sp>
          <p:nvSpPr>
            <p:cNvPr id="13" name="object 13" descr=""/>
            <p:cNvSpPr/>
            <p:nvPr/>
          </p:nvSpPr>
          <p:spPr>
            <a:xfrm>
              <a:off x="10197572" y="3870975"/>
              <a:ext cx="8441055" cy="4773295"/>
            </a:xfrm>
            <a:custGeom>
              <a:avLst/>
              <a:gdLst/>
              <a:ahLst/>
              <a:cxnLst/>
              <a:rect l="l" t="t" r="r" b="b"/>
              <a:pathLst>
                <a:path w="8441055" h="4773295">
                  <a:moveTo>
                    <a:pt x="8440472" y="0"/>
                  </a:moveTo>
                  <a:lnTo>
                    <a:pt x="0" y="0"/>
                  </a:lnTo>
                  <a:lnTo>
                    <a:pt x="0" y="4773232"/>
                  </a:lnTo>
                  <a:lnTo>
                    <a:pt x="8440472" y="4773232"/>
                  </a:lnTo>
                  <a:lnTo>
                    <a:pt x="8440472" y="0"/>
                  </a:lnTo>
                  <a:close/>
                </a:path>
              </a:pathLst>
            </a:custGeom>
            <a:solidFill>
              <a:srgbClr val="070B62">
                <a:alpha val="30198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4" name="object 14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0634152" y="4705754"/>
              <a:ext cx="91847" cy="91844"/>
            </a:xfrm>
            <a:prstGeom prst="rect">
              <a:avLst/>
            </a:prstGeom>
          </p:spPr>
        </p:pic>
        <p:sp>
          <p:nvSpPr>
            <p:cNvPr id="15" name="object 15" descr=""/>
            <p:cNvSpPr/>
            <p:nvPr/>
          </p:nvSpPr>
          <p:spPr>
            <a:xfrm>
              <a:off x="10866987" y="5001888"/>
              <a:ext cx="59055" cy="59055"/>
            </a:xfrm>
            <a:custGeom>
              <a:avLst/>
              <a:gdLst/>
              <a:ahLst/>
              <a:cxnLst/>
              <a:rect l="l" t="t" r="r" b="b"/>
              <a:pathLst>
                <a:path w="59054" h="59054">
                  <a:moveTo>
                    <a:pt x="29397" y="0"/>
                  </a:moveTo>
                  <a:lnTo>
                    <a:pt x="17954" y="2309"/>
                  </a:lnTo>
                  <a:lnTo>
                    <a:pt x="8610" y="8608"/>
                  </a:lnTo>
                  <a:lnTo>
                    <a:pt x="2310" y="17949"/>
                  </a:lnTo>
                  <a:lnTo>
                    <a:pt x="0" y="29389"/>
                  </a:lnTo>
                  <a:lnTo>
                    <a:pt x="2310" y="40830"/>
                  </a:lnTo>
                  <a:lnTo>
                    <a:pt x="8610" y="50172"/>
                  </a:lnTo>
                  <a:lnTo>
                    <a:pt x="17954" y="56470"/>
                  </a:lnTo>
                  <a:lnTo>
                    <a:pt x="29397" y="58780"/>
                  </a:lnTo>
                  <a:lnTo>
                    <a:pt x="40834" y="56470"/>
                  </a:lnTo>
                  <a:lnTo>
                    <a:pt x="50175" y="50172"/>
                  </a:lnTo>
                  <a:lnTo>
                    <a:pt x="56474" y="40830"/>
                  </a:lnTo>
                  <a:lnTo>
                    <a:pt x="58785" y="29389"/>
                  </a:lnTo>
                  <a:lnTo>
                    <a:pt x="56474" y="17949"/>
                  </a:lnTo>
                  <a:lnTo>
                    <a:pt x="50175" y="8608"/>
                  </a:lnTo>
                  <a:lnTo>
                    <a:pt x="40834" y="2309"/>
                  </a:lnTo>
                  <a:lnTo>
                    <a:pt x="29397" y="0"/>
                  </a:lnTo>
                  <a:close/>
                </a:path>
              </a:pathLst>
            </a:custGeom>
            <a:solidFill>
              <a:srgbClr val="FFFFFF">
                <a:alpha val="79998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6" name="object 16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0634152" y="5302408"/>
              <a:ext cx="91847" cy="91844"/>
            </a:xfrm>
            <a:prstGeom prst="rect">
              <a:avLst/>
            </a:prstGeom>
          </p:spPr>
        </p:pic>
        <p:pic>
          <p:nvPicPr>
            <p:cNvPr id="17" name="object 17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0634152" y="5651669"/>
              <a:ext cx="91847" cy="91844"/>
            </a:xfrm>
            <a:prstGeom prst="rect">
              <a:avLst/>
            </a:prstGeom>
          </p:spPr>
        </p:pic>
        <p:pic>
          <p:nvPicPr>
            <p:cNvPr id="18" name="object 18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0634152" y="6670347"/>
              <a:ext cx="91847" cy="91844"/>
            </a:xfrm>
            <a:prstGeom prst="rect">
              <a:avLst/>
            </a:prstGeom>
          </p:spPr>
        </p:pic>
      </p:grpSp>
      <p:sp>
        <p:nvSpPr>
          <p:cNvPr id="19" name="object 19" descr=""/>
          <p:cNvSpPr txBox="1"/>
          <p:nvPr/>
        </p:nvSpPr>
        <p:spPr>
          <a:xfrm>
            <a:off x="10197572" y="3870975"/>
            <a:ext cx="8441055" cy="4773295"/>
          </a:xfrm>
          <a:prstGeom prst="rect">
            <a:avLst/>
          </a:prstGeom>
        </p:spPr>
        <p:txBody>
          <a:bodyPr wrap="square" lIns="0" tIns="889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70"/>
              </a:spcBef>
            </a:pPr>
            <a:endParaRPr sz="1550">
              <a:latin typeface="Times New Roman"/>
              <a:cs typeface="Times New Roman"/>
            </a:endParaRPr>
          </a:p>
          <a:p>
            <a:pPr marL="436245">
              <a:lnSpc>
                <a:spcPct val="100000"/>
              </a:lnSpc>
            </a:pPr>
            <a:r>
              <a:rPr dirty="0" sz="1450" spc="145" b="1">
                <a:solidFill>
                  <a:srgbClr val="FFFFFF"/>
                </a:solidFill>
                <a:latin typeface="Roboto"/>
                <a:cs typeface="Roboto"/>
              </a:rPr>
              <a:t>DEFENSAS </a:t>
            </a:r>
            <a:endParaRPr sz="1450">
              <a:latin typeface="Roboto"/>
              <a:cs typeface="Roboto"/>
            </a:endParaRPr>
          </a:p>
          <a:p>
            <a:pPr marL="665480">
              <a:lnSpc>
                <a:spcPct val="100000"/>
              </a:lnSpc>
              <a:spcBef>
                <a:spcPts val="990"/>
              </a:spcBef>
            </a:pPr>
            <a:r>
              <a:rPr dirty="0" sz="1700">
                <a:solidFill>
                  <a:srgbClr val="FFFFFF"/>
                </a:solidFill>
                <a:latin typeface="Roboto"/>
                <a:cs typeface="Roboto"/>
              </a:rPr>
              <a:t>Pagaré</a:t>
            </a:r>
            <a:r>
              <a:rPr dirty="0" sz="1700" spc="26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>
                <a:solidFill>
                  <a:srgbClr val="FFFFFF"/>
                </a:solidFill>
                <a:latin typeface="Roboto"/>
                <a:cs typeface="Roboto"/>
              </a:rPr>
              <a:t>Con</a:t>
            </a:r>
            <a:r>
              <a:rPr dirty="0" sz="1700" spc="26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>
                <a:solidFill>
                  <a:srgbClr val="FFFFFF"/>
                </a:solidFill>
                <a:latin typeface="Roboto"/>
                <a:cs typeface="Roboto"/>
              </a:rPr>
              <a:t>Endoso</a:t>
            </a:r>
            <a:r>
              <a:rPr dirty="0" sz="1700" spc="27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>
                <a:solidFill>
                  <a:srgbClr val="FFFFFF"/>
                </a:solidFill>
                <a:latin typeface="Roboto"/>
                <a:cs typeface="Roboto"/>
              </a:rPr>
              <a:t>En</a:t>
            </a:r>
            <a:r>
              <a:rPr dirty="0" sz="1700" spc="26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 spc="-10">
                <a:solidFill>
                  <a:srgbClr val="FFFFFF"/>
                </a:solidFill>
                <a:latin typeface="Roboto"/>
                <a:cs typeface="Roboto"/>
              </a:rPr>
              <a:t>Blanco:</a:t>
            </a:r>
            <a:endParaRPr sz="1700">
              <a:latin typeface="Roboto"/>
              <a:cs typeface="Roboto"/>
            </a:endParaRPr>
          </a:p>
          <a:p>
            <a:pPr marL="812800">
              <a:lnSpc>
                <a:spcPct val="100000"/>
              </a:lnSpc>
              <a:spcBef>
                <a:spcPts val="665"/>
              </a:spcBef>
            </a:pPr>
            <a:r>
              <a:rPr dirty="0" sz="1000">
                <a:solidFill>
                  <a:srgbClr val="FFFFFF"/>
                </a:solidFill>
                <a:latin typeface="Roboto"/>
                <a:cs typeface="Roboto"/>
              </a:rPr>
              <a:t>“Ley</a:t>
            </a:r>
            <a:r>
              <a:rPr dirty="0" sz="1000" spc="21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000">
                <a:solidFill>
                  <a:srgbClr val="FFFFFF"/>
                </a:solidFill>
                <a:latin typeface="Roboto"/>
                <a:cs typeface="Roboto"/>
              </a:rPr>
              <a:t>Especial</a:t>
            </a:r>
            <a:r>
              <a:rPr dirty="0" sz="1000" spc="22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000">
                <a:solidFill>
                  <a:srgbClr val="FFFFFF"/>
                </a:solidFill>
                <a:latin typeface="Roboto"/>
                <a:cs typeface="Roboto"/>
              </a:rPr>
              <a:t>de</a:t>
            </a:r>
            <a:r>
              <a:rPr dirty="0" sz="1000" spc="22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000">
                <a:solidFill>
                  <a:srgbClr val="FFFFFF"/>
                </a:solidFill>
                <a:latin typeface="Roboto"/>
                <a:cs typeface="Roboto"/>
              </a:rPr>
              <a:t>Transferencias</a:t>
            </a:r>
            <a:r>
              <a:rPr dirty="0" sz="1000" spc="22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000">
                <a:solidFill>
                  <a:srgbClr val="FFFFFF"/>
                </a:solidFill>
                <a:latin typeface="Roboto"/>
                <a:cs typeface="Roboto"/>
              </a:rPr>
              <a:t>de</a:t>
            </a:r>
            <a:r>
              <a:rPr dirty="0" sz="1000" spc="22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000">
                <a:solidFill>
                  <a:srgbClr val="FFFFFF"/>
                </a:solidFill>
                <a:latin typeface="Roboto"/>
                <a:cs typeface="Roboto"/>
              </a:rPr>
              <a:t>Activos</a:t>
            </a:r>
            <a:r>
              <a:rPr dirty="0" sz="1000" spc="22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000">
                <a:solidFill>
                  <a:srgbClr val="FFFFFF"/>
                </a:solidFill>
                <a:latin typeface="Roboto"/>
                <a:cs typeface="Roboto"/>
              </a:rPr>
              <a:t>Financieros”</a:t>
            </a:r>
            <a:r>
              <a:rPr dirty="0" sz="1000" spc="21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000">
                <a:solidFill>
                  <a:srgbClr val="FFFFFF"/>
                </a:solidFill>
                <a:latin typeface="Roboto"/>
                <a:cs typeface="Roboto"/>
              </a:rPr>
              <a:t>Ley</a:t>
            </a:r>
            <a:r>
              <a:rPr dirty="0" sz="1000" spc="22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000">
                <a:solidFill>
                  <a:srgbClr val="FFFFFF"/>
                </a:solidFill>
                <a:latin typeface="Roboto"/>
                <a:cs typeface="Roboto"/>
              </a:rPr>
              <a:t>Núm.</a:t>
            </a:r>
            <a:r>
              <a:rPr dirty="0" sz="1000" spc="22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000">
                <a:solidFill>
                  <a:srgbClr val="FFFFFF"/>
                </a:solidFill>
                <a:latin typeface="Roboto"/>
                <a:cs typeface="Roboto"/>
              </a:rPr>
              <a:t>13</a:t>
            </a:r>
            <a:r>
              <a:rPr dirty="0" sz="1000" spc="22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000">
                <a:solidFill>
                  <a:srgbClr val="FFFFFF"/>
                </a:solidFill>
                <a:latin typeface="Roboto"/>
                <a:cs typeface="Roboto"/>
              </a:rPr>
              <a:t>de</a:t>
            </a:r>
            <a:r>
              <a:rPr dirty="0" sz="1000" spc="22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000">
                <a:solidFill>
                  <a:srgbClr val="FFFFFF"/>
                </a:solidFill>
                <a:latin typeface="Roboto"/>
                <a:cs typeface="Roboto"/>
              </a:rPr>
              <a:t>23</a:t>
            </a:r>
            <a:r>
              <a:rPr dirty="0" sz="1000" spc="22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000">
                <a:solidFill>
                  <a:srgbClr val="FFFFFF"/>
                </a:solidFill>
                <a:latin typeface="Roboto"/>
                <a:cs typeface="Roboto"/>
              </a:rPr>
              <a:t>de</a:t>
            </a:r>
            <a:r>
              <a:rPr dirty="0" sz="1000" spc="22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000">
                <a:solidFill>
                  <a:srgbClr val="FFFFFF"/>
                </a:solidFill>
                <a:latin typeface="Roboto"/>
                <a:cs typeface="Roboto"/>
              </a:rPr>
              <a:t>febrero</a:t>
            </a:r>
            <a:r>
              <a:rPr dirty="0" sz="1000" spc="22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000">
                <a:solidFill>
                  <a:srgbClr val="FFFFFF"/>
                </a:solidFill>
                <a:latin typeface="Roboto"/>
                <a:cs typeface="Roboto"/>
              </a:rPr>
              <a:t>de</a:t>
            </a:r>
            <a:r>
              <a:rPr dirty="0" sz="1000" spc="22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000" spc="-20">
                <a:solidFill>
                  <a:srgbClr val="FFFFFF"/>
                </a:solidFill>
                <a:latin typeface="Roboto"/>
                <a:cs typeface="Roboto"/>
              </a:rPr>
              <a:t>2007</a:t>
            </a:r>
            <a:endParaRPr sz="1000">
              <a:latin typeface="Roboto"/>
              <a:cs typeface="Roboto"/>
            </a:endParaRPr>
          </a:p>
          <a:p>
            <a:pPr marL="665480">
              <a:lnSpc>
                <a:spcPct val="100000"/>
              </a:lnSpc>
              <a:spcBef>
                <a:spcPts val="790"/>
              </a:spcBef>
            </a:pPr>
            <a:r>
              <a:rPr dirty="0" sz="1700">
                <a:solidFill>
                  <a:srgbClr val="FFFFFF"/>
                </a:solidFill>
                <a:latin typeface="Roboto"/>
                <a:cs typeface="Roboto"/>
              </a:rPr>
              <a:t>"</a:t>
            </a:r>
            <a:r>
              <a:rPr dirty="0" sz="1700" spc="19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>
                <a:solidFill>
                  <a:srgbClr val="FFFFFF"/>
                </a:solidFill>
                <a:latin typeface="Roboto"/>
                <a:cs typeface="Roboto"/>
              </a:rPr>
              <a:t>True</a:t>
            </a:r>
            <a:r>
              <a:rPr dirty="0" sz="1700" spc="20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>
                <a:solidFill>
                  <a:srgbClr val="FFFFFF"/>
                </a:solidFill>
                <a:latin typeface="Roboto"/>
                <a:cs typeface="Roboto"/>
              </a:rPr>
              <a:t>Sale"</a:t>
            </a:r>
            <a:r>
              <a:rPr dirty="0" sz="1700" spc="19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>
                <a:solidFill>
                  <a:srgbClr val="FFFFFF"/>
                </a:solidFill>
                <a:latin typeface="Roboto"/>
                <a:cs typeface="Roboto"/>
              </a:rPr>
              <a:t>aunque</a:t>
            </a:r>
            <a:r>
              <a:rPr dirty="0" sz="1700" spc="20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>
                <a:solidFill>
                  <a:srgbClr val="FFFFFF"/>
                </a:solidFill>
                <a:latin typeface="Roboto"/>
                <a:cs typeface="Roboto"/>
              </a:rPr>
              <a:t>se</a:t>
            </a:r>
            <a:r>
              <a:rPr dirty="0" sz="1700" spc="19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>
                <a:solidFill>
                  <a:srgbClr val="FFFFFF"/>
                </a:solidFill>
                <a:latin typeface="Roboto"/>
                <a:cs typeface="Roboto"/>
              </a:rPr>
              <a:t>retenga</a:t>
            </a:r>
            <a:r>
              <a:rPr dirty="0" sz="1700" spc="20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>
                <a:solidFill>
                  <a:srgbClr val="FFFFFF"/>
                </a:solidFill>
                <a:latin typeface="Roboto"/>
                <a:cs typeface="Roboto"/>
              </a:rPr>
              <a:t>el</a:t>
            </a:r>
            <a:r>
              <a:rPr dirty="0" sz="1700" spc="19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 spc="-10">
                <a:solidFill>
                  <a:srgbClr val="FFFFFF"/>
                </a:solidFill>
                <a:latin typeface="Roboto"/>
                <a:cs typeface="Roboto"/>
              </a:rPr>
              <a:t>pagaré.</a:t>
            </a:r>
            <a:endParaRPr sz="1700">
              <a:latin typeface="Roboto"/>
              <a:cs typeface="Roboto"/>
            </a:endParaRPr>
          </a:p>
          <a:p>
            <a:pPr marL="665480" marR="949960">
              <a:lnSpc>
                <a:spcPct val="129200"/>
              </a:lnSpc>
              <a:spcBef>
                <a:spcPts val="175"/>
              </a:spcBef>
            </a:pPr>
            <a:r>
              <a:rPr dirty="0" sz="1700">
                <a:solidFill>
                  <a:srgbClr val="FFFFFF"/>
                </a:solidFill>
                <a:latin typeface="Roboto"/>
                <a:cs typeface="Roboto"/>
              </a:rPr>
              <a:t>El</a:t>
            </a:r>
            <a:r>
              <a:rPr dirty="0" sz="1700" spc="254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>
                <a:solidFill>
                  <a:srgbClr val="FFFFFF"/>
                </a:solidFill>
                <a:latin typeface="Roboto"/>
                <a:cs typeface="Roboto"/>
              </a:rPr>
              <a:t>Lenders</a:t>
            </a:r>
            <a:r>
              <a:rPr dirty="0" sz="1700" spc="254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>
                <a:solidFill>
                  <a:srgbClr val="FFFFFF"/>
                </a:solidFill>
                <a:latin typeface="Roboto"/>
                <a:cs typeface="Roboto"/>
              </a:rPr>
              <a:t>Contract</a:t>
            </a:r>
            <a:r>
              <a:rPr dirty="0" sz="1700" spc="26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>
                <a:solidFill>
                  <a:srgbClr val="FFFFFF"/>
                </a:solidFill>
                <a:latin typeface="Roboto"/>
                <a:cs typeface="Roboto"/>
              </a:rPr>
              <a:t>está</a:t>
            </a:r>
            <a:r>
              <a:rPr dirty="0" sz="1700" spc="254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>
                <a:solidFill>
                  <a:srgbClr val="FFFFFF"/>
                </a:solidFill>
                <a:latin typeface="Roboto"/>
                <a:cs typeface="Roboto"/>
              </a:rPr>
              <a:t>compuesto</a:t>
            </a:r>
            <a:r>
              <a:rPr dirty="0" sz="1700" spc="26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>
                <a:solidFill>
                  <a:srgbClr val="FFFFFF"/>
                </a:solidFill>
                <a:latin typeface="Roboto"/>
                <a:cs typeface="Roboto"/>
              </a:rPr>
              <a:t>por</a:t>
            </a:r>
            <a:r>
              <a:rPr dirty="0" sz="1700" spc="254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>
                <a:solidFill>
                  <a:srgbClr val="FFFFFF"/>
                </a:solidFill>
                <a:latin typeface="Roboto"/>
                <a:cs typeface="Roboto"/>
              </a:rPr>
              <a:t>el</a:t>
            </a:r>
            <a:r>
              <a:rPr dirty="0" sz="1700" spc="28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 spc="45">
                <a:solidFill>
                  <a:srgbClr val="4AAF30"/>
                </a:solidFill>
                <a:latin typeface="Roboto"/>
                <a:cs typeface="Roboto"/>
              </a:rPr>
              <a:t>Mortgage</a:t>
            </a:r>
            <a:r>
              <a:rPr dirty="0" sz="1700" spc="254">
                <a:solidFill>
                  <a:srgbClr val="4AAF30"/>
                </a:solidFill>
                <a:latin typeface="Roboto"/>
                <a:cs typeface="Roboto"/>
              </a:rPr>
              <a:t> </a:t>
            </a:r>
            <a:r>
              <a:rPr dirty="0" sz="1700">
                <a:solidFill>
                  <a:srgbClr val="4AAF30"/>
                </a:solidFill>
                <a:latin typeface="Roboto"/>
                <a:cs typeface="Roboto"/>
              </a:rPr>
              <a:t>Seller</a:t>
            </a:r>
            <a:r>
              <a:rPr dirty="0" sz="1700" spc="260">
                <a:solidFill>
                  <a:srgbClr val="4AAF30"/>
                </a:solidFill>
                <a:latin typeface="Roboto"/>
                <a:cs typeface="Roboto"/>
              </a:rPr>
              <a:t> </a:t>
            </a:r>
            <a:r>
              <a:rPr dirty="0" sz="1700" spc="-25">
                <a:solidFill>
                  <a:srgbClr val="4AAF30"/>
                </a:solidFill>
                <a:latin typeface="Roboto"/>
                <a:cs typeface="Roboto"/>
              </a:rPr>
              <a:t>and </a:t>
            </a:r>
            <a:r>
              <a:rPr dirty="0" sz="1700">
                <a:solidFill>
                  <a:srgbClr val="4AAF30"/>
                </a:solidFill>
                <a:latin typeface="Roboto"/>
                <a:cs typeface="Roboto"/>
              </a:rPr>
              <a:t>Servicers</a:t>
            </a:r>
            <a:r>
              <a:rPr dirty="0" sz="1700" spc="250">
                <a:solidFill>
                  <a:srgbClr val="4AAF30"/>
                </a:solidFill>
                <a:latin typeface="Roboto"/>
                <a:cs typeface="Roboto"/>
              </a:rPr>
              <a:t> </a:t>
            </a:r>
            <a:r>
              <a:rPr dirty="0" sz="1700">
                <a:solidFill>
                  <a:srgbClr val="4AAF30"/>
                </a:solidFill>
                <a:latin typeface="Roboto"/>
                <a:cs typeface="Roboto"/>
              </a:rPr>
              <a:t>Agreement</a:t>
            </a:r>
            <a:r>
              <a:rPr dirty="0" sz="1700" spc="254">
                <a:solidFill>
                  <a:srgbClr val="4AAF30"/>
                </a:solidFill>
                <a:latin typeface="Roboto"/>
                <a:cs typeface="Roboto"/>
              </a:rPr>
              <a:t> </a:t>
            </a:r>
            <a:r>
              <a:rPr dirty="0" sz="1700" spc="50">
                <a:solidFill>
                  <a:srgbClr val="4AAF30"/>
                </a:solidFill>
                <a:latin typeface="Roboto"/>
                <a:cs typeface="Roboto"/>
              </a:rPr>
              <a:t>(MSSC</a:t>
            </a:r>
            <a:r>
              <a:rPr dirty="0" sz="1700" spc="50">
                <a:solidFill>
                  <a:srgbClr val="FFFFFF"/>
                </a:solidFill>
                <a:latin typeface="Roboto"/>
                <a:cs typeface="Roboto"/>
              </a:rPr>
              <a:t>)</a:t>
            </a:r>
            <a:r>
              <a:rPr dirty="0" sz="1700" spc="254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>
                <a:solidFill>
                  <a:srgbClr val="FFFFFF"/>
                </a:solidFill>
                <a:latin typeface="Roboto"/>
                <a:cs typeface="Roboto"/>
              </a:rPr>
              <a:t>y</a:t>
            </a:r>
            <a:r>
              <a:rPr dirty="0" sz="1700" spc="254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>
                <a:solidFill>
                  <a:srgbClr val="F3610A"/>
                </a:solidFill>
                <a:latin typeface="Roboto"/>
                <a:cs typeface="Roboto"/>
              </a:rPr>
              <a:t>todas</a:t>
            </a:r>
            <a:r>
              <a:rPr dirty="0" sz="1700" spc="250">
                <a:solidFill>
                  <a:srgbClr val="F3610A"/>
                </a:solidFill>
                <a:latin typeface="Roboto"/>
                <a:cs typeface="Roboto"/>
              </a:rPr>
              <a:t> </a:t>
            </a:r>
            <a:r>
              <a:rPr dirty="0" sz="1700">
                <a:solidFill>
                  <a:srgbClr val="F3610A"/>
                </a:solidFill>
                <a:latin typeface="Roboto"/>
                <a:cs typeface="Roboto"/>
              </a:rPr>
              <a:t>las</a:t>
            </a:r>
            <a:r>
              <a:rPr dirty="0" sz="1700" spc="254">
                <a:solidFill>
                  <a:srgbClr val="F3610A"/>
                </a:solidFill>
                <a:latin typeface="Roboto"/>
                <a:cs typeface="Roboto"/>
              </a:rPr>
              <a:t> </a:t>
            </a:r>
            <a:r>
              <a:rPr dirty="0" sz="1700">
                <a:solidFill>
                  <a:srgbClr val="F3610A"/>
                </a:solidFill>
                <a:latin typeface="Roboto"/>
                <a:cs typeface="Roboto"/>
              </a:rPr>
              <a:t>guías</a:t>
            </a:r>
            <a:r>
              <a:rPr dirty="0" sz="1700" spc="254">
                <a:solidFill>
                  <a:srgbClr val="F3610A"/>
                </a:solidFill>
                <a:latin typeface="Roboto"/>
                <a:cs typeface="Roboto"/>
              </a:rPr>
              <a:t> </a:t>
            </a:r>
            <a:r>
              <a:rPr dirty="0" sz="1700">
                <a:solidFill>
                  <a:srgbClr val="F3610A"/>
                </a:solidFill>
                <a:latin typeface="Roboto"/>
                <a:cs typeface="Roboto"/>
              </a:rPr>
              <a:t>de</a:t>
            </a:r>
            <a:r>
              <a:rPr dirty="0" sz="1700" spc="254">
                <a:solidFill>
                  <a:srgbClr val="F3610A"/>
                </a:solidFill>
                <a:latin typeface="Roboto"/>
                <a:cs typeface="Roboto"/>
              </a:rPr>
              <a:t> </a:t>
            </a:r>
            <a:r>
              <a:rPr dirty="0" sz="1700">
                <a:solidFill>
                  <a:srgbClr val="F3610A"/>
                </a:solidFill>
                <a:latin typeface="Roboto"/>
                <a:cs typeface="Roboto"/>
              </a:rPr>
              <a:t>Fannie</a:t>
            </a:r>
            <a:r>
              <a:rPr dirty="0" sz="1700" spc="250">
                <a:solidFill>
                  <a:srgbClr val="F3610A"/>
                </a:solidFill>
                <a:latin typeface="Roboto"/>
                <a:cs typeface="Roboto"/>
              </a:rPr>
              <a:t> </a:t>
            </a:r>
            <a:r>
              <a:rPr dirty="0" sz="1700">
                <a:solidFill>
                  <a:srgbClr val="F3610A"/>
                </a:solidFill>
                <a:latin typeface="Roboto"/>
                <a:cs typeface="Roboto"/>
              </a:rPr>
              <a:t>Mae,</a:t>
            </a:r>
            <a:r>
              <a:rPr dirty="0" sz="1700" spc="254">
                <a:solidFill>
                  <a:srgbClr val="F3610A"/>
                </a:solidFill>
                <a:latin typeface="Roboto"/>
                <a:cs typeface="Roboto"/>
              </a:rPr>
              <a:t> </a:t>
            </a:r>
            <a:r>
              <a:rPr dirty="0" sz="1700" spc="-25">
                <a:solidFill>
                  <a:srgbClr val="F3610A"/>
                </a:solidFill>
                <a:latin typeface="Roboto"/>
                <a:cs typeface="Roboto"/>
              </a:rPr>
              <a:t>que </a:t>
            </a:r>
            <a:r>
              <a:rPr dirty="0" sz="1700">
                <a:solidFill>
                  <a:srgbClr val="F3610A"/>
                </a:solidFill>
                <a:latin typeface="Roboto"/>
                <a:cs typeface="Roboto"/>
              </a:rPr>
              <a:t>incluyen</a:t>
            </a:r>
            <a:r>
              <a:rPr dirty="0" sz="1700" spc="210">
                <a:solidFill>
                  <a:srgbClr val="F3610A"/>
                </a:solidFill>
                <a:latin typeface="Roboto"/>
                <a:cs typeface="Roboto"/>
              </a:rPr>
              <a:t> </a:t>
            </a:r>
            <a:r>
              <a:rPr dirty="0" sz="1700">
                <a:solidFill>
                  <a:srgbClr val="F3610A"/>
                </a:solidFill>
                <a:latin typeface="Roboto"/>
                <a:cs typeface="Roboto"/>
              </a:rPr>
              <a:t>la</a:t>
            </a:r>
            <a:r>
              <a:rPr dirty="0" sz="1700" spc="215">
                <a:solidFill>
                  <a:srgbClr val="F3610A"/>
                </a:solidFill>
                <a:latin typeface="Roboto"/>
                <a:cs typeface="Roboto"/>
              </a:rPr>
              <a:t> </a:t>
            </a:r>
            <a:r>
              <a:rPr dirty="0" sz="1700">
                <a:solidFill>
                  <a:srgbClr val="F3610A"/>
                </a:solidFill>
                <a:latin typeface="Roboto"/>
                <a:cs typeface="Roboto"/>
              </a:rPr>
              <a:t>Guía</a:t>
            </a:r>
            <a:r>
              <a:rPr dirty="0" sz="1700" spc="210">
                <a:solidFill>
                  <a:srgbClr val="F3610A"/>
                </a:solidFill>
                <a:latin typeface="Roboto"/>
                <a:cs typeface="Roboto"/>
              </a:rPr>
              <a:t> </a:t>
            </a:r>
            <a:r>
              <a:rPr dirty="0" sz="1700">
                <a:solidFill>
                  <a:srgbClr val="F3610A"/>
                </a:solidFill>
                <a:latin typeface="Roboto"/>
                <a:cs typeface="Roboto"/>
              </a:rPr>
              <a:t>de</a:t>
            </a:r>
            <a:r>
              <a:rPr dirty="0" sz="1700" spc="215">
                <a:solidFill>
                  <a:srgbClr val="F3610A"/>
                </a:solidFill>
                <a:latin typeface="Roboto"/>
                <a:cs typeface="Roboto"/>
              </a:rPr>
              <a:t> </a:t>
            </a:r>
            <a:r>
              <a:rPr dirty="0" sz="1700" spc="-10">
                <a:solidFill>
                  <a:srgbClr val="F3610A"/>
                </a:solidFill>
                <a:latin typeface="Roboto"/>
                <a:cs typeface="Roboto"/>
              </a:rPr>
              <a:t>Servicers</a:t>
            </a:r>
            <a:r>
              <a:rPr dirty="0" sz="1700" spc="-10">
                <a:solidFill>
                  <a:srgbClr val="FFFFFF"/>
                </a:solidFill>
                <a:latin typeface="Roboto"/>
                <a:cs typeface="Roboto"/>
              </a:rPr>
              <a:t>.</a:t>
            </a:r>
            <a:endParaRPr sz="1700">
              <a:latin typeface="Roboto"/>
              <a:cs typeface="Roboto"/>
            </a:endParaRPr>
          </a:p>
          <a:p>
            <a:pPr marL="665480">
              <a:lnSpc>
                <a:spcPct val="100000"/>
              </a:lnSpc>
              <a:spcBef>
                <a:spcPts val="710"/>
              </a:spcBef>
            </a:pPr>
            <a:r>
              <a:rPr dirty="0" sz="1700">
                <a:solidFill>
                  <a:srgbClr val="FFFFFF"/>
                </a:solidFill>
                <a:latin typeface="Roboto"/>
                <a:cs typeface="Roboto"/>
              </a:rPr>
              <a:t>Debe</a:t>
            </a:r>
            <a:r>
              <a:rPr dirty="0" sz="1700" spc="33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>
                <a:solidFill>
                  <a:srgbClr val="FFFFFF"/>
                </a:solidFill>
                <a:latin typeface="Roboto"/>
                <a:cs typeface="Roboto"/>
              </a:rPr>
              <a:t>el</a:t>
            </a:r>
            <a:r>
              <a:rPr dirty="0" sz="1700" spc="33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>
                <a:solidFill>
                  <a:srgbClr val="FFFFFF"/>
                </a:solidFill>
                <a:latin typeface="Roboto"/>
                <a:cs typeface="Roboto"/>
              </a:rPr>
              <a:t>demandante</a:t>
            </a:r>
            <a:r>
              <a:rPr dirty="0" sz="1700" spc="33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>
                <a:solidFill>
                  <a:srgbClr val="FFFFFF"/>
                </a:solidFill>
                <a:latin typeface="Roboto"/>
                <a:cs typeface="Roboto"/>
              </a:rPr>
              <a:t>demostrar</a:t>
            </a:r>
            <a:r>
              <a:rPr dirty="0" sz="1700" spc="34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 spc="-10">
                <a:solidFill>
                  <a:srgbClr val="FFFFFF"/>
                </a:solidFill>
                <a:latin typeface="Roboto"/>
                <a:cs typeface="Roboto"/>
              </a:rPr>
              <a:t>autorización.</a:t>
            </a:r>
            <a:endParaRPr sz="1700">
              <a:latin typeface="Roboto"/>
              <a:cs typeface="Roboto"/>
            </a:endParaRPr>
          </a:p>
        </p:txBody>
      </p:sp>
      <p:pic>
        <p:nvPicPr>
          <p:cNvPr id="20" name="object 20" descr="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956713" y="9531912"/>
            <a:ext cx="756732" cy="727626"/>
          </a:xfrm>
          <a:prstGeom prst="rect">
            <a:avLst/>
          </a:prstGeom>
        </p:spPr>
      </p:pic>
      <p:sp>
        <p:nvSpPr>
          <p:cNvPr id="21" name="object 21" descr="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38100">
              <a:lnSpc>
                <a:spcPts val="2035"/>
              </a:lnSpc>
            </a:pPr>
            <a:fld id="{81D60167-4931-47E6-BA6A-407CBD079E47}" type="slidenum">
              <a:rPr dirty="0" spc="-25"/>
              <a:t>39</a:t>
            </a:fld>
          </a:p>
        </p:txBody>
      </p:sp>
      <p:sp>
        <p:nvSpPr>
          <p:cNvPr id="22" name="object 22" descr="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698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55"/>
              </a:spcBef>
            </a:pPr>
            <a:r>
              <a:rPr dirty="0"/>
              <a:t>©2023</a:t>
            </a:r>
            <a:r>
              <a:rPr dirty="0" spc="290"/>
              <a:t> </a:t>
            </a:r>
            <a:r>
              <a:rPr dirty="0"/>
              <a:t>Proprietary</a:t>
            </a:r>
            <a:r>
              <a:rPr dirty="0" spc="290"/>
              <a:t> </a:t>
            </a:r>
            <a:r>
              <a:rPr dirty="0"/>
              <a:t>and</a:t>
            </a:r>
            <a:r>
              <a:rPr dirty="0" spc="295"/>
              <a:t> </a:t>
            </a:r>
            <a:r>
              <a:rPr dirty="0"/>
              <a:t>Confidential.</a:t>
            </a:r>
            <a:r>
              <a:rPr dirty="0" spc="290"/>
              <a:t> </a:t>
            </a:r>
            <a:r>
              <a:rPr dirty="0"/>
              <a:t>All</a:t>
            </a:r>
            <a:r>
              <a:rPr dirty="0" spc="295"/>
              <a:t> </a:t>
            </a:r>
            <a:r>
              <a:rPr dirty="0"/>
              <a:t>Rights</a:t>
            </a:r>
            <a:r>
              <a:rPr dirty="0" spc="290"/>
              <a:t> </a:t>
            </a:r>
            <a:r>
              <a:rPr dirty="0" spc="-10"/>
              <a:t>Reserved.</a:t>
            </a: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738425" y="0"/>
            <a:ext cx="18627725" cy="2620010"/>
            <a:chOff x="738425" y="0"/>
            <a:chExt cx="18627725" cy="2620010"/>
          </a:xfrm>
        </p:grpSpPr>
        <p:sp>
          <p:nvSpPr>
            <p:cNvPr id="3" name="object 3" descr=""/>
            <p:cNvSpPr/>
            <p:nvPr/>
          </p:nvSpPr>
          <p:spPr>
            <a:xfrm>
              <a:off x="738425" y="0"/>
              <a:ext cx="18627725" cy="2620010"/>
            </a:xfrm>
            <a:custGeom>
              <a:avLst/>
              <a:gdLst/>
              <a:ahLst/>
              <a:cxnLst/>
              <a:rect l="l" t="t" r="r" b="b"/>
              <a:pathLst>
                <a:path w="18627725" h="2620010">
                  <a:moveTo>
                    <a:pt x="18627244" y="0"/>
                  </a:moveTo>
                  <a:lnTo>
                    <a:pt x="0" y="0"/>
                  </a:lnTo>
                  <a:lnTo>
                    <a:pt x="0" y="2619456"/>
                  </a:lnTo>
                  <a:lnTo>
                    <a:pt x="18627244" y="2619456"/>
                  </a:lnTo>
                  <a:lnTo>
                    <a:pt x="18627244" y="0"/>
                  </a:lnTo>
                  <a:close/>
                </a:path>
              </a:pathLst>
            </a:custGeom>
            <a:solidFill>
              <a:srgbClr val="EDF1EB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" name="object 4" descr=""/>
            <p:cNvSpPr/>
            <p:nvPr/>
          </p:nvSpPr>
          <p:spPr>
            <a:xfrm>
              <a:off x="1466052" y="2208624"/>
              <a:ext cx="582295" cy="58419"/>
            </a:xfrm>
            <a:custGeom>
              <a:avLst/>
              <a:gdLst/>
              <a:ahLst/>
              <a:cxnLst/>
              <a:rect l="l" t="t" r="r" b="b"/>
              <a:pathLst>
                <a:path w="582294" h="58419">
                  <a:moveTo>
                    <a:pt x="582101" y="0"/>
                  </a:moveTo>
                  <a:lnTo>
                    <a:pt x="0" y="0"/>
                  </a:lnTo>
                  <a:lnTo>
                    <a:pt x="0" y="58210"/>
                  </a:lnTo>
                  <a:lnTo>
                    <a:pt x="582101" y="58210"/>
                  </a:lnTo>
                  <a:lnTo>
                    <a:pt x="582101" y="0"/>
                  </a:lnTo>
                  <a:close/>
                </a:path>
              </a:pathLst>
            </a:custGeom>
            <a:solidFill>
              <a:srgbClr val="C31919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5" name="object 5" descr=""/>
          <p:cNvSpPr txBox="1"/>
          <p:nvPr/>
        </p:nvSpPr>
        <p:spPr>
          <a:xfrm>
            <a:off x="734826" y="0"/>
            <a:ext cx="18634710" cy="2620010"/>
          </a:xfrm>
          <a:prstGeom prst="rect">
            <a:avLst/>
          </a:prstGeom>
        </p:spPr>
        <p:txBody>
          <a:bodyPr wrap="square" lIns="0" tIns="381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30"/>
              </a:spcBef>
            </a:pPr>
            <a:endParaRPr sz="2550">
              <a:latin typeface="Times New Roman"/>
              <a:cs typeface="Times New Roman"/>
            </a:endParaRPr>
          </a:p>
          <a:p>
            <a:pPr marL="730885">
              <a:lnSpc>
                <a:spcPct val="100000"/>
              </a:lnSpc>
              <a:spcBef>
                <a:spcPts val="5"/>
              </a:spcBef>
            </a:pPr>
            <a:r>
              <a:rPr dirty="0" sz="2850" spc="-20">
                <a:solidFill>
                  <a:srgbClr val="C31919"/>
                </a:solidFill>
                <a:latin typeface="Book Antiqua"/>
                <a:cs typeface="Book Antiqua"/>
              </a:rPr>
              <a:t>Agente</a:t>
            </a:r>
            <a:r>
              <a:rPr dirty="0" sz="2850" spc="20">
                <a:solidFill>
                  <a:srgbClr val="C31919"/>
                </a:solidFill>
                <a:latin typeface="Book Antiqua"/>
                <a:cs typeface="Book Antiqua"/>
              </a:rPr>
              <a:t> </a:t>
            </a:r>
            <a:r>
              <a:rPr dirty="0" sz="2850">
                <a:solidFill>
                  <a:srgbClr val="C31919"/>
                </a:solidFill>
                <a:latin typeface="Book Antiqua"/>
                <a:cs typeface="Book Antiqua"/>
              </a:rPr>
              <a:t>de</a:t>
            </a:r>
            <a:r>
              <a:rPr dirty="0" sz="2850" spc="30">
                <a:solidFill>
                  <a:srgbClr val="C31919"/>
                </a:solidFill>
                <a:latin typeface="Book Antiqua"/>
                <a:cs typeface="Book Antiqua"/>
              </a:rPr>
              <a:t> </a:t>
            </a:r>
            <a:r>
              <a:rPr dirty="0" sz="2850">
                <a:solidFill>
                  <a:srgbClr val="C31919"/>
                </a:solidFill>
                <a:latin typeface="Book Antiqua"/>
                <a:cs typeface="Book Antiqua"/>
              </a:rPr>
              <a:t>Servicio</a:t>
            </a:r>
            <a:r>
              <a:rPr dirty="0" sz="2850" spc="30">
                <a:solidFill>
                  <a:srgbClr val="C31919"/>
                </a:solidFill>
                <a:latin typeface="Book Antiqua"/>
                <a:cs typeface="Book Antiqua"/>
              </a:rPr>
              <a:t> </a:t>
            </a:r>
            <a:r>
              <a:rPr dirty="0" sz="2850">
                <a:solidFill>
                  <a:srgbClr val="C31919"/>
                </a:solidFill>
                <a:latin typeface="Book Antiqua"/>
                <a:cs typeface="Book Antiqua"/>
              </a:rPr>
              <a:t>de</a:t>
            </a:r>
            <a:r>
              <a:rPr dirty="0" sz="2850" spc="35">
                <a:solidFill>
                  <a:srgbClr val="C31919"/>
                </a:solidFill>
                <a:latin typeface="Book Antiqua"/>
                <a:cs typeface="Book Antiqua"/>
              </a:rPr>
              <a:t> </a:t>
            </a:r>
            <a:r>
              <a:rPr dirty="0" sz="2850">
                <a:solidFill>
                  <a:srgbClr val="C31919"/>
                </a:solidFill>
                <a:latin typeface="Book Antiqua"/>
                <a:cs typeface="Book Antiqua"/>
              </a:rPr>
              <a:t>Fannie</a:t>
            </a:r>
            <a:r>
              <a:rPr dirty="0" sz="2850" spc="30">
                <a:solidFill>
                  <a:srgbClr val="C31919"/>
                </a:solidFill>
                <a:latin typeface="Book Antiqua"/>
                <a:cs typeface="Book Antiqua"/>
              </a:rPr>
              <a:t> </a:t>
            </a:r>
            <a:r>
              <a:rPr dirty="0" sz="2850" spc="-105">
                <a:solidFill>
                  <a:srgbClr val="C31919"/>
                </a:solidFill>
                <a:latin typeface="Book Antiqua"/>
                <a:cs typeface="Book Antiqua"/>
              </a:rPr>
              <a:t>Mae|Freddie</a:t>
            </a:r>
            <a:r>
              <a:rPr dirty="0" sz="2850" spc="30">
                <a:solidFill>
                  <a:srgbClr val="C31919"/>
                </a:solidFill>
                <a:latin typeface="Book Antiqua"/>
                <a:cs typeface="Book Antiqua"/>
              </a:rPr>
              <a:t> </a:t>
            </a:r>
            <a:r>
              <a:rPr dirty="0" sz="2850" spc="-25">
                <a:solidFill>
                  <a:srgbClr val="C31919"/>
                </a:solidFill>
                <a:latin typeface="Book Antiqua"/>
                <a:cs typeface="Book Antiqua"/>
              </a:rPr>
              <a:t>Mac</a:t>
            </a:r>
            <a:endParaRPr sz="2850">
              <a:latin typeface="Book Antiqua"/>
              <a:cs typeface="Book Antiqua"/>
            </a:endParaRPr>
          </a:p>
          <a:p>
            <a:pPr marL="730885">
              <a:lnSpc>
                <a:spcPct val="100000"/>
              </a:lnSpc>
              <a:spcBef>
                <a:spcPts val="1270"/>
              </a:spcBef>
            </a:pPr>
            <a:r>
              <a:rPr dirty="0" sz="5150">
                <a:solidFill>
                  <a:srgbClr val="181818"/>
                </a:solidFill>
                <a:latin typeface="Book Antiqua"/>
                <a:cs typeface="Book Antiqua"/>
              </a:rPr>
              <a:t>El</a:t>
            </a:r>
            <a:r>
              <a:rPr dirty="0" sz="5150" spc="-70">
                <a:solidFill>
                  <a:srgbClr val="181818"/>
                </a:solidFill>
                <a:latin typeface="Book Antiqua"/>
                <a:cs typeface="Book Antiqua"/>
              </a:rPr>
              <a:t> </a:t>
            </a:r>
            <a:r>
              <a:rPr dirty="0" sz="5150" spc="-10">
                <a:solidFill>
                  <a:srgbClr val="181818"/>
                </a:solidFill>
                <a:latin typeface="Book Antiqua"/>
                <a:cs typeface="Book Antiqua"/>
              </a:rPr>
              <a:t>Pagaré</a:t>
            </a:r>
            <a:endParaRPr sz="5150">
              <a:latin typeface="Book Antiqua"/>
              <a:cs typeface="Book Antiqua"/>
            </a:endParaRPr>
          </a:p>
        </p:txBody>
      </p:sp>
      <p:sp>
        <p:nvSpPr>
          <p:cNvPr id="6" name="object 6" descr=""/>
          <p:cNvSpPr/>
          <p:nvPr/>
        </p:nvSpPr>
        <p:spPr>
          <a:xfrm>
            <a:off x="1466052" y="3980119"/>
            <a:ext cx="17172305" cy="4555490"/>
          </a:xfrm>
          <a:custGeom>
            <a:avLst/>
            <a:gdLst/>
            <a:ahLst/>
            <a:cxnLst/>
            <a:rect l="l" t="t" r="r" b="b"/>
            <a:pathLst>
              <a:path w="17172305" h="4555490">
                <a:moveTo>
                  <a:pt x="17171992" y="0"/>
                </a:moveTo>
                <a:lnTo>
                  <a:pt x="0" y="0"/>
                </a:lnTo>
                <a:lnTo>
                  <a:pt x="0" y="4554943"/>
                </a:lnTo>
                <a:lnTo>
                  <a:pt x="17171992" y="4554943"/>
                </a:lnTo>
                <a:lnTo>
                  <a:pt x="17171992" y="0"/>
                </a:lnTo>
                <a:close/>
              </a:path>
            </a:pathLst>
          </a:custGeom>
          <a:solidFill>
            <a:srgbClr val="858181">
              <a:alpha val="30198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7" name="object 7" descr=""/>
          <p:cNvSpPr txBox="1"/>
          <p:nvPr/>
        </p:nvSpPr>
        <p:spPr>
          <a:xfrm>
            <a:off x="1889928" y="4331232"/>
            <a:ext cx="16384905" cy="3802379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1950" spc="80" b="1">
                <a:solidFill>
                  <a:srgbClr val="FFFFFF"/>
                </a:solidFill>
                <a:latin typeface="Roboto"/>
                <a:cs typeface="Roboto"/>
              </a:rPr>
              <a:t>FALTA</a:t>
            </a:r>
            <a:r>
              <a:rPr dirty="0" sz="1950" spc="375" b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950" spc="85" b="1">
                <a:solidFill>
                  <a:srgbClr val="FFFFFF"/>
                </a:solidFill>
                <a:latin typeface="Roboto"/>
                <a:cs typeface="Roboto"/>
              </a:rPr>
              <a:t>DE</a:t>
            </a:r>
            <a:r>
              <a:rPr dirty="0" sz="1950" spc="390" b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950" spc="180" b="1">
                <a:solidFill>
                  <a:srgbClr val="FFFFFF"/>
                </a:solidFill>
                <a:latin typeface="Roboto"/>
                <a:cs typeface="Roboto"/>
              </a:rPr>
              <a:t>LEGITIMACIÓN</a:t>
            </a:r>
            <a:r>
              <a:rPr dirty="0" sz="1950" spc="390" b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950" spc="175" b="1">
                <a:solidFill>
                  <a:srgbClr val="FFFFFF"/>
                </a:solidFill>
                <a:latin typeface="Roboto"/>
                <a:cs typeface="Roboto"/>
              </a:rPr>
              <a:t>ACTIVA</a:t>
            </a:r>
            <a:r>
              <a:rPr dirty="0" sz="1950" spc="390" b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950" b="1">
                <a:solidFill>
                  <a:srgbClr val="FFFFFF"/>
                </a:solidFill>
                <a:latin typeface="Roboto"/>
                <a:cs typeface="Roboto"/>
              </a:rPr>
              <a:t>Y</a:t>
            </a:r>
            <a:r>
              <a:rPr dirty="0" sz="1950" spc="385" b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950" spc="80" b="1">
                <a:solidFill>
                  <a:srgbClr val="FFFFFF"/>
                </a:solidFill>
                <a:latin typeface="Roboto"/>
                <a:cs typeface="Roboto"/>
              </a:rPr>
              <a:t>FALTA</a:t>
            </a:r>
            <a:r>
              <a:rPr dirty="0" sz="1950" spc="390" b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950" spc="85" b="1">
                <a:solidFill>
                  <a:srgbClr val="FFFFFF"/>
                </a:solidFill>
                <a:latin typeface="Roboto"/>
                <a:cs typeface="Roboto"/>
              </a:rPr>
              <a:t>DE</a:t>
            </a:r>
            <a:r>
              <a:rPr dirty="0" sz="1950" spc="390" b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950" spc="140" b="1">
                <a:solidFill>
                  <a:srgbClr val="FFFFFF"/>
                </a:solidFill>
                <a:latin typeface="Roboto"/>
                <a:cs typeface="Roboto"/>
              </a:rPr>
              <a:t>PARTE</a:t>
            </a:r>
            <a:r>
              <a:rPr dirty="0" sz="1950" spc="390" b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950" spc="160" b="1">
                <a:solidFill>
                  <a:srgbClr val="FFFFFF"/>
                </a:solidFill>
                <a:latin typeface="Roboto"/>
                <a:cs typeface="Roboto"/>
              </a:rPr>
              <a:t>INDISPENSABLE</a:t>
            </a:r>
            <a:endParaRPr sz="1950">
              <a:latin typeface="Roboto"/>
              <a:cs typeface="Roboto"/>
            </a:endParaRPr>
          </a:p>
          <a:p>
            <a:pPr marL="12700" marR="5080">
              <a:lnSpc>
                <a:spcPct val="129200"/>
              </a:lnSpc>
              <a:spcBef>
                <a:spcPts val="870"/>
              </a:spcBef>
            </a:pPr>
            <a:r>
              <a:rPr dirty="0" sz="1700">
                <a:solidFill>
                  <a:srgbClr val="FFFFFF"/>
                </a:solidFill>
                <a:latin typeface="Roboto"/>
                <a:cs typeface="Roboto"/>
              </a:rPr>
              <a:t>Un</a:t>
            </a:r>
            <a:r>
              <a:rPr dirty="0" sz="1700" spc="24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>
                <a:solidFill>
                  <a:srgbClr val="FFFFFF"/>
                </a:solidFill>
                <a:latin typeface="Roboto"/>
                <a:cs typeface="Roboto"/>
              </a:rPr>
              <a:t>examen</a:t>
            </a:r>
            <a:r>
              <a:rPr dirty="0" sz="1700" spc="25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>
                <a:solidFill>
                  <a:srgbClr val="FFFFFF"/>
                </a:solidFill>
                <a:latin typeface="Roboto"/>
                <a:cs typeface="Roboto"/>
              </a:rPr>
              <a:t>del</a:t>
            </a:r>
            <a:r>
              <a:rPr dirty="0" sz="1700" spc="25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 spc="45">
                <a:solidFill>
                  <a:srgbClr val="FFFFFF"/>
                </a:solidFill>
                <a:latin typeface="Roboto"/>
                <a:cs typeface="Roboto"/>
              </a:rPr>
              <a:t>expediente</a:t>
            </a:r>
            <a:r>
              <a:rPr dirty="0" sz="1700" spc="25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>
                <a:solidFill>
                  <a:srgbClr val="FFFFFF"/>
                </a:solidFill>
                <a:latin typeface="Roboto"/>
                <a:cs typeface="Roboto"/>
              </a:rPr>
              <a:t>de</a:t>
            </a:r>
            <a:r>
              <a:rPr dirty="0" sz="1700" spc="25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>
                <a:solidFill>
                  <a:srgbClr val="FFFFFF"/>
                </a:solidFill>
                <a:latin typeface="Roboto"/>
                <a:cs typeface="Roboto"/>
              </a:rPr>
              <a:t>autos</a:t>
            </a:r>
            <a:r>
              <a:rPr dirty="0" sz="1700" spc="25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>
                <a:solidFill>
                  <a:srgbClr val="FFFFFF"/>
                </a:solidFill>
                <a:latin typeface="Roboto"/>
                <a:cs typeface="Roboto"/>
              </a:rPr>
              <a:t>mueve</a:t>
            </a:r>
            <a:r>
              <a:rPr dirty="0" sz="1700" spc="25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>
                <a:solidFill>
                  <a:srgbClr val="FFFFFF"/>
                </a:solidFill>
                <a:latin typeface="Roboto"/>
                <a:cs typeface="Roboto"/>
              </a:rPr>
              <a:t>nuestro</a:t>
            </a:r>
            <a:r>
              <a:rPr dirty="0" sz="1700" spc="24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>
                <a:solidFill>
                  <a:srgbClr val="FFFFFF"/>
                </a:solidFill>
                <a:latin typeface="Roboto"/>
                <a:cs typeface="Roboto"/>
              </a:rPr>
              <a:t>criterio</a:t>
            </a:r>
            <a:r>
              <a:rPr dirty="0" sz="1700" spc="25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>
                <a:solidFill>
                  <a:srgbClr val="FFFFFF"/>
                </a:solidFill>
                <a:latin typeface="Roboto"/>
                <a:cs typeface="Roboto"/>
              </a:rPr>
              <a:t>a</a:t>
            </a:r>
            <a:r>
              <a:rPr dirty="0" sz="1700" spc="25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>
                <a:solidFill>
                  <a:srgbClr val="FFFFFF"/>
                </a:solidFill>
                <a:latin typeface="Roboto"/>
                <a:cs typeface="Roboto"/>
              </a:rPr>
              <a:t>coincidir</a:t>
            </a:r>
            <a:r>
              <a:rPr dirty="0" sz="1700" spc="25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>
                <a:solidFill>
                  <a:srgbClr val="FFFFFF"/>
                </a:solidFill>
                <a:latin typeface="Roboto"/>
                <a:cs typeface="Roboto"/>
              </a:rPr>
              <a:t>con</a:t>
            </a:r>
            <a:r>
              <a:rPr dirty="0" sz="1700" spc="25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>
                <a:solidFill>
                  <a:srgbClr val="FFFFFF"/>
                </a:solidFill>
                <a:latin typeface="Roboto"/>
                <a:cs typeface="Roboto"/>
              </a:rPr>
              <a:t>el</a:t>
            </a:r>
            <a:r>
              <a:rPr dirty="0" sz="1700" spc="25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>
                <a:solidFill>
                  <a:srgbClr val="FFFFFF"/>
                </a:solidFill>
                <a:latin typeface="Roboto"/>
                <a:cs typeface="Roboto"/>
              </a:rPr>
              <a:t>dictamen</a:t>
            </a:r>
            <a:r>
              <a:rPr dirty="0" sz="1700" spc="25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>
                <a:solidFill>
                  <a:srgbClr val="FFFFFF"/>
                </a:solidFill>
                <a:latin typeface="Roboto"/>
                <a:cs typeface="Roboto"/>
              </a:rPr>
              <a:t>emitido</a:t>
            </a:r>
            <a:r>
              <a:rPr dirty="0" sz="1700" spc="25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>
                <a:solidFill>
                  <a:srgbClr val="FFFFFF"/>
                </a:solidFill>
                <a:latin typeface="Roboto"/>
                <a:cs typeface="Roboto"/>
              </a:rPr>
              <a:t>por</a:t>
            </a:r>
            <a:r>
              <a:rPr dirty="0" sz="1700" spc="254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>
                <a:solidFill>
                  <a:srgbClr val="FFFFFF"/>
                </a:solidFill>
                <a:latin typeface="Roboto"/>
                <a:cs typeface="Roboto"/>
              </a:rPr>
              <a:t>el</a:t>
            </a:r>
            <a:r>
              <a:rPr dirty="0" sz="1700" spc="25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>
                <a:solidFill>
                  <a:srgbClr val="FFFFFF"/>
                </a:solidFill>
                <a:latin typeface="Roboto"/>
                <a:cs typeface="Roboto"/>
              </a:rPr>
              <a:t>tribunal</a:t>
            </a:r>
            <a:r>
              <a:rPr dirty="0" sz="1700" spc="24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>
                <a:solidFill>
                  <a:srgbClr val="FFFFFF"/>
                </a:solidFill>
                <a:latin typeface="Roboto"/>
                <a:cs typeface="Roboto"/>
              </a:rPr>
              <a:t>sentenciador.</a:t>
            </a:r>
            <a:r>
              <a:rPr dirty="0" sz="1700" spc="26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>
                <a:solidFill>
                  <a:srgbClr val="FFFFFF"/>
                </a:solidFill>
                <a:latin typeface="Roboto"/>
                <a:cs typeface="Roboto"/>
              </a:rPr>
              <a:t>Tal</a:t>
            </a:r>
            <a:r>
              <a:rPr dirty="0" sz="1700" spc="25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>
                <a:solidFill>
                  <a:srgbClr val="FFFFFF"/>
                </a:solidFill>
                <a:latin typeface="Roboto"/>
                <a:cs typeface="Roboto"/>
              </a:rPr>
              <a:t>y</a:t>
            </a:r>
            <a:r>
              <a:rPr dirty="0" sz="1700" spc="254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>
                <a:solidFill>
                  <a:srgbClr val="FFFFFF"/>
                </a:solidFill>
                <a:latin typeface="Roboto"/>
                <a:cs typeface="Roboto"/>
              </a:rPr>
              <a:t>como</a:t>
            </a:r>
            <a:r>
              <a:rPr dirty="0" sz="1700" spc="25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>
                <a:solidFill>
                  <a:srgbClr val="FFFFFF"/>
                </a:solidFill>
                <a:latin typeface="Roboto"/>
                <a:cs typeface="Roboto"/>
              </a:rPr>
              <a:t>se</a:t>
            </a:r>
            <a:r>
              <a:rPr dirty="0" sz="1700" spc="24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>
                <a:solidFill>
                  <a:srgbClr val="FFFFFF"/>
                </a:solidFill>
                <a:latin typeface="Roboto"/>
                <a:cs typeface="Roboto"/>
              </a:rPr>
              <a:t>dispuso,</a:t>
            </a:r>
            <a:r>
              <a:rPr dirty="0" sz="1700" spc="25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>
                <a:solidFill>
                  <a:srgbClr val="FFFFFF"/>
                </a:solidFill>
                <a:latin typeface="Roboto"/>
                <a:cs typeface="Roboto"/>
              </a:rPr>
              <a:t>la</a:t>
            </a:r>
            <a:r>
              <a:rPr dirty="0" sz="1700" spc="25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 spc="-20">
                <a:solidFill>
                  <a:srgbClr val="FFFFFF"/>
                </a:solidFill>
                <a:latin typeface="Roboto"/>
                <a:cs typeface="Roboto"/>
              </a:rPr>
              <a:t>aquí </a:t>
            </a:r>
            <a:r>
              <a:rPr dirty="0" sz="1700">
                <a:solidFill>
                  <a:srgbClr val="FFFFFF"/>
                </a:solidFill>
                <a:latin typeface="Roboto"/>
                <a:cs typeface="Roboto"/>
              </a:rPr>
              <a:t>apelante</a:t>
            </a:r>
            <a:r>
              <a:rPr dirty="0" sz="1700" spc="24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>
                <a:solidFill>
                  <a:srgbClr val="C31919"/>
                </a:solidFill>
                <a:latin typeface="Roboto"/>
                <a:cs typeface="Roboto"/>
              </a:rPr>
              <a:t>carece</a:t>
            </a:r>
            <a:r>
              <a:rPr dirty="0" sz="1700" spc="250">
                <a:solidFill>
                  <a:srgbClr val="C31919"/>
                </a:solidFill>
                <a:latin typeface="Roboto"/>
                <a:cs typeface="Roboto"/>
              </a:rPr>
              <a:t> </a:t>
            </a:r>
            <a:r>
              <a:rPr dirty="0" sz="1700">
                <a:solidFill>
                  <a:srgbClr val="C31919"/>
                </a:solidFill>
                <a:latin typeface="Roboto"/>
                <a:cs typeface="Roboto"/>
              </a:rPr>
              <a:t>de</a:t>
            </a:r>
            <a:r>
              <a:rPr dirty="0" sz="1700" spc="245">
                <a:solidFill>
                  <a:srgbClr val="C31919"/>
                </a:solidFill>
                <a:latin typeface="Roboto"/>
                <a:cs typeface="Roboto"/>
              </a:rPr>
              <a:t> </a:t>
            </a:r>
            <a:r>
              <a:rPr dirty="0" sz="1700">
                <a:solidFill>
                  <a:srgbClr val="C31919"/>
                </a:solidFill>
                <a:latin typeface="Roboto"/>
                <a:cs typeface="Roboto"/>
              </a:rPr>
              <a:t>legitimación</a:t>
            </a:r>
            <a:r>
              <a:rPr dirty="0" sz="1700" spc="250">
                <a:solidFill>
                  <a:srgbClr val="C31919"/>
                </a:solidFill>
                <a:latin typeface="Roboto"/>
                <a:cs typeface="Roboto"/>
              </a:rPr>
              <a:t> </a:t>
            </a:r>
            <a:r>
              <a:rPr dirty="0" sz="1700">
                <a:solidFill>
                  <a:srgbClr val="C31919"/>
                </a:solidFill>
                <a:latin typeface="Roboto"/>
                <a:cs typeface="Roboto"/>
              </a:rPr>
              <a:t>activa</a:t>
            </a:r>
            <a:r>
              <a:rPr dirty="0" sz="1700" spc="245">
                <a:solidFill>
                  <a:srgbClr val="C31919"/>
                </a:solidFill>
                <a:latin typeface="Roboto"/>
                <a:cs typeface="Roboto"/>
              </a:rPr>
              <a:t> </a:t>
            </a:r>
            <a:r>
              <a:rPr dirty="0" sz="1700">
                <a:solidFill>
                  <a:srgbClr val="C31919"/>
                </a:solidFill>
                <a:latin typeface="Roboto"/>
                <a:cs typeface="Roboto"/>
              </a:rPr>
              <a:t>para</a:t>
            </a:r>
            <a:r>
              <a:rPr dirty="0" sz="1700" spc="250">
                <a:solidFill>
                  <a:srgbClr val="C31919"/>
                </a:solidFill>
                <a:latin typeface="Roboto"/>
                <a:cs typeface="Roboto"/>
              </a:rPr>
              <a:t> </a:t>
            </a:r>
            <a:r>
              <a:rPr dirty="0" sz="1700">
                <a:solidFill>
                  <a:srgbClr val="C31919"/>
                </a:solidFill>
                <a:latin typeface="Roboto"/>
                <a:cs typeface="Roboto"/>
              </a:rPr>
              <a:t>instar</a:t>
            </a:r>
            <a:r>
              <a:rPr dirty="0" sz="1700" spc="250">
                <a:solidFill>
                  <a:srgbClr val="C31919"/>
                </a:solidFill>
                <a:latin typeface="Roboto"/>
                <a:cs typeface="Roboto"/>
              </a:rPr>
              <a:t> </a:t>
            </a:r>
            <a:r>
              <a:rPr dirty="0" sz="1700">
                <a:solidFill>
                  <a:srgbClr val="C31919"/>
                </a:solidFill>
                <a:latin typeface="Roboto"/>
                <a:cs typeface="Roboto"/>
              </a:rPr>
              <a:t>el</a:t>
            </a:r>
            <a:r>
              <a:rPr dirty="0" sz="1700" spc="245">
                <a:solidFill>
                  <a:srgbClr val="C31919"/>
                </a:solidFill>
                <a:latin typeface="Roboto"/>
                <a:cs typeface="Roboto"/>
              </a:rPr>
              <a:t> </a:t>
            </a:r>
            <a:r>
              <a:rPr dirty="0" sz="1700">
                <a:solidFill>
                  <a:srgbClr val="C31919"/>
                </a:solidFill>
                <a:latin typeface="Roboto"/>
                <a:cs typeface="Roboto"/>
              </a:rPr>
              <a:t>pleito</a:t>
            </a:r>
            <a:r>
              <a:rPr dirty="0" sz="1700" spc="280">
                <a:solidFill>
                  <a:srgbClr val="C31919"/>
                </a:solidFill>
                <a:latin typeface="Roboto"/>
                <a:cs typeface="Roboto"/>
              </a:rPr>
              <a:t> </a:t>
            </a:r>
            <a:r>
              <a:rPr dirty="0" sz="1700">
                <a:solidFill>
                  <a:srgbClr val="FFFFFF"/>
                </a:solidFill>
                <a:latin typeface="Roboto"/>
                <a:cs typeface="Roboto"/>
              </a:rPr>
              <a:t>de</a:t>
            </a:r>
            <a:r>
              <a:rPr dirty="0" sz="1700" spc="25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>
                <a:solidFill>
                  <a:srgbClr val="FFFFFF"/>
                </a:solidFill>
                <a:latin typeface="Roboto"/>
                <a:cs typeface="Roboto"/>
              </a:rPr>
              <a:t>epígrafe,</a:t>
            </a:r>
            <a:r>
              <a:rPr dirty="0" sz="1700" spc="254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>
                <a:solidFill>
                  <a:srgbClr val="C31919"/>
                </a:solidFill>
                <a:latin typeface="Roboto"/>
                <a:cs typeface="Roboto"/>
              </a:rPr>
              <a:t>toda</a:t>
            </a:r>
            <a:r>
              <a:rPr dirty="0" sz="1700" spc="254">
                <a:solidFill>
                  <a:srgbClr val="C31919"/>
                </a:solidFill>
                <a:latin typeface="Roboto"/>
                <a:cs typeface="Roboto"/>
              </a:rPr>
              <a:t> </a:t>
            </a:r>
            <a:r>
              <a:rPr dirty="0" sz="1700">
                <a:solidFill>
                  <a:srgbClr val="C31919"/>
                </a:solidFill>
                <a:latin typeface="Roboto"/>
                <a:cs typeface="Roboto"/>
              </a:rPr>
              <a:t>vez</a:t>
            </a:r>
            <a:r>
              <a:rPr dirty="0" sz="1700" spc="254">
                <a:solidFill>
                  <a:srgbClr val="C31919"/>
                </a:solidFill>
                <a:latin typeface="Roboto"/>
                <a:cs typeface="Roboto"/>
              </a:rPr>
              <a:t> </a:t>
            </a:r>
            <a:r>
              <a:rPr dirty="0" sz="1700">
                <a:solidFill>
                  <a:srgbClr val="C31919"/>
                </a:solidFill>
                <a:latin typeface="Roboto"/>
                <a:cs typeface="Roboto"/>
              </a:rPr>
              <a:t>que</a:t>
            </a:r>
            <a:r>
              <a:rPr dirty="0" sz="1700" spc="254">
                <a:solidFill>
                  <a:srgbClr val="C31919"/>
                </a:solidFill>
                <a:latin typeface="Roboto"/>
                <a:cs typeface="Roboto"/>
              </a:rPr>
              <a:t> </a:t>
            </a:r>
            <a:r>
              <a:rPr dirty="0" sz="1700">
                <a:solidFill>
                  <a:srgbClr val="C31919"/>
                </a:solidFill>
                <a:latin typeface="Roboto"/>
                <a:cs typeface="Roboto"/>
              </a:rPr>
              <a:t>el</a:t>
            </a:r>
            <a:r>
              <a:rPr dirty="0" sz="1700" spc="254">
                <a:solidFill>
                  <a:srgbClr val="C31919"/>
                </a:solidFill>
                <a:latin typeface="Roboto"/>
                <a:cs typeface="Roboto"/>
              </a:rPr>
              <a:t> </a:t>
            </a:r>
            <a:r>
              <a:rPr dirty="0" sz="1700">
                <a:solidFill>
                  <a:srgbClr val="C31919"/>
                </a:solidFill>
                <a:latin typeface="Roboto"/>
                <a:cs typeface="Roboto"/>
              </a:rPr>
              <a:t>dueño</a:t>
            </a:r>
            <a:r>
              <a:rPr dirty="0" sz="1700" spc="254">
                <a:solidFill>
                  <a:srgbClr val="C31919"/>
                </a:solidFill>
                <a:latin typeface="Roboto"/>
                <a:cs typeface="Roboto"/>
              </a:rPr>
              <a:t> </a:t>
            </a:r>
            <a:r>
              <a:rPr dirty="0" sz="1700">
                <a:solidFill>
                  <a:srgbClr val="C31919"/>
                </a:solidFill>
                <a:latin typeface="Roboto"/>
                <a:cs typeface="Roboto"/>
              </a:rPr>
              <a:t>del</a:t>
            </a:r>
            <a:r>
              <a:rPr dirty="0" sz="1700" spc="254">
                <a:solidFill>
                  <a:srgbClr val="C31919"/>
                </a:solidFill>
                <a:latin typeface="Roboto"/>
                <a:cs typeface="Roboto"/>
              </a:rPr>
              <a:t> </a:t>
            </a:r>
            <a:r>
              <a:rPr dirty="0" sz="1700">
                <a:solidFill>
                  <a:srgbClr val="C31919"/>
                </a:solidFill>
                <a:latin typeface="Roboto"/>
                <a:cs typeface="Roboto"/>
              </a:rPr>
              <a:t>pagaré</a:t>
            </a:r>
            <a:r>
              <a:rPr dirty="0" sz="1700" spc="254">
                <a:solidFill>
                  <a:srgbClr val="C31919"/>
                </a:solidFill>
                <a:latin typeface="Roboto"/>
                <a:cs typeface="Roboto"/>
              </a:rPr>
              <a:t> </a:t>
            </a:r>
            <a:r>
              <a:rPr dirty="0" sz="1700">
                <a:solidFill>
                  <a:srgbClr val="C31919"/>
                </a:solidFill>
                <a:latin typeface="Roboto"/>
                <a:cs typeface="Roboto"/>
              </a:rPr>
              <a:t>y</a:t>
            </a:r>
            <a:r>
              <a:rPr dirty="0" sz="1700" spc="254">
                <a:solidFill>
                  <a:srgbClr val="C31919"/>
                </a:solidFill>
                <a:latin typeface="Roboto"/>
                <a:cs typeface="Roboto"/>
              </a:rPr>
              <a:t> </a:t>
            </a:r>
            <a:r>
              <a:rPr dirty="0" sz="1700">
                <a:solidFill>
                  <a:srgbClr val="C31919"/>
                </a:solidFill>
                <a:latin typeface="Roboto"/>
                <a:cs typeface="Roboto"/>
              </a:rPr>
              <a:t>la</a:t>
            </a:r>
            <a:r>
              <a:rPr dirty="0" sz="1700" spc="250">
                <a:solidFill>
                  <a:srgbClr val="C31919"/>
                </a:solidFill>
                <a:latin typeface="Roboto"/>
                <a:cs typeface="Roboto"/>
              </a:rPr>
              <a:t> </a:t>
            </a:r>
            <a:r>
              <a:rPr dirty="0" sz="1700">
                <a:solidFill>
                  <a:srgbClr val="C31919"/>
                </a:solidFill>
                <a:latin typeface="Roboto"/>
                <a:cs typeface="Roboto"/>
              </a:rPr>
              <a:t>parte</a:t>
            </a:r>
            <a:r>
              <a:rPr dirty="0" sz="1700" spc="254">
                <a:solidFill>
                  <a:srgbClr val="C31919"/>
                </a:solidFill>
                <a:latin typeface="Roboto"/>
                <a:cs typeface="Roboto"/>
              </a:rPr>
              <a:t> </a:t>
            </a:r>
            <a:r>
              <a:rPr dirty="0" sz="1700">
                <a:solidFill>
                  <a:srgbClr val="C31919"/>
                </a:solidFill>
                <a:latin typeface="Roboto"/>
                <a:cs typeface="Roboto"/>
              </a:rPr>
              <a:t>con</a:t>
            </a:r>
            <a:r>
              <a:rPr dirty="0" sz="1700" spc="254">
                <a:solidFill>
                  <a:srgbClr val="C31919"/>
                </a:solidFill>
                <a:latin typeface="Roboto"/>
                <a:cs typeface="Roboto"/>
              </a:rPr>
              <a:t> </a:t>
            </a:r>
            <a:r>
              <a:rPr dirty="0" sz="1700">
                <a:solidFill>
                  <a:srgbClr val="C31919"/>
                </a:solidFill>
                <a:latin typeface="Roboto"/>
                <a:cs typeface="Roboto"/>
              </a:rPr>
              <a:t>interés</a:t>
            </a:r>
            <a:r>
              <a:rPr dirty="0" sz="1700" spc="254">
                <a:solidFill>
                  <a:srgbClr val="C31919"/>
                </a:solidFill>
                <a:latin typeface="Roboto"/>
                <a:cs typeface="Roboto"/>
              </a:rPr>
              <a:t> </a:t>
            </a:r>
            <a:r>
              <a:rPr dirty="0" sz="1700">
                <a:solidFill>
                  <a:srgbClr val="C31919"/>
                </a:solidFill>
                <a:latin typeface="Roboto"/>
                <a:cs typeface="Roboto"/>
              </a:rPr>
              <a:t>en</a:t>
            </a:r>
            <a:r>
              <a:rPr dirty="0" sz="1700" spc="254">
                <a:solidFill>
                  <a:srgbClr val="C31919"/>
                </a:solidFill>
                <a:latin typeface="Roboto"/>
                <a:cs typeface="Roboto"/>
              </a:rPr>
              <a:t> </a:t>
            </a:r>
            <a:r>
              <a:rPr dirty="0" sz="1700">
                <a:solidFill>
                  <a:srgbClr val="C31919"/>
                </a:solidFill>
                <a:latin typeface="Roboto"/>
                <a:cs typeface="Roboto"/>
              </a:rPr>
              <a:t>el</a:t>
            </a:r>
            <a:r>
              <a:rPr dirty="0" sz="1700" spc="254">
                <a:solidFill>
                  <a:srgbClr val="C31919"/>
                </a:solidFill>
                <a:latin typeface="Roboto"/>
                <a:cs typeface="Roboto"/>
              </a:rPr>
              <a:t> </a:t>
            </a:r>
            <a:r>
              <a:rPr dirty="0" sz="1700">
                <a:solidFill>
                  <a:srgbClr val="C31919"/>
                </a:solidFill>
                <a:latin typeface="Roboto"/>
                <a:cs typeface="Roboto"/>
              </a:rPr>
              <a:t>caso</a:t>
            </a:r>
            <a:r>
              <a:rPr dirty="0" sz="1700" spc="254">
                <a:solidFill>
                  <a:srgbClr val="C31919"/>
                </a:solidFill>
                <a:latin typeface="Roboto"/>
                <a:cs typeface="Roboto"/>
              </a:rPr>
              <a:t> </a:t>
            </a:r>
            <a:r>
              <a:rPr dirty="0" sz="1700">
                <a:solidFill>
                  <a:srgbClr val="C31919"/>
                </a:solidFill>
                <a:latin typeface="Roboto"/>
                <a:cs typeface="Roboto"/>
              </a:rPr>
              <a:t>es</a:t>
            </a:r>
            <a:r>
              <a:rPr dirty="0" sz="1700" spc="254">
                <a:solidFill>
                  <a:srgbClr val="C31919"/>
                </a:solidFill>
                <a:latin typeface="Roboto"/>
                <a:cs typeface="Roboto"/>
              </a:rPr>
              <a:t> </a:t>
            </a:r>
            <a:r>
              <a:rPr dirty="0" sz="1700">
                <a:solidFill>
                  <a:srgbClr val="C31919"/>
                </a:solidFill>
                <a:latin typeface="Roboto"/>
                <a:cs typeface="Roboto"/>
              </a:rPr>
              <a:t>Fannie</a:t>
            </a:r>
            <a:r>
              <a:rPr dirty="0" sz="1700" spc="254">
                <a:solidFill>
                  <a:srgbClr val="C31919"/>
                </a:solidFill>
                <a:latin typeface="Roboto"/>
                <a:cs typeface="Roboto"/>
              </a:rPr>
              <a:t> </a:t>
            </a:r>
            <a:r>
              <a:rPr dirty="0" sz="1700">
                <a:solidFill>
                  <a:srgbClr val="C31919"/>
                </a:solidFill>
                <a:latin typeface="Roboto"/>
                <a:cs typeface="Roboto"/>
              </a:rPr>
              <a:t>Mae</a:t>
            </a:r>
            <a:r>
              <a:rPr dirty="0" sz="1700">
                <a:solidFill>
                  <a:srgbClr val="FFFFFF"/>
                </a:solidFill>
                <a:latin typeface="Roboto"/>
                <a:cs typeface="Roboto"/>
              </a:rPr>
              <a:t>.</a:t>
            </a:r>
            <a:r>
              <a:rPr dirty="0" sz="1700" spc="25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 spc="-10">
                <a:solidFill>
                  <a:srgbClr val="FFFFFF"/>
                </a:solidFill>
                <a:latin typeface="Roboto"/>
                <a:cs typeface="Roboto"/>
              </a:rPr>
              <a:t>Surge </a:t>
            </a:r>
            <a:r>
              <a:rPr dirty="0" sz="1700">
                <a:solidFill>
                  <a:srgbClr val="FFFFFF"/>
                </a:solidFill>
                <a:latin typeface="Roboto"/>
                <a:cs typeface="Roboto"/>
              </a:rPr>
              <a:t>de</a:t>
            </a:r>
            <a:r>
              <a:rPr dirty="0" sz="1700" spc="26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>
                <a:solidFill>
                  <a:srgbClr val="FFFFFF"/>
                </a:solidFill>
                <a:latin typeface="Roboto"/>
                <a:cs typeface="Roboto"/>
              </a:rPr>
              <a:t>las</a:t>
            </a:r>
            <a:r>
              <a:rPr dirty="0" sz="1700" spc="26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 spc="45">
                <a:solidFill>
                  <a:srgbClr val="FFFFFF"/>
                </a:solidFill>
                <a:latin typeface="Roboto"/>
                <a:cs typeface="Roboto"/>
              </a:rPr>
              <a:t>alegaciones</a:t>
            </a:r>
            <a:r>
              <a:rPr dirty="0" sz="1700" spc="26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>
                <a:solidFill>
                  <a:srgbClr val="FFFFFF"/>
                </a:solidFill>
                <a:latin typeface="Roboto"/>
                <a:cs typeface="Roboto"/>
              </a:rPr>
              <a:t>en</a:t>
            </a:r>
            <a:r>
              <a:rPr dirty="0" sz="1700" spc="26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>
                <a:solidFill>
                  <a:srgbClr val="FFFFFF"/>
                </a:solidFill>
                <a:latin typeface="Roboto"/>
                <a:cs typeface="Roboto"/>
              </a:rPr>
              <a:t>la</a:t>
            </a:r>
            <a:r>
              <a:rPr dirty="0" sz="1700" spc="24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>
                <a:solidFill>
                  <a:srgbClr val="FFFFFF"/>
                </a:solidFill>
                <a:latin typeface="Roboto"/>
                <a:cs typeface="Roboto"/>
              </a:rPr>
              <a:t>Demanda</a:t>
            </a:r>
            <a:r>
              <a:rPr dirty="0" sz="1700" spc="254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>
                <a:solidFill>
                  <a:srgbClr val="FFFFFF"/>
                </a:solidFill>
                <a:latin typeface="Roboto"/>
                <a:cs typeface="Roboto"/>
              </a:rPr>
              <a:t>que</a:t>
            </a:r>
            <a:r>
              <a:rPr dirty="0" sz="1700" spc="254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>
                <a:solidFill>
                  <a:srgbClr val="FFFFFF"/>
                </a:solidFill>
                <a:latin typeface="Roboto"/>
                <a:cs typeface="Roboto"/>
              </a:rPr>
              <a:t>la</a:t>
            </a:r>
            <a:r>
              <a:rPr dirty="0" sz="1700" spc="26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>
                <a:solidFill>
                  <a:srgbClr val="FFFFFF"/>
                </a:solidFill>
                <a:latin typeface="Roboto"/>
                <a:cs typeface="Roboto"/>
              </a:rPr>
              <a:t>propia</a:t>
            </a:r>
            <a:r>
              <a:rPr dirty="0" sz="1700" spc="26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>
                <a:solidFill>
                  <a:srgbClr val="FFFFFF"/>
                </a:solidFill>
                <a:latin typeface="Roboto"/>
                <a:cs typeface="Roboto"/>
              </a:rPr>
              <a:t>parte</a:t>
            </a:r>
            <a:r>
              <a:rPr dirty="0" sz="1700" spc="254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>
                <a:solidFill>
                  <a:srgbClr val="FFFFFF"/>
                </a:solidFill>
                <a:latin typeface="Roboto"/>
                <a:cs typeface="Roboto"/>
              </a:rPr>
              <a:t>apelante</a:t>
            </a:r>
            <a:r>
              <a:rPr dirty="0" sz="1700" spc="25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>
                <a:solidFill>
                  <a:srgbClr val="FFFFFF"/>
                </a:solidFill>
                <a:latin typeface="Roboto"/>
                <a:cs typeface="Roboto"/>
              </a:rPr>
              <a:t>admitió</a:t>
            </a:r>
            <a:r>
              <a:rPr dirty="0" sz="1700" spc="254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>
                <a:solidFill>
                  <a:srgbClr val="FFFFFF"/>
                </a:solidFill>
                <a:latin typeface="Roboto"/>
                <a:cs typeface="Roboto"/>
              </a:rPr>
              <a:t>no</a:t>
            </a:r>
            <a:r>
              <a:rPr dirty="0" sz="1700" spc="254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>
                <a:solidFill>
                  <a:srgbClr val="FFFFFF"/>
                </a:solidFill>
                <a:latin typeface="Roboto"/>
                <a:cs typeface="Roboto"/>
              </a:rPr>
              <a:t>ser</a:t>
            </a:r>
            <a:r>
              <a:rPr dirty="0" sz="1700" spc="254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>
                <a:solidFill>
                  <a:srgbClr val="FFFFFF"/>
                </a:solidFill>
                <a:latin typeface="Roboto"/>
                <a:cs typeface="Roboto"/>
              </a:rPr>
              <a:t>el</a:t>
            </a:r>
            <a:r>
              <a:rPr dirty="0" sz="1700" spc="25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>
                <a:solidFill>
                  <a:srgbClr val="FFFFFF"/>
                </a:solidFill>
                <a:latin typeface="Roboto"/>
                <a:cs typeface="Roboto"/>
              </a:rPr>
              <a:t>dueño</a:t>
            </a:r>
            <a:r>
              <a:rPr dirty="0" sz="1700" spc="254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>
                <a:solidFill>
                  <a:srgbClr val="FFFFFF"/>
                </a:solidFill>
                <a:latin typeface="Roboto"/>
                <a:cs typeface="Roboto"/>
              </a:rPr>
              <a:t>del</a:t>
            </a:r>
            <a:r>
              <a:rPr dirty="0" sz="1700" spc="254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>
                <a:solidFill>
                  <a:srgbClr val="FFFFFF"/>
                </a:solidFill>
                <a:latin typeface="Roboto"/>
                <a:cs typeface="Roboto"/>
              </a:rPr>
              <a:t>pagaré</a:t>
            </a:r>
            <a:r>
              <a:rPr dirty="0" sz="1700" spc="254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>
                <a:solidFill>
                  <a:srgbClr val="FFFFFF"/>
                </a:solidFill>
                <a:latin typeface="Roboto"/>
                <a:cs typeface="Roboto"/>
              </a:rPr>
              <a:t>objeto</a:t>
            </a:r>
            <a:r>
              <a:rPr dirty="0" sz="1700" spc="254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>
                <a:solidFill>
                  <a:srgbClr val="FFFFFF"/>
                </a:solidFill>
                <a:latin typeface="Roboto"/>
                <a:cs typeface="Roboto"/>
              </a:rPr>
              <a:t>de</a:t>
            </a:r>
            <a:r>
              <a:rPr dirty="0" sz="1700" spc="25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>
                <a:solidFill>
                  <a:srgbClr val="FFFFFF"/>
                </a:solidFill>
                <a:latin typeface="Roboto"/>
                <a:cs typeface="Roboto"/>
              </a:rPr>
              <a:t>controversia,</a:t>
            </a:r>
            <a:r>
              <a:rPr dirty="0" sz="1700" spc="26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>
                <a:solidFill>
                  <a:srgbClr val="FFFFFF"/>
                </a:solidFill>
                <a:latin typeface="Roboto"/>
                <a:cs typeface="Roboto"/>
              </a:rPr>
              <a:t>sino</a:t>
            </a:r>
            <a:r>
              <a:rPr dirty="0" sz="1700" spc="254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>
                <a:solidFill>
                  <a:srgbClr val="FFFFFF"/>
                </a:solidFill>
                <a:latin typeface="Roboto"/>
                <a:cs typeface="Roboto"/>
              </a:rPr>
              <a:t>que</a:t>
            </a:r>
            <a:r>
              <a:rPr dirty="0" sz="1700" spc="254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>
                <a:solidFill>
                  <a:srgbClr val="FFFFFF"/>
                </a:solidFill>
                <a:latin typeface="Roboto"/>
                <a:cs typeface="Roboto"/>
              </a:rPr>
              <a:t>éste</a:t>
            </a:r>
            <a:r>
              <a:rPr dirty="0" sz="1700" spc="254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>
                <a:solidFill>
                  <a:srgbClr val="FFFFFF"/>
                </a:solidFill>
                <a:latin typeface="Roboto"/>
                <a:cs typeface="Roboto"/>
              </a:rPr>
              <a:t>fungía</a:t>
            </a:r>
            <a:r>
              <a:rPr dirty="0" sz="1700" spc="26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>
                <a:solidFill>
                  <a:srgbClr val="FFFFFF"/>
                </a:solidFill>
                <a:latin typeface="Roboto"/>
                <a:cs typeface="Roboto"/>
              </a:rPr>
              <a:t>como</a:t>
            </a:r>
            <a:r>
              <a:rPr dirty="0" sz="1700" spc="254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>
                <a:solidFill>
                  <a:srgbClr val="FFFFFF"/>
                </a:solidFill>
                <a:latin typeface="Roboto"/>
                <a:cs typeface="Roboto"/>
              </a:rPr>
              <a:t>agente</a:t>
            </a:r>
            <a:r>
              <a:rPr dirty="0" sz="1700" spc="25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 spc="30">
                <a:solidFill>
                  <a:srgbClr val="FFFFFF"/>
                </a:solidFill>
                <a:latin typeface="Roboto"/>
                <a:cs typeface="Roboto"/>
              </a:rPr>
              <a:t>de </a:t>
            </a:r>
            <a:r>
              <a:rPr dirty="0" sz="1700">
                <a:solidFill>
                  <a:srgbClr val="FFFFFF"/>
                </a:solidFill>
                <a:latin typeface="Roboto"/>
                <a:cs typeface="Roboto"/>
              </a:rPr>
              <a:t>servicio</a:t>
            </a:r>
            <a:r>
              <a:rPr dirty="0" sz="1700" spc="30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>
                <a:solidFill>
                  <a:srgbClr val="FFFFFF"/>
                </a:solidFill>
                <a:latin typeface="Roboto"/>
                <a:cs typeface="Roboto"/>
              </a:rPr>
              <a:t>y</a:t>
            </a:r>
            <a:r>
              <a:rPr dirty="0" sz="1700" spc="30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>
                <a:solidFill>
                  <a:srgbClr val="FFFFFF"/>
                </a:solidFill>
                <a:latin typeface="Roboto"/>
                <a:cs typeface="Roboto"/>
              </a:rPr>
              <a:t>administrador</a:t>
            </a:r>
            <a:r>
              <a:rPr dirty="0" sz="1700" spc="30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>
                <a:solidFill>
                  <a:srgbClr val="FFFFFF"/>
                </a:solidFill>
                <a:latin typeface="Roboto"/>
                <a:cs typeface="Roboto"/>
              </a:rPr>
              <a:t>de</a:t>
            </a:r>
            <a:r>
              <a:rPr dirty="0" sz="1700" spc="29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>
                <a:solidFill>
                  <a:srgbClr val="FFFFFF"/>
                </a:solidFill>
                <a:latin typeface="Roboto"/>
                <a:cs typeface="Roboto"/>
              </a:rPr>
              <a:t>Fannie</a:t>
            </a:r>
            <a:r>
              <a:rPr dirty="0" sz="1700" spc="30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>
                <a:solidFill>
                  <a:srgbClr val="FFFFFF"/>
                </a:solidFill>
                <a:latin typeface="Roboto"/>
                <a:cs typeface="Roboto"/>
              </a:rPr>
              <a:t>Mae,</a:t>
            </a:r>
            <a:r>
              <a:rPr dirty="0" sz="1700" spc="30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>
                <a:solidFill>
                  <a:srgbClr val="FFFFFF"/>
                </a:solidFill>
                <a:latin typeface="Roboto"/>
                <a:cs typeface="Roboto"/>
              </a:rPr>
              <a:t>dueño</a:t>
            </a:r>
            <a:r>
              <a:rPr dirty="0" sz="1700" spc="30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>
                <a:solidFill>
                  <a:srgbClr val="FFFFFF"/>
                </a:solidFill>
                <a:latin typeface="Roboto"/>
                <a:cs typeface="Roboto"/>
              </a:rPr>
              <a:t>del</a:t>
            </a:r>
            <a:r>
              <a:rPr dirty="0" sz="1700" spc="29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>
                <a:solidFill>
                  <a:srgbClr val="FFFFFF"/>
                </a:solidFill>
                <a:latin typeface="Roboto"/>
                <a:cs typeface="Roboto"/>
              </a:rPr>
              <a:t>pagaré,</a:t>
            </a:r>
            <a:r>
              <a:rPr dirty="0" sz="1700" spc="30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>
                <a:solidFill>
                  <a:srgbClr val="FFFFFF"/>
                </a:solidFill>
                <a:latin typeface="Roboto"/>
                <a:cs typeface="Roboto"/>
              </a:rPr>
              <a:t>quien</a:t>
            </a:r>
            <a:r>
              <a:rPr dirty="0" sz="1700" spc="30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>
                <a:solidFill>
                  <a:srgbClr val="FFFFFF"/>
                </a:solidFill>
                <a:latin typeface="Roboto"/>
                <a:cs typeface="Roboto"/>
              </a:rPr>
              <a:t>presuntamente</a:t>
            </a:r>
            <a:r>
              <a:rPr dirty="0" sz="1700" spc="30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>
                <a:solidFill>
                  <a:srgbClr val="FFFFFF"/>
                </a:solidFill>
                <a:latin typeface="Roboto"/>
                <a:cs typeface="Roboto"/>
              </a:rPr>
              <a:t>le</a:t>
            </a:r>
            <a:r>
              <a:rPr dirty="0" sz="1700" spc="30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>
                <a:solidFill>
                  <a:srgbClr val="FFFFFF"/>
                </a:solidFill>
                <a:latin typeface="Roboto"/>
                <a:cs typeface="Roboto"/>
              </a:rPr>
              <a:t>había</a:t>
            </a:r>
            <a:r>
              <a:rPr dirty="0" sz="1700" spc="30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>
                <a:solidFill>
                  <a:srgbClr val="FFFFFF"/>
                </a:solidFill>
                <a:latin typeface="Roboto"/>
                <a:cs typeface="Roboto"/>
              </a:rPr>
              <a:t>delegado,</a:t>
            </a:r>
            <a:r>
              <a:rPr dirty="0" sz="1700" spc="30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>
                <a:solidFill>
                  <a:srgbClr val="FFFFFF"/>
                </a:solidFill>
                <a:latin typeface="Roboto"/>
                <a:cs typeface="Roboto"/>
              </a:rPr>
              <a:t>en</a:t>
            </a:r>
            <a:r>
              <a:rPr dirty="0" sz="1700" spc="30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>
                <a:solidFill>
                  <a:srgbClr val="FFFFFF"/>
                </a:solidFill>
                <a:latin typeface="Roboto"/>
                <a:cs typeface="Roboto"/>
              </a:rPr>
              <a:t>lo</a:t>
            </a:r>
            <a:r>
              <a:rPr dirty="0" sz="1700" spc="30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>
                <a:solidFill>
                  <a:srgbClr val="FFFFFF"/>
                </a:solidFill>
                <a:latin typeface="Roboto"/>
                <a:cs typeface="Roboto"/>
              </a:rPr>
              <a:t>concerniente</a:t>
            </a:r>
            <a:r>
              <a:rPr dirty="0" sz="1700" spc="30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>
                <a:solidFill>
                  <a:srgbClr val="FFFFFF"/>
                </a:solidFill>
                <a:latin typeface="Roboto"/>
                <a:cs typeface="Roboto"/>
              </a:rPr>
              <a:t>a</a:t>
            </a:r>
            <a:r>
              <a:rPr dirty="0" sz="1700" spc="30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>
                <a:solidFill>
                  <a:srgbClr val="FFFFFF"/>
                </a:solidFill>
                <a:latin typeface="Roboto"/>
                <a:cs typeface="Roboto"/>
              </a:rPr>
              <a:t>la</a:t>
            </a:r>
            <a:r>
              <a:rPr dirty="0" sz="1700" spc="30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>
                <a:solidFill>
                  <a:srgbClr val="FFFFFF"/>
                </a:solidFill>
                <a:latin typeface="Roboto"/>
                <a:cs typeface="Roboto"/>
              </a:rPr>
              <a:t>controversia</a:t>
            </a:r>
            <a:r>
              <a:rPr dirty="0" sz="1700" spc="30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>
                <a:solidFill>
                  <a:srgbClr val="FFFFFF"/>
                </a:solidFill>
                <a:latin typeface="Roboto"/>
                <a:cs typeface="Roboto"/>
              </a:rPr>
              <a:t>ante</a:t>
            </a:r>
            <a:r>
              <a:rPr dirty="0" sz="1700" spc="30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>
                <a:solidFill>
                  <a:srgbClr val="FFFFFF"/>
                </a:solidFill>
                <a:latin typeface="Roboto"/>
                <a:cs typeface="Roboto"/>
              </a:rPr>
              <a:t>nos,</a:t>
            </a:r>
            <a:r>
              <a:rPr dirty="0" sz="1700" spc="30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 spc="-25">
                <a:solidFill>
                  <a:srgbClr val="FFFFFF"/>
                </a:solidFill>
                <a:latin typeface="Roboto"/>
                <a:cs typeface="Roboto"/>
              </a:rPr>
              <a:t>la </a:t>
            </a:r>
            <a:r>
              <a:rPr dirty="0" sz="1700">
                <a:solidFill>
                  <a:srgbClr val="FFFFFF"/>
                </a:solidFill>
                <a:latin typeface="Roboto"/>
                <a:cs typeface="Roboto"/>
              </a:rPr>
              <a:t>responsabilidad</a:t>
            </a:r>
            <a:r>
              <a:rPr dirty="0" sz="1700" spc="29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>
                <a:solidFill>
                  <a:srgbClr val="FFFFFF"/>
                </a:solidFill>
                <a:latin typeface="Roboto"/>
                <a:cs typeface="Roboto"/>
              </a:rPr>
              <a:t>de</a:t>
            </a:r>
            <a:r>
              <a:rPr dirty="0" sz="1700" spc="30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>
                <a:solidFill>
                  <a:srgbClr val="FFFFFF"/>
                </a:solidFill>
                <a:latin typeface="Roboto"/>
                <a:cs typeface="Roboto"/>
              </a:rPr>
              <a:t>poseer</a:t>
            </a:r>
            <a:r>
              <a:rPr dirty="0" sz="1700" spc="29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>
                <a:solidFill>
                  <a:srgbClr val="FFFFFF"/>
                </a:solidFill>
                <a:latin typeface="Roboto"/>
                <a:cs typeface="Roboto"/>
              </a:rPr>
              <a:t>y</a:t>
            </a:r>
            <a:r>
              <a:rPr dirty="0" sz="1700" spc="29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>
                <a:solidFill>
                  <a:srgbClr val="FFFFFF"/>
                </a:solidFill>
                <a:latin typeface="Roboto"/>
                <a:cs typeface="Roboto"/>
              </a:rPr>
              <a:t>custodiar</a:t>
            </a:r>
            <a:r>
              <a:rPr dirty="0" sz="1700" spc="29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>
                <a:solidFill>
                  <a:srgbClr val="FFFFFF"/>
                </a:solidFill>
                <a:latin typeface="Roboto"/>
                <a:cs typeface="Roboto"/>
              </a:rPr>
              <a:t>el</a:t>
            </a:r>
            <a:r>
              <a:rPr dirty="0" sz="1700" spc="30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>
                <a:solidFill>
                  <a:srgbClr val="FFFFFF"/>
                </a:solidFill>
                <a:latin typeface="Roboto"/>
                <a:cs typeface="Roboto"/>
              </a:rPr>
              <a:t>referido</a:t>
            </a:r>
            <a:r>
              <a:rPr dirty="0" sz="1700" spc="29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>
                <a:solidFill>
                  <a:srgbClr val="FFFFFF"/>
                </a:solidFill>
                <a:latin typeface="Roboto"/>
                <a:cs typeface="Roboto"/>
              </a:rPr>
              <a:t>pagaré</a:t>
            </a:r>
            <a:r>
              <a:rPr dirty="0" sz="1700" spc="29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>
                <a:solidFill>
                  <a:srgbClr val="FFFFFF"/>
                </a:solidFill>
                <a:latin typeface="Roboto"/>
                <a:cs typeface="Roboto"/>
              </a:rPr>
              <a:t>y</a:t>
            </a:r>
            <a:r>
              <a:rPr dirty="0" sz="1700" spc="29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>
                <a:solidFill>
                  <a:srgbClr val="FFFFFF"/>
                </a:solidFill>
                <a:latin typeface="Roboto"/>
                <a:cs typeface="Roboto"/>
              </a:rPr>
              <a:t>proveer</a:t>
            </a:r>
            <a:r>
              <a:rPr dirty="0" sz="1700" spc="29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>
                <a:solidFill>
                  <a:srgbClr val="FFFFFF"/>
                </a:solidFill>
                <a:latin typeface="Roboto"/>
                <a:cs typeface="Roboto"/>
              </a:rPr>
              <a:t>servicios</a:t>
            </a:r>
            <a:r>
              <a:rPr dirty="0" sz="1700" spc="30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>
                <a:solidFill>
                  <a:srgbClr val="FFFFFF"/>
                </a:solidFill>
                <a:latin typeface="Roboto"/>
                <a:cs typeface="Roboto"/>
              </a:rPr>
              <a:t>de</a:t>
            </a:r>
            <a:r>
              <a:rPr dirty="0" sz="1700" spc="30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>
                <a:solidFill>
                  <a:srgbClr val="FFFFFF"/>
                </a:solidFill>
                <a:latin typeface="Roboto"/>
                <a:cs typeface="Roboto"/>
              </a:rPr>
              <a:t>cobro</a:t>
            </a:r>
            <a:r>
              <a:rPr dirty="0" sz="1700" spc="29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>
                <a:solidFill>
                  <a:srgbClr val="FFFFFF"/>
                </a:solidFill>
                <a:latin typeface="Roboto"/>
                <a:cs typeface="Roboto"/>
              </a:rPr>
              <a:t>del</a:t>
            </a:r>
            <a:r>
              <a:rPr dirty="0" sz="1700" spc="30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>
                <a:solidFill>
                  <a:srgbClr val="FFFFFF"/>
                </a:solidFill>
                <a:latin typeface="Roboto"/>
                <a:cs typeface="Roboto"/>
              </a:rPr>
              <a:t>préstamo.</a:t>
            </a:r>
            <a:r>
              <a:rPr dirty="0" sz="1700" spc="29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>
                <a:solidFill>
                  <a:srgbClr val="FFFFFF"/>
                </a:solidFill>
                <a:latin typeface="Roboto"/>
                <a:cs typeface="Roboto"/>
              </a:rPr>
              <a:t>Sin</a:t>
            </a:r>
            <a:r>
              <a:rPr dirty="0" sz="1700" spc="29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>
                <a:solidFill>
                  <a:srgbClr val="FFFFFF"/>
                </a:solidFill>
                <a:latin typeface="Roboto"/>
                <a:cs typeface="Roboto"/>
              </a:rPr>
              <a:t>embargo,</a:t>
            </a:r>
            <a:r>
              <a:rPr dirty="0" sz="1700" spc="29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 spc="50">
                <a:solidFill>
                  <a:srgbClr val="FFFFFF"/>
                </a:solidFill>
                <a:latin typeface="Roboto"/>
                <a:cs typeface="Roboto"/>
              </a:rPr>
              <a:t>conforme</a:t>
            </a:r>
            <a:r>
              <a:rPr dirty="0" sz="1700" spc="30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>
                <a:solidFill>
                  <a:srgbClr val="FFFFFF"/>
                </a:solidFill>
                <a:latin typeface="Roboto"/>
                <a:cs typeface="Roboto"/>
              </a:rPr>
              <a:t>se</a:t>
            </a:r>
            <a:r>
              <a:rPr dirty="0" sz="1700" spc="29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>
                <a:solidFill>
                  <a:srgbClr val="FFFFFF"/>
                </a:solidFill>
                <a:latin typeface="Roboto"/>
                <a:cs typeface="Roboto"/>
              </a:rPr>
              <a:t>estableció</a:t>
            </a:r>
            <a:r>
              <a:rPr dirty="0" sz="1700" spc="29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>
                <a:solidFill>
                  <a:srgbClr val="FFFFFF"/>
                </a:solidFill>
                <a:latin typeface="Roboto"/>
                <a:cs typeface="Roboto"/>
              </a:rPr>
              <a:t>por</a:t>
            </a:r>
            <a:r>
              <a:rPr dirty="0" sz="1700" spc="29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>
                <a:solidFill>
                  <a:srgbClr val="FFFFFF"/>
                </a:solidFill>
                <a:latin typeface="Roboto"/>
                <a:cs typeface="Roboto"/>
              </a:rPr>
              <a:t>el</a:t>
            </a:r>
            <a:r>
              <a:rPr dirty="0" sz="1700" spc="30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>
                <a:solidFill>
                  <a:srgbClr val="FFFFFF"/>
                </a:solidFill>
                <a:latin typeface="Roboto"/>
                <a:cs typeface="Roboto"/>
              </a:rPr>
              <a:t>foro</a:t>
            </a:r>
            <a:r>
              <a:rPr dirty="0" sz="1700" spc="29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>
                <a:solidFill>
                  <a:srgbClr val="FFFFFF"/>
                </a:solidFill>
                <a:latin typeface="Roboto"/>
                <a:cs typeface="Roboto"/>
              </a:rPr>
              <a:t>primario</a:t>
            </a:r>
            <a:r>
              <a:rPr dirty="0" sz="1700" spc="29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 spc="-50">
                <a:solidFill>
                  <a:srgbClr val="FFFFFF"/>
                </a:solidFill>
                <a:latin typeface="Roboto"/>
                <a:cs typeface="Roboto"/>
              </a:rPr>
              <a:t>y </a:t>
            </a:r>
            <a:r>
              <a:rPr dirty="0" sz="1700">
                <a:solidFill>
                  <a:srgbClr val="FFFFFF"/>
                </a:solidFill>
                <a:latin typeface="Roboto"/>
                <a:cs typeface="Roboto"/>
              </a:rPr>
              <a:t>luego</a:t>
            </a:r>
            <a:r>
              <a:rPr dirty="0" sz="1700" spc="29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>
                <a:solidFill>
                  <a:srgbClr val="FFFFFF"/>
                </a:solidFill>
                <a:latin typeface="Roboto"/>
                <a:cs typeface="Roboto"/>
              </a:rPr>
              <a:t>de</a:t>
            </a:r>
            <a:r>
              <a:rPr dirty="0" sz="1700" spc="29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>
                <a:solidFill>
                  <a:srgbClr val="FFFFFF"/>
                </a:solidFill>
                <a:latin typeface="Roboto"/>
                <a:cs typeface="Roboto"/>
              </a:rPr>
              <a:t>un</a:t>
            </a:r>
            <a:r>
              <a:rPr dirty="0" sz="1700" spc="29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>
                <a:solidFill>
                  <a:srgbClr val="FFFFFF"/>
                </a:solidFill>
                <a:latin typeface="Roboto"/>
                <a:cs typeface="Roboto"/>
              </a:rPr>
              <a:t>análisis</a:t>
            </a:r>
            <a:r>
              <a:rPr dirty="0" sz="1700" spc="30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>
                <a:solidFill>
                  <a:srgbClr val="FFFFFF"/>
                </a:solidFill>
                <a:latin typeface="Roboto"/>
                <a:cs typeface="Roboto"/>
              </a:rPr>
              <a:t>minucioso</a:t>
            </a:r>
            <a:r>
              <a:rPr dirty="0" sz="1700" spc="29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>
                <a:solidFill>
                  <a:srgbClr val="FFFFFF"/>
                </a:solidFill>
                <a:latin typeface="Roboto"/>
                <a:cs typeface="Roboto"/>
              </a:rPr>
              <a:t>del</a:t>
            </a:r>
            <a:r>
              <a:rPr dirty="0" sz="1700" spc="29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>
                <a:solidFill>
                  <a:srgbClr val="FFFFFF"/>
                </a:solidFill>
                <a:latin typeface="Roboto"/>
                <a:cs typeface="Roboto"/>
              </a:rPr>
              <a:t>expediente</a:t>
            </a:r>
            <a:r>
              <a:rPr dirty="0" sz="1700" spc="30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>
                <a:solidFill>
                  <a:srgbClr val="FFFFFF"/>
                </a:solidFill>
                <a:latin typeface="Roboto"/>
                <a:cs typeface="Roboto"/>
              </a:rPr>
              <a:t>ante</a:t>
            </a:r>
            <a:r>
              <a:rPr dirty="0" sz="1700" spc="29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>
                <a:solidFill>
                  <a:srgbClr val="FFFFFF"/>
                </a:solidFill>
                <a:latin typeface="Roboto"/>
                <a:cs typeface="Roboto"/>
              </a:rPr>
              <a:t>nos,</a:t>
            </a:r>
            <a:r>
              <a:rPr dirty="0" sz="1700" spc="28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>
                <a:solidFill>
                  <a:srgbClr val="F3610A"/>
                </a:solidFill>
                <a:latin typeface="Roboto"/>
                <a:cs typeface="Roboto"/>
              </a:rPr>
              <a:t>la</a:t>
            </a:r>
            <a:r>
              <a:rPr dirty="0" sz="1700" spc="300">
                <a:solidFill>
                  <a:srgbClr val="F3610A"/>
                </a:solidFill>
                <a:latin typeface="Roboto"/>
                <a:cs typeface="Roboto"/>
              </a:rPr>
              <a:t> </a:t>
            </a:r>
            <a:r>
              <a:rPr dirty="0" sz="1700">
                <a:solidFill>
                  <a:srgbClr val="F3610A"/>
                </a:solidFill>
                <a:latin typeface="Roboto"/>
                <a:cs typeface="Roboto"/>
              </a:rPr>
              <a:t>parte</a:t>
            </a:r>
            <a:r>
              <a:rPr dirty="0" sz="1700" spc="295">
                <a:solidFill>
                  <a:srgbClr val="F3610A"/>
                </a:solidFill>
                <a:latin typeface="Roboto"/>
                <a:cs typeface="Roboto"/>
              </a:rPr>
              <a:t> </a:t>
            </a:r>
            <a:r>
              <a:rPr dirty="0" sz="1700">
                <a:solidFill>
                  <a:srgbClr val="F3610A"/>
                </a:solidFill>
                <a:latin typeface="Roboto"/>
                <a:cs typeface="Roboto"/>
              </a:rPr>
              <a:t>apelante</a:t>
            </a:r>
            <a:r>
              <a:rPr dirty="0" sz="1700" spc="295">
                <a:solidFill>
                  <a:srgbClr val="F3610A"/>
                </a:solidFill>
                <a:latin typeface="Roboto"/>
                <a:cs typeface="Roboto"/>
              </a:rPr>
              <a:t> </a:t>
            </a:r>
            <a:r>
              <a:rPr dirty="0" sz="1700">
                <a:solidFill>
                  <a:srgbClr val="F3610A"/>
                </a:solidFill>
                <a:latin typeface="Roboto"/>
                <a:cs typeface="Roboto"/>
              </a:rPr>
              <a:t>no</a:t>
            </a:r>
            <a:r>
              <a:rPr dirty="0" sz="1700" spc="300">
                <a:solidFill>
                  <a:srgbClr val="F3610A"/>
                </a:solidFill>
                <a:latin typeface="Roboto"/>
                <a:cs typeface="Roboto"/>
              </a:rPr>
              <a:t> </a:t>
            </a:r>
            <a:r>
              <a:rPr dirty="0" sz="1700">
                <a:solidFill>
                  <a:srgbClr val="F3610A"/>
                </a:solidFill>
                <a:latin typeface="Roboto"/>
                <a:cs typeface="Roboto"/>
              </a:rPr>
              <a:t>demostró</a:t>
            </a:r>
            <a:r>
              <a:rPr dirty="0" sz="1700" spc="295">
                <a:solidFill>
                  <a:srgbClr val="F3610A"/>
                </a:solidFill>
                <a:latin typeface="Roboto"/>
                <a:cs typeface="Roboto"/>
              </a:rPr>
              <a:t> </a:t>
            </a:r>
            <a:r>
              <a:rPr dirty="0" sz="1700">
                <a:solidFill>
                  <a:srgbClr val="F3610A"/>
                </a:solidFill>
                <a:latin typeface="Roboto"/>
                <a:cs typeface="Roboto"/>
              </a:rPr>
              <a:t>con</a:t>
            </a:r>
            <a:r>
              <a:rPr dirty="0" sz="1700" spc="300">
                <a:solidFill>
                  <a:srgbClr val="F3610A"/>
                </a:solidFill>
                <a:latin typeface="Roboto"/>
                <a:cs typeface="Roboto"/>
              </a:rPr>
              <a:t> </a:t>
            </a:r>
            <a:r>
              <a:rPr dirty="0" sz="1700">
                <a:solidFill>
                  <a:srgbClr val="F3610A"/>
                </a:solidFill>
                <a:latin typeface="Roboto"/>
                <a:cs typeface="Roboto"/>
              </a:rPr>
              <a:t>evidencia</a:t>
            </a:r>
            <a:r>
              <a:rPr dirty="0" sz="1700" spc="295">
                <a:solidFill>
                  <a:srgbClr val="F3610A"/>
                </a:solidFill>
                <a:latin typeface="Roboto"/>
                <a:cs typeface="Roboto"/>
              </a:rPr>
              <a:t> </a:t>
            </a:r>
            <a:r>
              <a:rPr dirty="0" sz="1700">
                <a:solidFill>
                  <a:srgbClr val="F3610A"/>
                </a:solidFill>
                <a:latin typeface="Roboto"/>
                <a:cs typeface="Roboto"/>
              </a:rPr>
              <a:t>acreditativa</a:t>
            </a:r>
            <a:r>
              <a:rPr dirty="0" sz="1700" spc="290">
                <a:solidFill>
                  <a:srgbClr val="F3610A"/>
                </a:solidFill>
                <a:latin typeface="Roboto"/>
                <a:cs typeface="Roboto"/>
              </a:rPr>
              <a:t> </a:t>
            </a:r>
            <a:r>
              <a:rPr dirty="0" sz="1700">
                <a:solidFill>
                  <a:srgbClr val="F3610A"/>
                </a:solidFill>
                <a:latin typeface="Roboto"/>
                <a:cs typeface="Roboto"/>
              </a:rPr>
              <a:t>ostentar</a:t>
            </a:r>
            <a:r>
              <a:rPr dirty="0" sz="1700" spc="300">
                <a:solidFill>
                  <a:srgbClr val="F3610A"/>
                </a:solidFill>
                <a:latin typeface="Roboto"/>
                <a:cs typeface="Roboto"/>
              </a:rPr>
              <a:t> </a:t>
            </a:r>
            <a:r>
              <a:rPr dirty="0" sz="1700">
                <a:solidFill>
                  <a:srgbClr val="F3610A"/>
                </a:solidFill>
                <a:latin typeface="Roboto"/>
                <a:cs typeface="Roboto"/>
              </a:rPr>
              <a:t>legitimación</a:t>
            </a:r>
            <a:r>
              <a:rPr dirty="0" sz="1700" spc="295">
                <a:solidFill>
                  <a:srgbClr val="F3610A"/>
                </a:solidFill>
                <a:latin typeface="Roboto"/>
                <a:cs typeface="Roboto"/>
              </a:rPr>
              <a:t> </a:t>
            </a:r>
            <a:r>
              <a:rPr dirty="0" sz="1700">
                <a:solidFill>
                  <a:srgbClr val="F3610A"/>
                </a:solidFill>
                <a:latin typeface="Roboto"/>
                <a:cs typeface="Roboto"/>
              </a:rPr>
              <a:t>a</a:t>
            </a:r>
            <a:r>
              <a:rPr dirty="0" sz="1700" spc="290">
                <a:solidFill>
                  <a:srgbClr val="F3610A"/>
                </a:solidFill>
                <a:latin typeface="Roboto"/>
                <a:cs typeface="Roboto"/>
              </a:rPr>
              <a:t> </a:t>
            </a:r>
            <a:r>
              <a:rPr dirty="0" sz="1700">
                <a:solidFill>
                  <a:srgbClr val="F3610A"/>
                </a:solidFill>
                <a:latin typeface="Roboto"/>
                <a:cs typeface="Roboto"/>
              </a:rPr>
              <a:t>tal</a:t>
            </a:r>
            <a:r>
              <a:rPr dirty="0" sz="1700" spc="300">
                <a:solidFill>
                  <a:srgbClr val="F3610A"/>
                </a:solidFill>
                <a:latin typeface="Roboto"/>
                <a:cs typeface="Roboto"/>
              </a:rPr>
              <a:t> </a:t>
            </a:r>
            <a:r>
              <a:rPr dirty="0" sz="1700">
                <a:solidFill>
                  <a:srgbClr val="F3610A"/>
                </a:solidFill>
                <a:latin typeface="Roboto"/>
                <a:cs typeface="Roboto"/>
              </a:rPr>
              <a:t>fin</a:t>
            </a:r>
            <a:r>
              <a:rPr dirty="0" sz="1700">
                <a:solidFill>
                  <a:srgbClr val="FFFFFF"/>
                </a:solidFill>
                <a:latin typeface="Roboto"/>
                <a:cs typeface="Roboto"/>
              </a:rPr>
              <a:t>,</a:t>
            </a:r>
            <a:r>
              <a:rPr dirty="0" sz="1700" spc="29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>
                <a:solidFill>
                  <a:srgbClr val="FFFFFF"/>
                </a:solidFill>
                <a:latin typeface="Roboto"/>
                <a:cs typeface="Roboto"/>
              </a:rPr>
              <a:t>por</a:t>
            </a:r>
            <a:r>
              <a:rPr dirty="0" sz="1700" spc="29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>
                <a:solidFill>
                  <a:srgbClr val="FFFFFF"/>
                </a:solidFill>
                <a:latin typeface="Roboto"/>
                <a:cs typeface="Roboto"/>
              </a:rPr>
              <a:t>lo</a:t>
            </a:r>
            <a:r>
              <a:rPr dirty="0" sz="1700" spc="29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>
                <a:solidFill>
                  <a:srgbClr val="FFFFFF"/>
                </a:solidFill>
                <a:latin typeface="Roboto"/>
                <a:cs typeface="Roboto"/>
              </a:rPr>
              <a:t>que</a:t>
            </a:r>
            <a:r>
              <a:rPr dirty="0" sz="1700" spc="29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 spc="-25">
                <a:solidFill>
                  <a:srgbClr val="FFFFFF"/>
                </a:solidFill>
                <a:latin typeface="Roboto"/>
                <a:cs typeface="Roboto"/>
              </a:rPr>
              <a:t>la </a:t>
            </a:r>
            <a:r>
              <a:rPr dirty="0" sz="1700">
                <a:solidFill>
                  <a:srgbClr val="F3610A"/>
                </a:solidFill>
                <a:latin typeface="Roboto"/>
                <a:cs typeface="Roboto"/>
              </a:rPr>
              <a:t>falta</a:t>
            </a:r>
            <a:r>
              <a:rPr dirty="0" sz="1700" spc="320">
                <a:solidFill>
                  <a:srgbClr val="F3610A"/>
                </a:solidFill>
                <a:latin typeface="Roboto"/>
                <a:cs typeface="Roboto"/>
              </a:rPr>
              <a:t> </a:t>
            </a:r>
            <a:r>
              <a:rPr dirty="0" sz="1700">
                <a:solidFill>
                  <a:srgbClr val="F3610A"/>
                </a:solidFill>
                <a:latin typeface="Roboto"/>
                <a:cs typeface="Roboto"/>
              </a:rPr>
              <a:t>de</a:t>
            </a:r>
            <a:r>
              <a:rPr dirty="0" sz="1700" spc="320">
                <a:solidFill>
                  <a:srgbClr val="F3610A"/>
                </a:solidFill>
                <a:latin typeface="Roboto"/>
                <a:cs typeface="Roboto"/>
              </a:rPr>
              <a:t> </a:t>
            </a:r>
            <a:r>
              <a:rPr dirty="0" sz="1700">
                <a:solidFill>
                  <a:srgbClr val="F3610A"/>
                </a:solidFill>
                <a:latin typeface="Roboto"/>
                <a:cs typeface="Roboto"/>
              </a:rPr>
              <a:t>justiciabilidad</a:t>
            </a:r>
            <a:r>
              <a:rPr dirty="0" sz="1700" spc="330">
                <a:solidFill>
                  <a:srgbClr val="F3610A"/>
                </a:solidFill>
                <a:latin typeface="Roboto"/>
                <a:cs typeface="Roboto"/>
              </a:rPr>
              <a:t> </a:t>
            </a:r>
            <a:r>
              <a:rPr dirty="0" sz="1700">
                <a:solidFill>
                  <a:srgbClr val="FFFFFF"/>
                </a:solidFill>
                <a:latin typeface="Roboto"/>
                <a:cs typeface="Roboto"/>
              </a:rPr>
              <a:t>en</a:t>
            </a:r>
            <a:r>
              <a:rPr dirty="0" sz="1700" spc="32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>
                <a:solidFill>
                  <a:srgbClr val="FFFFFF"/>
                </a:solidFill>
                <a:latin typeface="Roboto"/>
                <a:cs typeface="Roboto"/>
              </a:rPr>
              <a:t>su</a:t>
            </a:r>
            <a:r>
              <a:rPr dirty="0" sz="1700" spc="32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>
                <a:solidFill>
                  <a:srgbClr val="FFFFFF"/>
                </a:solidFill>
                <a:latin typeface="Roboto"/>
                <a:cs typeface="Roboto"/>
              </a:rPr>
              <a:t>contención</a:t>
            </a:r>
            <a:r>
              <a:rPr dirty="0" sz="1700" spc="32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>
                <a:solidFill>
                  <a:srgbClr val="FFFFFF"/>
                </a:solidFill>
                <a:latin typeface="Roboto"/>
                <a:cs typeface="Roboto"/>
              </a:rPr>
              <a:t>ciertamente</a:t>
            </a:r>
            <a:r>
              <a:rPr dirty="0" sz="1700" spc="32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>
                <a:solidFill>
                  <a:srgbClr val="FFFFFF"/>
                </a:solidFill>
                <a:latin typeface="Roboto"/>
                <a:cs typeface="Roboto"/>
              </a:rPr>
              <a:t>impedía</a:t>
            </a:r>
            <a:r>
              <a:rPr dirty="0" sz="1700" spc="31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>
                <a:solidFill>
                  <a:srgbClr val="FFFFFF"/>
                </a:solidFill>
                <a:latin typeface="Roboto"/>
                <a:cs typeface="Roboto"/>
              </a:rPr>
              <a:t>que</a:t>
            </a:r>
            <a:r>
              <a:rPr dirty="0" sz="1700" spc="32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>
                <a:solidFill>
                  <a:srgbClr val="FFFFFF"/>
                </a:solidFill>
                <a:latin typeface="Roboto"/>
                <a:cs typeface="Roboto"/>
              </a:rPr>
              <a:t>se</a:t>
            </a:r>
            <a:r>
              <a:rPr dirty="0" sz="1700" spc="32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>
                <a:solidFill>
                  <a:srgbClr val="FFFFFF"/>
                </a:solidFill>
                <a:latin typeface="Roboto"/>
                <a:cs typeface="Roboto"/>
              </a:rPr>
              <a:t>continuara</a:t>
            </a:r>
            <a:r>
              <a:rPr dirty="0" sz="1700" spc="31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>
                <a:solidFill>
                  <a:srgbClr val="FFFFFF"/>
                </a:solidFill>
                <a:latin typeface="Roboto"/>
                <a:cs typeface="Roboto"/>
              </a:rPr>
              <a:t>con</a:t>
            </a:r>
            <a:r>
              <a:rPr dirty="0" sz="1700" spc="32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>
                <a:solidFill>
                  <a:srgbClr val="FFFFFF"/>
                </a:solidFill>
                <a:latin typeface="Roboto"/>
                <a:cs typeface="Roboto"/>
              </a:rPr>
              <a:t>los</a:t>
            </a:r>
            <a:r>
              <a:rPr dirty="0" sz="1700" spc="32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>
                <a:solidFill>
                  <a:srgbClr val="FFFFFF"/>
                </a:solidFill>
                <a:latin typeface="Roboto"/>
                <a:cs typeface="Roboto"/>
              </a:rPr>
              <a:t>procedimientos.</a:t>
            </a:r>
            <a:r>
              <a:rPr dirty="0" sz="1700" spc="30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>
                <a:solidFill>
                  <a:srgbClr val="FFFFFF"/>
                </a:solidFill>
                <a:latin typeface="Roboto"/>
                <a:cs typeface="Roboto"/>
              </a:rPr>
              <a:t>En</a:t>
            </a:r>
            <a:r>
              <a:rPr dirty="0" sz="1700" spc="32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>
                <a:solidFill>
                  <a:srgbClr val="4AAF30"/>
                </a:solidFill>
                <a:latin typeface="Roboto"/>
                <a:cs typeface="Roboto"/>
              </a:rPr>
              <a:t>ausencia</a:t>
            </a:r>
            <a:r>
              <a:rPr dirty="0" sz="1700" spc="325">
                <a:solidFill>
                  <a:srgbClr val="4AAF30"/>
                </a:solidFill>
                <a:latin typeface="Roboto"/>
                <a:cs typeface="Roboto"/>
              </a:rPr>
              <a:t> </a:t>
            </a:r>
            <a:r>
              <a:rPr dirty="0" sz="1700">
                <a:solidFill>
                  <a:srgbClr val="4AAF30"/>
                </a:solidFill>
                <a:latin typeface="Roboto"/>
                <a:cs typeface="Roboto"/>
              </a:rPr>
              <a:t>de</a:t>
            </a:r>
            <a:r>
              <a:rPr dirty="0" sz="1700" spc="325">
                <a:solidFill>
                  <a:srgbClr val="4AAF30"/>
                </a:solidFill>
                <a:latin typeface="Roboto"/>
                <a:cs typeface="Roboto"/>
              </a:rPr>
              <a:t> </a:t>
            </a:r>
            <a:r>
              <a:rPr dirty="0" sz="1700">
                <a:solidFill>
                  <a:srgbClr val="4AAF30"/>
                </a:solidFill>
                <a:latin typeface="Roboto"/>
                <a:cs typeface="Roboto"/>
              </a:rPr>
              <a:t>dicha</a:t>
            </a:r>
            <a:r>
              <a:rPr dirty="0" sz="1700" spc="325">
                <a:solidFill>
                  <a:srgbClr val="4AAF30"/>
                </a:solidFill>
                <a:latin typeface="Roboto"/>
                <a:cs typeface="Roboto"/>
              </a:rPr>
              <a:t> </a:t>
            </a:r>
            <a:r>
              <a:rPr dirty="0" sz="1700">
                <a:solidFill>
                  <a:srgbClr val="4AAF30"/>
                </a:solidFill>
                <a:latin typeface="Roboto"/>
                <a:cs typeface="Roboto"/>
              </a:rPr>
              <a:t>prueba</a:t>
            </a:r>
            <a:r>
              <a:rPr dirty="0" sz="1700">
                <a:solidFill>
                  <a:srgbClr val="FFFFFF"/>
                </a:solidFill>
                <a:latin typeface="Roboto"/>
                <a:cs typeface="Roboto"/>
              </a:rPr>
              <a:t>,</a:t>
            </a:r>
            <a:r>
              <a:rPr dirty="0" sz="1700" spc="32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>
                <a:solidFill>
                  <a:srgbClr val="FFFFFF"/>
                </a:solidFill>
                <a:latin typeface="Roboto"/>
                <a:cs typeface="Roboto"/>
              </a:rPr>
              <a:t>la</a:t>
            </a:r>
            <a:r>
              <a:rPr dirty="0" sz="1700" spc="32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>
                <a:solidFill>
                  <a:srgbClr val="FFFFFF"/>
                </a:solidFill>
                <a:latin typeface="Roboto"/>
                <a:cs typeface="Roboto"/>
              </a:rPr>
              <a:t>parte</a:t>
            </a:r>
            <a:r>
              <a:rPr dirty="0" sz="1700" spc="32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>
                <a:solidFill>
                  <a:srgbClr val="FFFFFF"/>
                </a:solidFill>
                <a:latin typeface="Roboto"/>
                <a:cs typeface="Roboto"/>
              </a:rPr>
              <a:t>apelante</a:t>
            </a:r>
            <a:r>
              <a:rPr dirty="0" sz="1700" spc="32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 spc="-10">
                <a:solidFill>
                  <a:srgbClr val="4AAF30"/>
                </a:solidFill>
                <a:latin typeface="Roboto"/>
                <a:cs typeface="Roboto"/>
              </a:rPr>
              <a:t>tenía </a:t>
            </a:r>
            <a:r>
              <a:rPr dirty="0" sz="1700">
                <a:solidFill>
                  <a:srgbClr val="4AAF30"/>
                </a:solidFill>
                <a:latin typeface="Roboto"/>
                <a:cs typeface="Roboto"/>
              </a:rPr>
              <a:t>que</a:t>
            </a:r>
            <a:r>
              <a:rPr dirty="0" sz="1700" spc="254">
                <a:solidFill>
                  <a:srgbClr val="4AAF30"/>
                </a:solidFill>
                <a:latin typeface="Roboto"/>
                <a:cs typeface="Roboto"/>
              </a:rPr>
              <a:t> </a:t>
            </a:r>
            <a:r>
              <a:rPr dirty="0" sz="1700">
                <a:solidFill>
                  <a:srgbClr val="4AAF30"/>
                </a:solidFill>
                <a:latin typeface="Roboto"/>
                <a:cs typeface="Roboto"/>
              </a:rPr>
              <a:t>incluir</a:t>
            </a:r>
            <a:r>
              <a:rPr dirty="0" sz="1700" spc="270">
                <a:solidFill>
                  <a:srgbClr val="4AAF30"/>
                </a:solidFill>
                <a:latin typeface="Roboto"/>
                <a:cs typeface="Roboto"/>
              </a:rPr>
              <a:t> </a:t>
            </a:r>
            <a:r>
              <a:rPr dirty="0" sz="1700">
                <a:solidFill>
                  <a:srgbClr val="FFFFFF"/>
                </a:solidFill>
                <a:latin typeface="Roboto"/>
                <a:cs typeface="Roboto"/>
              </a:rPr>
              <a:t>en</a:t>
            </a:r>
            <a:r>
              <a:rPr dirty="0" sz="1700" spc="26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>
                <a:solidFill>
                  <a:srgbClr val="FFFFFF"/>
                </a:solidFill>
                <a:latin typeface="Roboto"/>
                <a:cs typeface="Roboto"/>
              </a:rPr>
              <a:t>el</a:t>
            </a:r>
            <a:r>
              <a:rPr dirty="0" sz="1700" spc="26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>
                <a:solidFill>
                  <a:srgbClr val="FFFFFF"/>
                </a:solidFill>
                <a:latin typeface="Roboto"/>
                <a:cs typeface="Roboto"/>
              </a:rPr>
              <a:t>caso</a:t>
            </a:r>
            <a:r>
              <a:rPr dirty="0" sz="1700" spc="26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>
                <a:solidFill>
                  <a:srgbClr val="FFFFFF"/>
                </a:solidFill>
                <a:latin typeface="Roboto"/>
                <a:cs typeface="Roboto"/>
              </a:rPr>
              <a:t>de</a:t>
            </a:r>
            <a:r>
              <a:rPr dirty="0" sz="1700" spc="254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>
                <a:solidFill>
                  <a:srgbClr val="FFFFFF"/>
                </a:solidFill>
                <a:latin typeface="Roboto"/>
                <a:cs typeface="Roboto"/>
              </a:rPr>
              <a:t>epígrafe</a:t>
            </a:r>
            <a:r>
              <a:rPr dirty="0" sz="1700" spc="26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>
                <a:solidFill>
                  <a:srgbClr val="FFFFFF"/>
                </a:solidFill>
                <a:latin typeface="Roboto"/>
                <a:cs typeface="Roboto"/>
              </a:rPr>
              <a:t>a</a:t>
            </a:r>
            <a:r>
              <a:rPr dirty="0" sz="1700" spc="254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>
                <a:solidFill>
                  <a:srgbClr val="FFFFFF"/>
                </a:solidFill>
                <a:latin typeface="Roboto"/>
                <a:cs typeface="Roboto"/>
              </a:rPr>
              <a:t>Fannie</a:t>
            </a:r>
            <a:r>
              <a:rPr dirty="0" sz="1700" spc="26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>
                <a:solidFill>
                  <a:srgbClr val="FFFFFF"/>
                </a:solidFill>
                <a:latin typeface="Roboto"/>
                <a:cs typeface="Roboto"/>
              </a:rPr>
              <a:t>Mae,</a:t>
            </a:r>
            <a:r>
              <a:rPr dirty="0" sz="1700" spc="26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>
                <a:solidFill>
                  <a:srgbClr val="FFFFFF"/>
                </a:solidFill>
                <a:latin typeface="Roboto"/>
                <a:cs typeface="Roboto"/>
              </a:rPr>
              <a:t>como</a:t>
            </a:r>
            <a:r>
              <a:rPr dirty="0" sz="1700" spc="26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>
                <a:solidFill>
                  <a:srgbClr val="FFFFFF"/>
                </a:solidFill>
                <a:latin typeface="Roboto"/>
                <a:cs typeface="Roboto"/>
              </a:rPr>
              <a:t>dueño</a:t>
            </a:r>
            <a:r>
              <a:rPr dirty="0" sz="1700" spc="26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>
                <a:solidFill>
                  <a:srgbClr val="FFFFFF"/>
                </a:solidFill>
                <a:latin typeface="Roboto"/>
                <a:cs typeface="Roboto"/>
              </a:rPr>
              <a:t>del</a:t>
            </a:r>
            <a:r>
              <a:rPr dirty="0" sz="1700" spc="254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>
                <a:solidFill>
                  <a:srgbClr val="FFFFFF"/>
                </a:solidFill>
                <a:latin typeface="Roboto"/>
                <a:cs typeface="Roboto"/>
              </a:rPr>
              <a:t>pagaré</a:t>
            </a:r>
            <a:r>
              <a:rPr dirty="0" sz="1700" spc="26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>
                <a:solidFill>
                  <a:srgbClr val="FFFFFF"/>
                </a:solidFill>
                <a:latin typeface="Roboto"/>
                <a:cs typeface="Roboto"/>
              </a:rPr>
              <a:t>y</a:t>
            </a:r>
            <a:r>
              <a:rPr dirty="0" sz="1700" spc="26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>
                <a:solidFill>
                  <a:srgbClr val="4AAF30"/>
                </a:solidFill>
                <a:latin typeface="Roboto"/>
                <a:cs typeface="Roboto"/>
              </a:rPr>
              <a:t>parte</a:t>
            </a:r>
            <a:r>
              <a:rPr dirty="0" sz="1700" spc="260">
                <a:solidFill>
                  <a:srgbClr val="4AAF30"/>
                </a:solidFill>
                <a:latin typeface="Roboto"/>
                <a:cs typeface="Roboto"/>
              </a:rPr>
              <a:t> </a:t>
            </a:r>
            <a:r>
              <a:rPr dirty="0" sz="1700">
                <a:solidFill>
                  <a:srgbClr val="4AAF30"/>
                </a:solidFill>
                <a:latin typeface="Roboto"/>
                <a:cs typeface="Roboto"/>
              </a:rPr>
              <a:t>indispensable</a:t>
            </a:r>
            <a:r>
              <a:rPr dirty="0" sz="1700" spc="245">
                <a:solidFill>
                  <a:srgbClr val="4AAF30"/>
                </a:solidFill>
                <a:latin typeface="Roboto"/>
                <a:cs typeface="Roboto"/>
              </a:rPr>
              <a:t> </a:t>
            </a:r>
            <a:r>
              <a:rPr dirty="0" sz="1700">
                <a:solidFill>
                  <a:srgbClr val="FFFFFF"/>
                </a:solidFill>
                <a:latin typeface="Roboto"/>
                <a:cs typeface="Roboto"/>
              </a:rPr>
              <a:t>del</a:t>
            </a:r>
            <a:r>
              <a:rPr dirty="0" sz="1700" spc="254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>
                <a:solidFill>
                  <a:srgbClr val="FFFFFF"/>
                </a:solidFill>
                <a:latin typeface="Roboto"/>
                <a:cs typeface="Roboto"/>
              </a:rPr>
              <a:t>pleito</a:t>
            </a:r>
            <a:r>
              <a:rPr dirty="0" sz="1700" spc="26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>
                <a:solidFill>
                  <a:srgbClr val="FFFFFF"/>
                </a:solidFill>
                <a:latin typeface="Roboto"/>
                <a:cs typeface="Roboto"/>
              </a:rPr>
              <a:t>o</a:t>
            </a:r>
            <a:r>
              <a:rPr dirty="0" sz="1700" spc="26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>
                <a:solidFill>
                  <a:srgbClr val="4AAF30"/>
                </a:solidFill>
                <a:latin typeface="Roboto"/>
                <a:cs typeface="Roboto"/>
              </a:rPr>
              <a:t>demostrar</a:t>
            </a:r>
            <a:r>
              <a:rPr dirty="0" sz="1700" spc="260">
                <a:solidFill>
                  <a:srgbClr val="4AAF30"/>
                </a:solidFill>
                <a:latin typeface="Roboto"/>
                <a:cs typeface="Roboto"/>
              </a:rPr>
              <a:t> </a:t>
            </a:r>
            <a:r>
              <a:rPr dirty="0" sz="1700">
                <a:solidFill>
                  <a:srgbClr val="FFFFFF"/>
                </a:solidFill>
                <a:latin typeface="Roboto"/>
                <a:cs typeface="Roboto"/>
              </a:rPr>
              <a:t>que</a:t>
            </a:r>
            <a:r>
              <a:rPr dirty="0" sz="1700" spc="26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>
                <a:solidFill>
                  <a:srgbClr val="FFFFFF"/>
                </a:solidFill>
                <a:latin typeface="Roboto"/>
                <a:cs typeface="Roboto"/>
              </a:rPr>
              <a:t>se</a:t>
            </a:r>
            <a:r>
              <a:rPr dirty="0" sz="1700" spc="26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>
                <a:solidFill>
                  <a:srgbClr val="FFFFFF"/>
                </a:solidFill>
                <a:latin typeface="Roboto"/>
                <a:cs typeface="Roboto"/>
              </a:rPr>
              <a:t>le</a:t>
            </a:r>
            <a:r>
              <a:rPr dirty="0" sz="1700" spc="26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>
                <a:solidFill>
                  <a:srgbClr val="FFFFFF"/>
                </a:solidFill>
                <a:latin typeface="Roboto"/>
                <a:cs typeface="Roboto"/>
              </a:rPr>
              <a:t>había</a:t>
            </a:r>
            <a:r>
              <a:rPr dirty="0" sz="1700" spc="26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>
                <a:solidFill>
                  <a:srgbClr val="FFFFFF"/>
                </a:solidFill>
                <a:latin typeface="Roboto"/>
                <a:cs typeface="Roboto"/>
              </a:rPr>
              <a:t>delegado</a:t>
            </a:r>
            <a:r>
              <a:rPr dirty="0" sz="1700" spc="26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>
                <a:solidFill>
                  <a:srgbClr val="4AAF30"/>
                </a:solidFill>
                <a:latin typeface="Roboto"/>
                <a:cs typeface="Roboto"/>
              </a:rPr>
              <a:t>la</a:t>
            </a:r>
            <a:r>
              <a:rPr dirty="0" sz="1700" spc="265">
                <a:solidFill>
                  <a:srgbClr val="4AAF30"/>
                </a:solidFill>
                <a:latin typeface="Roboto"/>
                <a:cs typeface="Roboto"/>
              </a:rPr>
              <a:t> </a:t>
            </a:r>
            <a:r>
              <a:rPr dirty="0" sz="1700">
                <a:solidFill>
                  <a:srgbClr val="4AAF30"/>
                </a:solidFill>
                <a:latin typeface="Roboto"/>
                <a:cs typeface="Roboto"/>
              </a:rPr>
              <a:t>autoridad</a:t>
            </a:r>
            <a:r>
              <a:rPr dirty="0" sz="1700" spc="265">
                <a:solidFill>
                  <a:srgbClr val="4AAF30"/>
                </a:solidFill>
                <a:latin typeface="Roboto"/>
                <a:cs typeface="Roboto"/>
              </a:rPr>
              <a:t> </a:t>
            </a:r>
            <a:r>
              <a:rPr dirty="0" sz="1700" spc="-20">
                <a:solidFill>
                  <a:srgbClr val="4AAF30"/>
                </a:solidFill>
                <a:latin typeface="Roboto"/>
                <a:cs typeface="Roboto"/>
              </a:rPr>
              <a:t>para </a:t>
            </a:r>
            <a:r>
              <a:rPr dirty="0" sz="1700" spc="-10">
                <a:solidFill>
                  <a:srgbClr val="4AAF30"/>
                </a:solidFill>
                <a:latin typeface="Roboto"/>
                <a:cs typeface="Roboto"/>
              </a:rPr>
              <a:t>representarlo</a:t>
            </a:r>
            <a:r>
              <a:rPr dirty="0" sz="1700" spc="-10">
                <a:solidFill>
                  <a:srgbClr val="FFFFFF"/>
                </a:solidFill>
                <a:latin typeface="Roboto"/>
                <a:cs typeface="Roboto"/>
              </a:rPr>
              <a:t>.</a:t>
            </a:r>
            <a:endParaRPr sz="1700">
              <a:latin typeface="Roboto"/>
              <a:cs typeface="Roboto"/>
            </a:endParaRPr>
          </a:p>
          <a:p>
            <a:pPr marL="12700">
              <a:lnSpc>
                <a:spcPct val="100000"/>
              </a:lnSpc>
              <a:spcBef>
                <a:spcPts val="765"/>
              </a:spcBef>
            </a:pPr>
            <a:r>
              <a:rPr dirty="0" sz="1700" spc="-1140">
                <a:solidFill>
                  <a:srgbClr val="FFFFFF"/>
                </a:solidFill>
                <a:latin typeface="Roboto"/>
                <a:cs typeface="Roboto"/>
              </a:rPr>
              <a:t>O</a:t>
            </a:r>
            <a:r>
              <a:rPr dirty="0" u="heavy" sz="1700" spc="315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imes New Roman"/>
                <a:cs typeface="Times New Roman"/>
              </a:rPr>
              <a:t>  </a:t>
            </a:r>
            <a:r>
              <a:rPr dirty="0" sz="1700">
                <a:solidFill>
                  <a:srgbClr val="FFFFFF"/>
                </a:solidFill>
                <a:latin typeface="Roboto"/>
                <a:cs typeface="Roboto"/>
              </a:rPr>
              <a:t>riental</a:t>
            </a:r>
            <a:r>
              <a:rPr dirty="0" sz="1700" spc="24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>
                <a:solidFill>
                  <a:srgbClr val="FFFFFF"/>
                </a:solidFill>
                <a:latin typeface="Roboto"/>
                <a:cs typeface="Roboto"/>
              </a:rPr>
              <a:t>Bank</a:t>
            </a:r>
            <a:r>
              <a:rPr dirty="0" sz="1700" spc="23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>
                <a:solidFill>
                  <a:srgbClr val="FFFFFF"/>
                </a:solidFill>
                <a:latin typeface="Roboto"/>
                <a:cs typeface="Roboto"/>
              </a:rPr>
              <a:t>v.</a:t>
            </a:r>
            <a:r>
              <a:rPr dirty="0" sz="1700" spc="23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>
                <a:solidFill>
                  <a:srgbClr val="FFFFFF"/>
                </a:solidFill>
                <a:latin typeface="Roboto"/>
                <a:cs typeface="Roboto"/>
              </a:rPr>
              <a:t>Del</a:t>
            </a:r>
            <a:r>
              <a:rPr dirty="0" sz="1700" spc="23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>
                <a:solidFill>
                  <a:srgbClr val="FFFFFF"/>
                </a:solidFill>
                <a:latin typeface="Roboto"/>
                <a:cs typeface="Roboto"/>
              </a:rPr>
              <a:t>Carmen</a:t>
            </a:r>
            <a:r>
              <a:rPr dirty="0" sz="1700" spc="22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>
                <a:solidFill>
                  <a:srgbClr val="FFFFFF"/>
                </a:solidFill>
                <a:latin typeface="Roboto"/>
                <a:cs typeface="Roboto"/>
              </a:rPr>
              <a:t>Esteves,</a:t>
            </a:r>
            <a:r>
              <a:rPr dirty="0" sz="1700" spc="229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>
                <a:solidFill>
                  <a:srgbClr val="FFFFFF"/>
                </a:solidFill>
                <a:latin typeface="Roboto"/>
                <a:cs typeface="Roboto"/>
              </a:rPr>
              <a:t>2022</a:t>
            </a:r>
            <a:r>
              <a:rPr dirty="0" sz="1700" spc="229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>
                <a:solidFill>
                  <a:srgbClr val="FFFFFF"/>
                </a:solidFill>
                <a:latin typeface="Roboto"/>
                <a:cs typeface="Roboto"/>
              </a:rPr>
              <a:t>PR</a:t>
            </a:r>
            <a:r>
              <a:rPr dirty="0" sz="1700" spc="22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>
                <a:solidFill>
                  <a:srgbClr val="FFFFFF"/>
                </a:solidFill>
                <a:latin typeface="Roboto"/>
                <a:cs typeface="Roboto"/>
              </a:rPr>
              <a:t>App.</a:t>
            </a:r>
            <a:r>
              <a:rPr dirty="0" sz="1700" spc="229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>
                <a:solidFill>
                  <a:srgbClr val="FFFFFF"/>
                </a:solidFill>
                <a:latin typeface="Roboto"/>
                <a:cs typeface="Roboto"/>
              </a:rPr>
              <a:t>LEXIS</a:t>
            </a:r>
            <a:r>
              <a:rPr dirty="0" sz="1700" spc="229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>
                <a:solidFill>
                  <a:srgbClr val="FFFFFF"/>
                </a:solidFill>
                <a:latin typeface="Roboto"/>
                <a:cs typeface="Roboto"/>
              </a:rPr>
              <a:t>2249,</a:t>
            </a:r>
            <a:r>
              <a:rPr dirty="0" sz="1700" spc="22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 spc="-25">
                <a:solidFill>
                  <a:srgbClr val="FFFFFF"/>
                </a:solidFill>
                <a:latin typeface="Roboto"/>
                <a:cs typeface="Roboto"/>
              </a:rPr>
              <a:t>*12</a:t>
            </a:r>
            <a:endParaRPr sz="1700">
              <a:latin typeface="Roboto"/>
              <a:cs typeface="Roboto"/>
            </a:endParaRPr>
          </a:p>
        </p:txBody>
      </p:sp>
      <p:pic>
        <p:nvPicPr>
          <p:cNvPr id="8" name="object 8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956713" y="9531912"/>
            <a:ext cx="756732" cy="727626"/>
          </a:xfrm>
          <a:prstGeom prst="rect">
            <a:avLst/>
          </a:prstGeom>
        </p:spPr>
      </p:pic>
      <p:sp>
        <p:nvSpPr>
          <p:cNvPr id="9" name="object 9" descr="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38100">
              <a:lnSpc>
                <a:spcPts val="2035"/>
              </a:lnSpc>
            </a:pPr>
            <a:fld id="{81D60167-4931-47E6-BA6A-407CBD079E47}" type="slidenum">
              <a:rPr dirty="0" spc="-25"/>
              <a:t>39</a:t>
            </a:fld>
          </a:p>
        </p:txBody>
      </p:sp>
      <p:sp>
        <p:nvSpPr>
          <p:cNvPr id="10" name="object 10" descr="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698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55"/>
              </a:spcBef>
            </a:pPr>
            <a:r>
              <a:rPr dirty="0"/>
              <a:t>©2023</a:t>
            </a:r>
            <a:r>
              <a:rPr dirty="0" spc="290"/>
              <a:t> </a:t>
            </a:r>
            <a:r>
              <a:rPr dirty="0"/>
              <a:t>Proprietary</a:t>
            </a:r>
            <a:r>
              <a:rPr dirty="0" spc="290"/>
              <a:t> </a:t>
            </a:r>
            <a:r>
              <a:rPr dirty="0"/>
              <a:t>and</a:t>
            </a:r>
            <a:r>
              <a:rPr dirty="0" spc="295"/>
              <a:t> </a:t>
            </a:r>
            <a:r>
              <a:rPr dirty="0"/>
              <a:t>Confidential.</a:t>
            </a:r>
            <a:r>
              <a:rPr dirty="0" spc="290"/>
              <a:t> </a:t>
            </a:r>
            <a:r>
              <a:rPr dirty="0"/>
              <a:t>All</a:t>
            </a:r>
            <a:r>
              <a:rPr dirty="0" spc="295"/>
              <a:t> </a:t>
            </a:r>
            <a:r>
              <a:rPr dirty="0"/>
              <a:t>Rights</a:t>
            </a:r>
            <a:r>
              <a:rPr dirty="0" spc="290"/>
              <a:t> </a:t>
            </a:r>
            <a:r>
              <a:rPr dirty="0" spc="-10"/>
              <a:t>Reserved.</a:t>
            </a: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738425" y="0"/>
            <a:ext cx="18627725" cy="2620010"/>
            <a:chOff x="738425" y="0"/>
            <a:chExt cx="18627725" cy="2620010"/>
          </a:xfrm>
        </p:grpSpPr>
        <p:sp>
          <p:nvSpPr>
            <p:cNvPr id="3" name="object 3" descr=""/>
            <p:cNvSpPr/>
            <p:nvPr/>
          </p:nvSpPr>
          <p:spPr>
            <a:xfrm>
              <a:off x="738425" y="0"/>
              <a:ext cx="18627725" cy="2620010"/>
            </a:xfrm>
            <a:custGeom>
              <a:avLst/>
              <a:gdLst/>
              <a:ahLst/>
              <a:cxnLst/>
              <a:rect l="l" t="t" r="r" b="b"/>
              <a:pathLst>
                <a:path w="18627725" h="2620010">
                  <a:moveTo>
                    <a:pt x="18627244" y="0"/>
                  </a:moveTo>
                  <a:lnTo>
                    <a:pt x="0" y="0"/>
                  </a:lnTo>
                  <a:lnTo>
                    <a:pt x="0" y="2619456"/>
                  </a:lnTo>
                  <a:lnTo>
                    <a:pt x="18627244" y="2619456"/>
                  </a:lnTo>
                  <a:lnTo>
                    <a:pt x="18627244" y="0"/>
                  </a:lnTo>
                  <a:close/>
                </a:path>
              </a:pathLst>
            </a:custGeom>
            <a:solidFill>
              <a:srgbClr val="EDF1EB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" name="object 4" descr=""/>
            <p:cNvSpPr/>
            <p:nvPr/>
          </p:nvSpPr>
          <p:spPr>
            <a:xfrm>
              <a:off x="1466052" y="2208624"/>
              <a:ext cx="582295" cy="58419"/>
            </a:xfrm>
            <a:custGeom>
              <a:avLst/>
              <a:gdLst/>
              <a:ahLst/>
              <a:cxnLst/>
              <a:rect l="l" t="t" r="r" b="b"/>
              <a:pathLst>
                <a:path w="582294" h="58419">
                  <a:moveTo>
                    <a:pt x="582101" y="0"/>
                  </a:moveTo>
                  <a:lnTo>
                    <a:pt x="0" y="0"/>
                  </a:lnTo>
                  <a:lnTo>
                    <a:pt x="0" y="58210"/>
                  </a:lnTo>
                  <a:lnTo>
                    <a:pt x="582101" y="58210"/>
                  </a:lnTo>
                  <a:lnTo>
                    <a:pt x="582101" y="0"/>
                  </a:lnTo>
                  <a:close/>
                </a:path>
              </a:pathLst>
            </a:custGeom>
            <a:solidFill>
              <a:srgbClr val="C31919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5" name="object 5" descr=""/>
          <p:cNvSpPr txBox="1"/>
          <p:nvPr/>
        </p:nvSpPr>
        <p:spPr>
          <a:xfrm>
            <a:off x="734826" y="0"/>
            <a:ext cx="18634710" cy="2620010"/>
          </a:xfrm>
          <a:prstGeom prst="rect">
            <a:avLst/>
          </a:prstGeom>
        </p:spPr>
        <p:txBody>
          <a:bodyPr wrap="square" lIns="0" tIns="381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30"/>
              </a:spcBef>
            </a:pPr>
            <a:endParaRPr sz="2550">
              <a:latin typeface="Times New Roman"/>
              <a:cs typeface="Times New Roman"/>
            </a:endParaRPr>
          </a:p>
          <a:p>
            <a:pPr marL="730885">
              <a:lnSpc>
                <a:spcPct val="100000"/>
              </a:lnSpc>
              <a:spcBef>
                <a:spcPts val="5"/>
              </a:spcBef>
            </a:pPr>
            <a:r>
              <a:rPr dirty="0" sz="2850" spc="-20">
                <a:solidFill>
                  <a:srgbClr val="C31919"/>
                </a:solidFill>
                <a:latin typeface="Book Antiqua"/>
                <a:cs typeface="Book Antiqua"/>
              </a:rPr>
              <a:t>Agente</a:t>
            </a:r>
            <a:r>
              <a:rPr dirty="0" sz="2850" spc="20">
                <a:solidFill>
                  <a:srgbClr val="C31919"/>
                </a:solidFill>
                <a:latin typeface="Book Antiqua"/>
                <a:cs typeface="Book Antiqua"/>
              </a:rPr>
              <a:t> </a:t>
            </a:r>
            <a:r>
              <a:rPr dirty="0" sz="2850">
                <a:solidFill>
                  <a:srgbClr val="C31919"/>
                </a:solidFill>
                <a:latin typeface="Book Antiqua"/>
                <a:cs typeface="Book Antiqua"/>
              </a:rPr>
              <a:t>de</a:t>
            </a:r>
            <a:r>
              <a:rPr dirty="0" sz="2850" spc="30">
                <a:solidFill>
                  <a:srgbClr val="C31919"/>
                </a:solidFill>
                <a:latin typeface="Book Antiqua"/>
                <a:cs typeface="Book Antiqua"/>
              </a:rPr>
              <a:t> </a:t>
            </a:r>
            <a:r>
              <a:rPr dirty="0" sz="2850">
                <a:solidFill>
                  <a:srgbClr val="C31919"/>
                </a:solidFill>
                <a:latin typeface="Book Antiqua"/>
                <a:cs typeface="Book Antiqua"/>
              </a:rPr>
              <a:t>Servicio</a:t>
            </a:r>
            <a:r>
              <a:rPr dirty="0" sz="2850" spc="30">
                <a:solidFill>
                  <a:srgbClr val="C31919"/>
                </a:solidFill>
                <a:latin typeface="Book Antiqua"/>
                <a:cs typeface="Book Antiqua"/>
              </a:rPr>
              <a:t> </a:t>
            </a:r>
            <a:r>
              <a:rPr dirty="0" sz="2850">
                <a:solidFill>
                  <a:srgbClr val="C31919"/>
                </a:solidFill>
                <a:latin typeface="Book Antiqua"/>
                <a:cs typeface="Book Antiqua"/>
              </a:rPr>
              <a:t>de</a:t>
            </a:r>
            <a:r>
              <a:rPr dirty="0" sz="2850" spc="35">
                <a:solidFill>
                  <a:srgbClr val="C31919"/>
                </a:solidFill>
                <a:latin typeface="Book Antiqua"/>
                <a:cs typeface="Book Antiqua"/>
              </a:rPr>
              <a:t> </a:t>
            </a:r>
            <a:r>
              <a:rPr dirty="0" sz="2850">
                <a:solidFill>
                  <a:srgbClr val="C31919"/>
                </a:solidFill>
                <a:latin typeface="Book Antiqua"/>
                <a:cs typeface="Book Antiqua"/>
              </a:rPr>
              <a:t>Fannie</a:t>
            </a:r>
            <a:r>
              <a:rPr dirty="0" sz="2850" spc="30">
                <a:solidFill>
                  <a:srgbClr val="C31919"/>
                </a:solidFill>
                <a:latin typeface="Book Antiqua"/>
                <a:cs typeface="Book Antiqua"/>
              </a:rPr>
              <a:t> </a:t>
            </a:r>
            <a:r>
              <a:rPr dirty="0" sz="2850" spc="-105">
                <a:solidFill>
                  <a:srgbClr val="C31919"/>
                </a:solidFill>
                <a:latin typeface="Book Antiqua"/>
                <a:cs typeface="Book Antiqua"/>
              </a:rPr>
              <a:t>Mae|Freddie</a:t>
            </a:r>
            <a:r>
              <a:rPr dirty="0" sz="2850" spc="30">
                <a:solidFill>
                  <a:srgbClr val="C31919"/>
                </a:solidFill>
                <a:latin typeface="Book Antiqua"/>
                <a:cs typeface="Book Antiqua"/>
              </a:rPr>
              <a:t> </a:t>
            </a:r>
            <a:r>
              <a:rPr dirty="0" sz="2850" spc="-25">
                <a:solidFill>
                  <a:srgbClr val="C31919"/>
                </a:solidFill>
                <a:latin typeface="Book Antiqua"/>
                <a:cs typeface="Book Antiqua"/>
              </a:rPr>
              <a:t>Mac</a:t>
            </a:r>
            <a:endParaRPr sz="2850">
              <a:latin typeface="Book Antiqua"/>
              <a:cs typeface="Book Antiqua"/>
            </a:endParaRPr>
          </a:p>
          <a:p>
            <a:pPr marL="730885">
              <a:lnSpc>
                <a:spcPct val="100000"/>
              </a:lnSpc>
              <a:spcBef>
                <a:spcPts val="1270"/>
              </a:spcBef>
            </a:pPr>
            <a:r>
              <a:rPr dirty="0" sz="5150">
                <a:solidFill>
                  <a:srgbClr val="181818"/>
                </a:solidFill>
                <a:latin typeface="Book Antiqua"/>
                <a:cs typeface="Book Antiqua"/>
              </a:rPr>
              <a:t>El</a:t>
            </a:r>
            <a:r>
              <a:rPr dirty="0" sz="5150" spc="-70">
                <a:solidFill>
                  <a:srgbClr val="181818"/>
                </a:solidFill>
                <a:latin typeface="Book Antiqua"/>
                <a:cs typeface="Book Antiqua"/>
              </a:rPr>
              <a:t> </a:t>
            </a:r>
            <a:r>
              <a:rPr dirty="0" sz="5150" spc="-10">
                <a:solidFill>
                  <a:srgbClr val="181818"/>
                </a:solidFill>
                <a:latin typeface="Book Antiqua"/>
                <a:cs typeface="Book Antiqua"/>
              </a:rPr>
              <a:t>Pagaré</a:t>
            </a:r>
            <a:endParaRPr sz="5150">
              <a:latin typeface="Book Antiqua"/>
              <a:cs typeface="Book Antiqua"/>
            </a:endParaRPr>
          </a:p>
        </p:txBody>
      </p:sp>
      <p:sp>
        <p:nvSpPr>
          <p:cNvPr id="6" name="object 6" descr=""/>
          <p:cNvSpPr/>
          <p:nvPr/>
        </p:nvSpPr>
        <p:spPr>
          <a:xfrm>
            <a:off x="1466052" y="3878251"/>
            <a:ext cx="17172305" cy="4758690"/>
          </a:xfrm>
          <a:custGeom>
            <a:avLst/>
            <a:gdLst/>
            <a:ahLst/>
            <a:cxnLst/>
            <a:rect l="l" t="t" r="r" b="b"/>
            <a:pathLst>
              <a:path w="17172305" h="4758690">
                <a:moveTo>
                  <a:pt x="17171992" y="0"/>
                </a:moveTo>
                <a:lnTo>
                  <a:pt x="0" y="0"/>
                </a:lnTo>
                <a:lnTo>
                  <a:pt x="0" y="4758680"/>
                </a:lnTo>
                <a:lnTo>
                  <a:pt x="17171992" y="4758680"/>
                </a:lnTo>
                <a:lnTo>
                  <a:pt x="17171992" y="0"/>
                </a:lnTo>
                <a:close/>
              </a:path>
            </a:pathLst>
          </a:custGeom>
          <a:solidFill>
            <a:srgbClr val="858181">
              <a:alpha val="30198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7" name="object 7" descr=""/>
          <p:cNvSpPr txBox="1"/>
          <p:nvPr/>
        </p:nvSpPr>
        <p:spPr>
          <a:xfrm>
            <a:off x="1889928" y="4207535"/>
            <a:ext cx="16388715" cy="4046854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  <a:tabLst>
                <a:tab pos="1936114" algn="l"/>
                <a:tab pos="2476500" algn="l"/>
                <a:tab pos="3500754" algn="l"/>
                <a:tab pos="4041140" algn="l"/>
                <a:tab pos="5409565" algn="l"/>
                <a:tab pos="6005830" algn="l"/>
              </a:tabLst>
            </a:pPr>
            <a:r>
              <a:rPr dirty="0" sz="2400" spc="195" b="1">
                <a:solidFill>
                  <a:srgbClr val="FFFFFF"/>
                </a:solidFill>
                <a:latin typeface="Roboto"/>
                <a:cs typeface="Roboto"/>
              </a:rPr>
              <a:t>REQUISITO</a:t>
            </a:r>
            <a:r>
              <a:rPr dirty="0" sz="2400" b="1">
                <a:solidFill>
                  <a:srgbClr val="FFFFFF"/>
                </a:solidFill>
                <a:latin typeface="Roboto"/>
                <a:cs typeface="Roboto"/>
              </a:rPr>
              <a:t>	</a:t>
            </a:r>
            <a:r>
              <a:rPr dirty="0" sz="2400" spc="80" b="1">
                <a:solidFill>
                  <a:srgbClr val="FFFFFF"/>
                </a:solidFill>
                <a:latin typeface="Roboto"/>
                <a:cs typeface="Roboto"/>
              </a:rPr>
              <a:t>DE</a:t>
            </a:r>
            <a:r>
              <a:rPr dirty="0" sz="2400" b="1">
                <a:solidFill>
                  <a:srgbClr val="FFFFFF"/>
                </a:solidFill>
                <a:latin typeface="Roboto"/>
                <a:cs typeface="Roboto"/>
              </a:rPr>
              <a:t>	</a:t>
            </a:r>
            <a:r>
              <a:rPr dirty="0" sz="2400" spc="135" b="1">
                <a:solidFill>
                  <a:srgbClr val="FFFFFF"/>
                </a:solidFill>
                <a:latin typeface="Roboto"/>
                <a:cs typeface="Roboto"/>
              </a:rPr>
              <a:t>PAGO</a:t>
            </a:r>
            <a:r>
              <a:rPr dirty="0" sz="2400" b="1">
                <a:solidFill>
                  <a:srgbClr val="FFFFFF"/>
                </a:solidFill>
                <a:latin typeface="Roboto"/>
                <a:cs typeface="Roboto"/>
              </a:rPr>
              <a:t>	</a:t>
            </a:r>
            <a:r>
              <a:rPr dirty="0" sz="2400" spc="80" b="1">
                <a:solidFill>
                  <a:srgbClr val="FFFFFF"/>
                </a:solidFill>
                <a:latin typeface="Roboto"/>
                <a:cs typeface="Roboto"/>
              </a:rPr>
              <a:t>DE</a:t>
            </a:r>
            <a:r>
              <a:rPr dirty="0" sz="2400" b="1">
                <a:solidFill>
                  <a:srgbClr val="FFFFFF"/>
                </a:solidFill>
                <a:latin typeface="Roboto"/>
                <a:cs typeface="Roboto"/>
              </a:rPr>
              <a:t>	</a:t>
            </a:r>
            <a:r>
              <a:rPr dirty="0" sz="2400" spc="240" b="1">
                <a:solidFill>
                  <a:srgbClr val="FFFFFF"/>
                </a:solidFill>
                <a:latin typeface="Roboto"/>
                <a:cs typeface="Roboto"/>
              </a:rPr>
              <a:t>FIANZA</a:t>
            </a:r>
            <a:r>
              <a:rPr dirty="0" sz="2400" b="1">
                <a:solidFill>
                  <a:srgbClr val="FFFFFF"/>
                </a:solidFill>
                <a:latin typeface="Roboto"/>
                <a:cs typeface="Roboto"/>
              </a:rPr>
              <a:t>	</a:t>
            </a:r>
            <a:r>
              <a:rPr dirty="0" sz="2400" spc="95" b="1">
                <a:solidFill>
                  <a:srgbClr val="FFFFFF"/>
                </a:solidFill>
                <a:latin typeface="Roboto"/>
                <a:cs typeface="Roboto"/>
              </a:rPr>
              <a:t>NO</a:t>
            </a:r>
            <a:r>
              <a:rPr dirty="0" sz="2400" b="1">
                <a:solidFill>
                  <a:srgbClr val="FFFFFF"/>
                </a:solidFill>
                <a:latin typeface="Roboto"/>
                <a:cs typeface="Roboto"/>
              </a:rPr>
              <a:t>	</a:t>
            </a:r>
            <a:r>
              <a:rPr dirty="0" sz="2400" spc="210" b="1">
                <a:solidFill>
                  <a:srgbClr val="FFFFFF"/>
                </a:solidFill>
                <a:latin typeface="Roboto"/>
                <a:cs typeface="Roboto"/>
              </a:rPr>
              <a:t>RESIDENTE</a:t>
            </a:r>
            <a:endParaRPr sz="2400">
              <a:latin typeface="Roboto"/>
              <a:cs typeface="Roboto"/>
            </a:endParaRPr>
          </a:p>
          <a:p>
            <a:pPr marL="12700" marR="5080">
              <a:lnSpc>
                <a:spcPct val="133200"/>
              </a:lnSpc>
              <a:spcBef>
                <a:spcPts val="1095"/>
              </a:spcBef>
            </a:pPr>
            <a:r>
              <a:rPr dirty="0" sz="2150">
                <a:solidFill>
                  <a:srgbClr val="FFFFFF"/>
                </a:solidFill>
                <a:latin typeface="Roboto"/>
                <a:cs typeface="Roboto"/>
              </a:rPr>
              <a:t>[L]a</a:t>
            </a:r>
            <a:r>
              <a:rPr dirty="0" sz="2150" spc="22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150" spc="50">
                <a:solidFill>
                  <a:srgbClr val="FFFFFF"/>
                </a:solidFill>
                <a:latin typeface="Roboto"/>
                <a:cs typeface="Roboto"/>
              </a:rPr>
              <a:t>prestación</a:t>
            </a:r>
            <a:r>
              <a:rPr dirty="0" sz="2150" spc="23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150">
                <a:solidFill>
                  <a:srgbClr val="FFFFFF"/>
                </a:solidFill>
                <a:latin typeface="Roboto"/>
                <a:cs typeface="Roboto"/>
              </a:rPr>
              <a:t>de</a:t>
            </a:r>
            <a:r>
              <a:rPr dirty="0" sz="2150" spc="24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150">
                <a:solidFill>
                  <a:srgbClr val="FFFFFF"/>
                </a:solidFill>
                <a:latin typeface="Roboto"/>
                <a:cs typeface="Roboto"/>
              </a:rPr>
              <a:t>la</a:t>
            </a:r>
            <a:r>
              <a:rPr dirty="0" sz="2150" spc="24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150" spc="50">
                <a:solidFill>
                  <a:srgbClr val="FFFFFF"/>
                </a:solidFill>
                <a:latin typeface="Roboto"/>
                <a:cs typeface="Roboto"/>
              </a:rPr>
              <a:t>fianza</a:t>
            </a:r>
            <a:r>
              <a:rPr dirty="0" sz="2150" spc="24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150">
                <a:solidFill>
                  <a:srgbClr val="FFFFFF"/>
                </a:solidFill>
                <a:latin typeface="Roboto"/>
                <a:cs typeface="Roboto"/>
              </a:rPr>
              <a:t>de</a:t>
            </a:r>
            <a:r>
              <a:rPr dirty="0" sz="2150" spc="24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150">
                <a:solidFill>
                  <a:srgbClr val="FFFFFF"/>
                </a:solidFill>
                <a:latin typeface="Roboto"/>
                <a:cs typeface="Roboto"/>
              </a:rPr>
              <a:t>no</a:t>
            </a:r>
            <a:r>
              <a:rPr dirty="0" sz="2150" spc="23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150" spc="55">
                <a:solidFill>
                  <a:srgbClr val="FFFFFF"/>
                </a:solidFill>
                <a:latin typeface="Roboto"/>
                <a:cs typeface="Roboto"/>
              </a:rPr>
              <a:t>residente</a:t>
            </a:r>
            <a:r>
              <a:rPr dirty="0" sz="2150" spc="24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150">
                <a:solidFill>
                  <a:srgbClr val="FFFFFF"/>
                </a:solidFill>
                <a:latin typeface="Roboto"/>
                <a:cs typeface="Roboto"/>
              </a:rPr>
              <a:t>no</a:t>
            </a:r>
            <a:r>
              <a:rPr dirty="0" sz="2150" spc="24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150">
                <a:solidFill>
                  <a:srgbClr val="FFFFFF"/>
                </a:solidFill>
                <a:latin typeface="Roboto"/>
                <a:cs typeface="Roboto"/>
              </a:rPr>
              <a:t>está</a:t>
            </a:r>
            <a:r>
              <a:rPr dirty="0" sz="2150" spc="24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150">
                <a:solidFill>
                  <a:srgbClr val="FFFFFF"/>
                </a:solidFill>
                <a:latin typeface="Roboto"/>
                <a:cs typeface="Roboto"/>
              </a:rPr>
              <a:t>cobijada</a:t>
            </a:r>
            <a:r>
              <a:rPr dirty="0" sz="2150" spc="229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150">
                <a:solidFill>
                  <a:srgbClr val="FFFFFF"/>
                </a:solidFill>
                <a:latin typeface="Roboto"/>
                <a:cs typeface="Roboto"/>
              </a:rPr>
              <a:t>bajo</a:t>
            </a:r>
            <a:r>
              <a:rPr dirty="0" sz="2150" spc="24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150">
                <a:solidFill>
                  <a:srgbClr val="FFFFFF"/>
                </a:solidFill>
                <a:latin typeface="Roboto"/>
                <a:cs typeface="Roboto"/>
              </a:rPr>
              <a:t>el</a:t>
            </a:r>
            <a:r>
              <a:rPr dirty="0" sz="2150" spc="24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150">
                <a:solidFill>
                  <a:srgbClr val="FFFFFF"/>
                </a:solidFill>
                <a:latin typeface="Roboto"/>
                <a:cs typeface="Roboto"/>
              </a:rPr>
              <a:t>manto</a:t>
            </a:r>
            <a:r>
              <a:rPr dirty="0" sz="2150" spc="23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150">
                <a:solidFill>
                  <a:srgbClr val="FFFFFF"/>
                </a:solidFill>
                <a:latin typeface="Roboto"/>
                <a:cs typeface="Roboto"/>
              </a:rPr>
              <a:t>de</a:t>
            </a:r>
            <a:r>
              <a:rPr dirty="0" sz="2150" spc="24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150">
                <a:solidFill>
                  <a:srgbClr val="FFFFFF"/>
                </a:solidFill>
                <a:latin typeface="Roboto"/>
                <a:cs typeface="Roboto"/>
              </a:rPr>
              <a:t>la</a:t>
            </a:r>
            <a:r>
              <a:rPr dirty="0" sz="2150" spc="23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150" spc="50">
                <a:solidFill>
                  <a:srgbClr val="FFFFFF"/>
                </a:solidFill>
                <a:latin typeface="Roboto"/>
                <a:cs typeface="Roboto"/>
              </a:rPr>
              <a:t>discreción</a:t>
            </a:r>
            <a:r>
              <a:rPr dirty="0" sz="2150" spc="24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150">
                <a:solidFill>
                  <a:srgbClr val="FFFFFF"/>
                </a:solidFill>
                <a:latin typeface="Roboto"/>
                <a:cs typeface="Roboto"/>
              </a:rPr>
              <a:t>judicial</a:t>
            </a:r>
            <a:r>
              <a:rPr dirty="0" sz="2150" spc="24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150">
                <a:solidFill>
                  <a:srgbClr val="FFFFFF"/>
                </a:solidFill>
                <a:latin typeface="Roboto"/>
                <a:cs typeface="Roboto"/>
              </a:rPr>
              <a:t>que</a:t>
            </a:r>
            <a:r>
              <a:rPr dirty="0" sz="2150" spc="23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150">
                <a:solidFill>
                  <a:srgbClr val="FFFFFF"/>
                </a:solidFill>
                <a:latin typeface="Roboto"/>
                <a:cs typeface="Roboto"/>
              </a:rPr>
              <a:t>atañe</a:t>
            </a:r>
            <a:r>
              <a:rPr dirty="0" sz="2150" spc="23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150">
                <a:solidFill>
                  <a:srgbClr val="FFFFFF"/>
                </a:solidFill>
                <a:latin typeface="Roboto"/>
                <a:cs typeface="Roboto"/>
              </a:rPr>
              <a:t>la</a:t>
            </a:r>
            <a:r>
              <a:rPr dirty="0" sz="2150" spc="24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150" spc="55">
                <a:solidFill>
                  <a:srgbClr val="FFFFFF"/>
                </a:solidFill>
                <a:latin typeface="Roboto"/>
                <a:cs typeface="Roboto"/>
              </a:rPr>
              <a:t>función</a:t>
            </a:r>
            <a:r>
              <a:rPr dirty="0" sz="2150" spc="23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150" spc="40">
                <a:solidFill>
                  <a:srgbClr val="FFFFFF"/>
                </a:solidFill>
                <a:latin typeface="Roboto"/>
                <a:cs typeface="Roboto"/>
              </a:rPr>
              <a:t>del </a:t>
            </a:r>
            <a:r>
              <a:rPr dirty="0" sz="2150">
                <a:solidFill>
                  <a:srgbClr val="FFFFFF"/>
                </a:solidFill>
                <a:latin typeface="Roboto"/>
                <a:cs typeface="Roboto"/>
              </a:rPr>
              <a:t>juzgador.</a:t>
            </a:r>
            <a:r>
              <a:rPr dirty="0" sz="2150" spc="19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150" spc="50">
                <a:solidFill>
                  <a:srgbClr val="FFFFFF"/>
                </a:solidFill>
                <a:latin typeface="Roboto"/>
                <a:cs typeface="Roboto"/>
              </a:rPr>
              <a:t>Es</a:t>
            </a:r>
            <a:r>
              <a:rPr dirty="0" sz="2150" spc="19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150">
                <a:solidFill>
                  <a:srgbClr val="FFFFFF"/>
                </a:solidFill>
                <a:latin typeface="Roboto"/>
                <a:cs typeface="Roboto"/>
              </a:rPr>
              <a:t>decir,</a:t>
            </a:r>
            <a:r>
              <a:rPr dirty="0" sz="2150" spc="19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150">
                <a:solidFill>
                  <a:srgbClr val="FFFFFF"/>
                </a:solidFill>
                <a:latin typeface="Roboto"/>
                <a:cs typeface="Roboto"/>
              </a:rPr>
              <a:t>al</a:t>
            </a:r>
            <a:r>
              <a:rPr dirty="0" sz="2150" spc="19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150" spc="55">
                <a:solidFill>
                  <a:srgbClr val="FFFFFF"/>
                </a:solidFill>
                <a:latin typeface="Roboto"/>
                <a:cs typeface="Roboto"/>
              </a:rPr>
              <a:t>alegarse</a:t>
            </a:r>
            <a:r>
              <a:rPr dirty="0" sz="2150" spc="19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150">
                <a:solidFill>
                  <a:srgbClr val="FFFFFF"/>
                </a:solidFill>
                <a:latin typeface="Roboto"/>
                <a:cs typeface="Roboto"/>
              </a:rPr>
              <a:t>y</a:t>
            </a:r>
            <a:r>
              <a:rPr dirty="0" sz="2150" spc="19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150" spc="50">
                <a:solidFill>
                  <a:srgbClr val="FFFFFF"/>
                </a:solidFill>
                <a:latin typeface="Roboto"/>
                <a:cs typeface="Roboto"/>
              </a:rPr>
              <a:t>admitirse</a:t>
            </a:r>
            <a:r>
              <a:rPr dirty="0" sz="2150" spc="19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150">
                <a:solidFill>
                  <a:srgbClr val="FFFFFF"/>
                </a:solidFill>
                <a:latin typeface="Roboto"/>
                <a:cs typeface="Roboto"/>
              </a:rPr>
              <a:t>que</a:t>
            </a:r>
            <a:r>
              <a:rPr dirty="0" sz="2150" spc="19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150">
                <a:solidFill>
                  <a:srgbClr val="FFFFFF"/>
                </a:solidFill>
                <a:latin typeface="Roboto"/>
                <a:cs typeface="Roboto"/>
              </a:rPr>
              <a:t>la</a:t>
            </a:r>
            <a:r>
              <a:rPr dirty="0" sz="2150" spc="19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150" spc="55">
                <a:solidFill>
                  <a:srgbClr val="FFFFFF"/>
                </a:solidFill>
                <a:latin typeface="Roboto"/>
                <a:cs typeface="Roboto"/>
              </a:rPr>
              <a:t>parte</a:t>
            </a:r>
            <a:r>
              <a:rPr dirty="0" sz="2150" spc="19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150" spc="50">
                <a:solidFill>
                  <a:srgbClr val="FFFFFF"/>
                </a:solidFill>
                <a:latin typeface="Roboto"/>
                <a:cs typeface="Roboto"/>
              </a:rPr>
              <a:t>demandante</a:t>
            </a:r>
            <a:r>
              <a:rPr dirty="0" sz="2150" spc="19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150">
                <a:solidFill>
                  <a:srgbClr val="FFFFFF"/>
                </a:solidFill>
                <a:latin typeface="Roboto"/>
                <a:cs typeface="Roboto"/>
              </a:rPr>
              <a:t>era</a:t>
            </a:r>
            <a:r>
              <a:rPr dirty="0" sz="2150" spc="19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150">
                <a:solidFill>
                  <a:srgbClr val="FFFFFF"/>
                </a:solidFill>
                <a:latin typeface="Roboto"/>
                <a:cs typeface="Roboto"/>
              </a:rPr>
              <a:t>una</a:t>
            </a:r>
            <a:r>
              <a:rPr dirty="0" sz="2150" spc="19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150" spc="50">
                <a:solidFill>
                  <a:srgbClr val="FFFFFF"/>
                </a:solidFill>
                <a:latin typeface="Roboto"/>
                <a:cs typeface="Roboto"/>
              </a:rPr>
              <a:t>corporación</a:t>
            </a:r>
            <a:r>
              <a:rPr dirty="0" sz="2150" spc="19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150" spc="55">
                <a:solidFill>
                  <a:srgbClr val="FFFFFF"/>
                </a:solidFill>
                <a:latin typeface="Roboto"/>
                <a:cs typeface="Roboto"/>
              </a:rPr>
              <a:t>foránea,</a:t>
            </a:r>
            <a:r>
              <a:rPr dirty="0" sz="2150" spc="19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150">
                <a:solidFill>
                  <a:srgbClr val="FFFFFF"/>
                </a:solidFill>
                <a:latin typeface="Roboto"/>
                <a:cs typeface="Roboto"/>
              </a:rPr>
              <a:t>la</a:t>
            </a:r>
            <a:r>
              <a:rPr dirty="0" sz="2150" spc="19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150" spc="50">
                <a:solidFill>
                  <a:srgbClr val="FFFFFF"/>
                </a:solidFill>
                <a:latin typeface="Roboto"/>
                <a:cs typeface="Roboto"/>
              </a:rPr>
              <a:t>imposición</a:t>
            </a:r>
            <a:r>
              <a:rPr dirty="0" sz="2150" spc="19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150">
                <a:solidFill>
                  <a:srgbClr val="FFFFFF"/>
                </a:solidFill>
                <a:latin typeface="Roboto"/>
                <a:cs typeface="Roboto"/>
              </a:rPr>
              <a:t>de</a:t>
            </a:r>
            <a:r>
              <a:rPr dirty="0" sz="2150" spc="19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150">
                <a:solidFill>
                  <a:srgbClr val="FFFFFF"/>
                </a:solidFill>
                <a:latin typeface="Roboto"/>
                <a:cs typeface="Roboto"/>
              </a:rPr>
              <a:t>la</a:t>
            </a:r>
            <a:r>
              <a:rPr dirty="0" sz="2150" spc="19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150" spc="50">
                <a:solidFill>
                  <a:srgbClr val="FFFFFF"/>
                </a:solidFill>
                <a:latin typeface="Roboto"/>
                <a:cs typeface="Roboto"/>
              </a:rPr>
              <a:t>fianza</a:t>
            </a:r>
            <a:r>
              <a:rPr dirty="0" sz="2150" spc="19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150" spc="50">
                <a:solidFill>
                  <a:srgbClr val="FFFFFF"/>
                </a:solidFill>
                <a:latin typeface="Roboto"/>
                <a:cs typeface="Roboto"/>
              </a:rPr>
              <a:t>de </a:t>
            </a:r>
            <a:r>
              <a:rPr dirty="0" sz="2150">
                <a:solidFill>
                  <a:srgbClr val="FFFFFF"/>
                </a:solidFill>
                <a:latin typeface="Roboto"/>
                <a:cs typeface="Roboto"/>
              </a:rPr>
              <a:t>no</a:t>
            </a:r>
            <a:r>
              <a:rPr dirty="0" sz="2150" spc="23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150" spc="50">
                <a:solidFill>
                  <a:srgbClr val="FFFFFF"/>
                </a:solidFill>
                <a:latin typeface="Roboto"/>
                <a:cs typeface="Roboto"/>
              </a:rPr>
              <a:t>residente</a:t>
            </a:r>
            <a:r>
              <a:rPr dirty="0" sz="2150" spc="25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150">
                <a:solidFill>
                  <a:srgbClr val="FFFFFF"/>
                </a:solidFill>
                <a:latin typeface="Roboto"/>
                <a:cs typeface="Roboto"/>
              </a:rPr>
              <a:t>era</a:t>
            </a:r>
            <a:r>
              <a:rPr dirty="0" sz="2150" spc="24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150">
                <a:solidFill>
                  <a:srgbClr val="FFFFFF"/>
                </a:solidFill>
                <a:latin typeface="Roboto"/>
                <a:cs typeface="Roboto"/>
              </a:rPr>
              <a:t>un</a:t>
            </a:r>
            <a:r>
              <a:rPr dirty="0" sz="2150" spc="24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150">
                <a:solidFill>
                  <a:srgbClr val="FFFFFF"/>
                </a:solidFill>
                <a:latin typeface="Roboto"/>
                <a:cs typeface="Roboto"/>
              </a:rPr>
              <a:t>requisito</a:t>
            </a:r>
            <a:r>
              <a:rPr dirty="0" sz="2150" spc="25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150" spc="55">
                <a:solidFill>
                  <a:srgbClr val="FFFFFF"/>
                </a:solidFill>
                <a:latin typeface="Roboto"/>
                <a:cs typeface="Roboto"/>
              </a:rPr>
              <a:t>indefectible</a:t>
            </a:r>
            <a:r>
              <a:rPr dirty="0" sz="2150" spc="24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150">
                <a:solidFill>
                  <a:srgbClr val="FFFFFF"/>
                </a:solidFill>
                <a:latin typeface="Roboto"/>
                <a:cs typeface="Roboto"/>
              </a:rPr>
              <a:t>para</a:t>
            </a:r>
            <a:r>
              <a:rPr dirty="0" sz="2150" spc="24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150">
                <a:solidFill>
                  <a:srgbClr val="FFFFFF"/>
                </a:solidFill>
                <a:latin typeface="Roboto"/>
                <a:cs typeface="Roboto"/>
              </a:rPr>
              <a:t>el</a:t>
            </a:r>
            <a:r>
              <a:rPr dirty="0" sz="2150" spc="24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150" spc="55">
                <a:solidFill>
                  <a:srgbClr val="FFFFFF"/>
                </a:solidFill>
                <a:latin typeface="Roboto"/>
                <a:cs typeface="Roboto"/>
              </a:rPr>
              <a:t>ejercicio</a:t>
            </a:r>
            <a:r>
              <a:rPr dirty="0" sz="2150" spc="25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150">
                <a:solidFill>
                  <a:srgbClr val="FFFFFF"/>
                </a:solidFill>
                <a:latin typeface="Roboto"/>
                <a:cs typeface="Roboto"/>
              </a:rPr>
              <a:t>de</a:t>
            </a:r>
            <a:r>
              <a:rPr dirty="0" sz="2150" spc="24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150">
                <a:solidFill>
                  <a:srgbClr val="FFFFFF"/>
                </a:solidFill>
                <a:latin typeface="Roboto"/>
                <a:cs typeface="Roboto"/>
              </a:rPr>
              <a:t>la</a:t>
            </a:r>
            <a:r>
              <a:rPr dirty="0" sz="2150" spc="24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150">
                <a:solidFill>
                  <a:srgbClr val="FFFFFF"/>
                </a:solidFill>
                <a:latin typeface="Roboto"/>
                <a:cs typeface="Roboto"/>
              </a:rPr>
              <a:t>jurisdicción</a:t>
            </a:r>
            <a:r>
              <a:rPr dirty="0" sz="2150" spc="25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150">
                <a:solidFill>
                  <a:srgbClr val="FFFFFF"/>
                </a:solidFill>
                <a:latin typeface="Roboto"/>
                <a:cs typeface="Roboto"/>
              </a:rPr>
              <a:t>del</a:t>
            </a:r>
            <a:r>
              <a:rPr dirty="0" sz="2150" spc="24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150">
                <a:solidFill>
                  <a:srgbClr val="FFFFFF"/>
                </a:solidFill>
                <a:latin typeface="Roboto"/>
                <a:cs typeface="Roboto"/>
              </a:rPr>
              <a:t>tribunal</a:t>
            </a:r>
            <a:r>
              <a:rPr dirty="0" sz="2150" spc="24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150">
                <a:solidFill>
                  <a:srgbClr val="FFFFFF"/>
                </a:solidFill>
                <a:latin typeface="Roboto"/>
                <a:cs typeface="Roboto"/>
              </a:rPr>
              <a:t>y</a:t>
            </a:r>
            <a:r>
              <a:rPr dirty="0" sz="2150" spc="25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150">
                <a:solidFill>
                  <a:srgbClr val="FFFFFF"/>
                </a:solidFill>
                <a:latin typeface="Roboto"/>
                <a:cs typeface="Roboto"/>
              </a:rPr>
              <a:t>la</a:t>
            </a:r>
            <a:r>
              <a:rPr dirty="0" sz="2150" spc="24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150" spc="50">
                <a:solidFill>
                  <a:srgbClr val="FFFFFF"/>
                </a:solidFill>
                <a:latin typeface="Roboto"/>
                <a:cs typeface="Roboto"/>
              </a:rPr>
              <a:t>continuación</a:t>
            </a:r>
            <a:r>
              <a:rPr dirty="0" sz="2150" spc="24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150">
                <a:solidFill>
                  <a:srgbClr val="FFFFFF"/>
                </a:solidFill>
                <a:latin typeface="Roboto"/>
                <a:cs typeface="Roboto"/>
              </a:rPr>
              <a:t>de</a:t>
            </a:r>
            <a:r>
              <a:rPr dirty="0" sz="2150" spc="25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150" spc="-25">
                <a:solidFill>
                  <a:srgbClr val="FFFFFF"/>
                </a:solidFill>
                <a:latin typeface="Roboto"/>
                <a:cs typeface="Roboto"/>
              </a:rPr>
              <a:t>los </a:t>
            </a:r>
            <a:r>
              <a:rPr dirty="0" sz="2150" spc="55">
                <a:solidFill>
                  <a:srgbClr val="FFFFFF"/>
                </a:solidFill>
                <a:latin typeface="Roboto"/>
                <a:cs typeface="Roboto"/>
              </a:rPr>
              <a:t>procedimientos</a:t>
            </a:r>
            <a:r>
              <a:rPr dirty="0" sz="2150" spc="19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150" spc="50">
                <a:solidFill>
                  <a:srgbClr val="FFFFFF"/>
                </a:solidFill>
                <a:latin typeface="Roboto"/>
                <a:cs typeface="Roboto"/>
              </a:rPr>
              <a:t>judiciales.</a:t>
            </a:r>
            <a:r>
              <a:rPr dirty="0" sz="2150" spc="21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150">
                <a:solidFill>
                  <a:srgbClr val="FFFFFF"/>
                </a:solidFill>
                <a:latin typeface="Roboto"/>
                <a:cs typeface="Roboto"/>
              </a:rPr>
              <a:t>En</a:t>
            </a:r>
            <a:r>
              <a:rPr dirty="0" sz="2150" spc="204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150">
                <a:solidFill>
                  <a:srgbClr val="FFFFFF"/>
                </a:solidFill>
                <a:latin typeface="Roboto"/>
                <a:cs typeface="Roboto"/>
              </a:rPr>
              <a:t>ausencia</a:t>
            </a:r>
            <a:r>
              <a:rPr dirty="0" sz="2150" spc="204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150">
                <a:solidFill>
                  <a:srgbClr val="FFFFFF"/>
                </a:solidFill>
                <a:latin typeface="Roboto"/>
                <a:cs typeface="Roboto"/>
              </a:rPr>
              <a:t>de</a:t>
            </a:r>
            <a:r>
              <a:rPr dirty="0" sz="2150" spc="21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150" spc="50">
                <a:solidFill>
                  <a:srgbClr val="FFFFFF"/>
                </a:solidFill>
                <a:latin typeface="Roboto"/>
                <a:cs typeface="Roboto"/>
              </a:rPr>
              <a:t>dicho</a:t>
            </a:r>
            <a:r>
              <a:rPr dirty="0" sz="2150" spc="204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150" spc="50">
                <a:solidFill>
                  <a:srgbClr val="FFFFFF"/>
                </a:solidFill>
                <a:latin typeface="Roboto"/>
                <a:cs typeface="Roboto"/>
              </a:rPr>
              <a:t>cumplimiento,</a:t>
            </a:r>
            <a:r>
              <a:rPr dirty="0" sz="2150" spc="204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150" spc="55">
                <a:solidFill>
                  <a:srgbClr val="FFFFFF"/>
                </a:solidFill>
                <a:latin typeface="Roboto"/>
                <a:cs typeface="Roboto"/>
              </a:rPr>
              <a:t>procede</a:t>
            </a:r>
            <a:r>
              <a:rPr dirty="0" sz="2150" spc="21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150">
                <a:solidFill>
                  <a:srgbClr val="FFFFFF"/>
                </a:solidFill>
                <a:latin typeface="Roboto"/>
                <a:cs typeface="Roboto"/>
              </a:rPr>
              <a:t>que</a:t>
            </a:r>
            <a:r>
              <a:rPr dirty="0" sz="2150" spc="204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150" spc="50">
                <a:solidFill>
                  <a:srgbClr val="FFFFFF"/>
                </a:solidFill>
                <a:latin typeface="Roboto"/>
                <a:cs typeface="Roboto"/>
              </a:rPr>
              <a:t>revoquemos</a:t>
            </a:r>
            <a:r>
              <a:rPr dirty="0" sz="2150" spc="204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150">
                <a:solidFill>
                  <a:srgbClr val="FFFFFF"/>
                </a:solidFill>
                <a:latin typeface="Roboto"/>
                <a:cs typeface="Roboto"/>
              </a:rPr>
              <a:t>la</a:t>
            </a:r>
            <a:r>
              <a:rPr dirty="0" sz="2150" spc="21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150" spc="55">
                <a:solidFill>
                  <a:srgbClr val="FFFFFF"/>
                </a:solidFill>
                <a:latin typeface="Roboto"/>
                <a:cs typeface="Roboto"/>
              </a:rPr>
              <a:t>sentencia</a:t>
            </a:r>
            <a:r>
              <a:rPr dirty="0" sz="2150" spc="204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150" spc="55">
                <a:solidFill>
                  <a:srgbClr val="FFFFFF"/>
                </a:solidFill>
                <a:latin typeface="Roboto"/>
                <a:cs typeface="Roboto"/>
              </a:rPr>
              <a:t>apelada,</a:t>
            </a:r>
            <a:r>
              <a:rPr dirty="0" sz="2150" spc="204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150">
                <a:solidFill>
                  <a:srgbClr val="FFFFFF"/>
                </a:solidFill>
                <a:latin typeface="Roboto"/>
                <a:cs typeface="Roboto"/>
              </a:rPr>
              <a:t>por</a:t>
            </a:r>
            <a:r>
              <a:rPr dirty="0" sz="2150" spc="21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150" spc="50">
                <a:solidFill>
                  <a:srgbClr val="FFFFFF"/>
                </a:solidFill>
                <a:latin typeface="Roboto"/>
                <a:cs typeface="Roboto"/>
              </a:rPr>
              <a:t>ese </a:t>
            </a:r>
            <a:r>
              <a:rPr dirty="0" sz="2150" spc="55">
                <a:solidFill>
                  <a:srgbClr val="FFFFFF"/>
                </a:solidFill>
                <a:latin typeface="Roboto"/>
                <a:cs typeface="Roboto"/>
              </a:rPr>
              <a:t>fundamento,</a:t>
            </a:r>
            <a:r>
              <a:rPr dirty="0" sz="2150" spc="18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150" spc="45">
                <a:solidFill>
                  <a:srgbClr val="FFFFFF"/>
                </a:solidFill>
                <a:latin typeface="Roboto"/>
                <a:cs typeface="Roboto"/>
              </a:rPr>
              <a:t>pues</a:t>
            </a:r>
            <a:r>
              <a:rPr dirty="0" sz="2150" spc="19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150" spc="60">
                <a:solidFill>
                  <a:srgbClr val="FFFFFF"/>
                </a:solidFill>
                <a:latin typeface="Roboto"/>
                <a:cs typeface="Roboto"/>
              </a:rPr>
              <a:t>ciertamente</a:t>
            </a:r>
            <a:r>
              <a:rPr dirty="0" sz="2150" spc="19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150" spc="60">
                <a:solidFill>
                  <a:srgbClr val="FFFFFF"/>
                </a:solidFill>
                <a:latin typeface="Roboto"/>
                <a:cs typeface="Roboto"/>
              </a:rPr>
              <a:t>cometió</a:t>
            </a:r>
            <a:r>
              <a:rPr dirty="0" sz="2150" spc="18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150">
                <a:solidFill>
                  <a:srgbClr val="FFFFFF"/>
                </a:solidFill>
                <a:latin typeface="Roboto"/>
                <a:cs typeface="Roboto"/>
              </a:rPr>
              <a:t>el</a:t>
            </a:r>
            <a:r>
              <a:rPr dirty="0" sz="2150" spc="19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150">
                <a:solidFill>
                  <a:srgbClr val="FFFFFF"/>
                </a:solidFill>
                <a:latin typeface="Roboto"/>
                <a:cs typeface="Roboto"/>
              </a:rPr>
              <a:t>error</a:t>
            </a:r>
            <a:r>
              <a:rPr dirty="0" sz="2150" spc="18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150">
                <a:solidFill>
                  <a:srgbClr val="FFFFFF"/>
                </a:solidFill>
                <a:latin typeface="Roboto"/>
                <a:cs typeface="Roboto"/>
              </a:rPr>
              <a:t>la</a:t>
            </a:r>
            <a:r>
              <a:rPr dirty="0" sz="2150" spc="19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150">
                <a:solidFill>
                  <a:srgbClr val="FFFFFF"/>
                </a:solidFill>
                <a:latin typeface="Roboto"/>
                <a:cs typeface="Roboto"/>
              </a:rPr>
              <a:t>sala</a:t>
            </a:r>
            <a:r>
              <a:rPr dirty="0" sz="2150" spc="19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150" spc="50">
                <a:solidFill>
                  <a:srgbClr val="FFFFFF"/>
                </a:solidFill>
                <a:latin typeface="Roboto"/>
                <a:cs typeface="Roboto"/>
              </a:rPr>
              <a:t>sentenciadora</a:t>
            </a:r>
            <a:r>
              <a:rPr dirty="0" sz="2150" spc="19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150">
                <a:solidFill>
                  <a:srgbClr val="FFFFFF"/>
                </a:solidFill>
                <a:latin typeface="Roboto"/>
                <a:cs typeface="Roboto"/>
              </a:rPr>
              <a:t>al</a:t>
            </a:r>
            <a:r>
              <a:rPr dirty="0" sz="2150" spc="18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150">
                <a:solidFill>
                  <a:srgbClr val="FFFFFF"/>
                </a:solidFill>
                <a:latin typeface="Roboto"/>
                <a:cs typeface="Roboto"/>
              </a:rPr>
              <a:t>no</a:t>
            </a:r>
            <a:r>
              <a:rPr dirty="0" sz="2150" spc="19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150" spc="50">
                <a:solidFill>
                  <a:srgbClr val="FFFFFF"/>
                </a:solidFill>
                <a:latin typeface="Roboto"/>
                <a:cs typeface="Roboto"/>
              </a:rPr>
              <a:t>imponer</a:t>
            </a:r>
            <a:r>
              <a:rPr dirty="0" sz="2150" spc="19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150">
                <a:solidFill>
                  <a:srgbClr val="FFFFFF"/>
                </a:solidFill>
                <a:latin typeface="Roboto"/>
                <a:cs typeface="Roboto"/>
              </a:rPr>
              <a:t>la</a:t>
            </a:r>
            <a:r>
              <a:rPr dirty="0" sz="2150" spc="19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150" spc="50">
                <a:solidFill>
                  <a:srgbClr val="FFFFFF"/>
                </a:solidFill>
                <a:latin typeface="Roboto"/>
                <a:cs typeface="Roboto"/>
              </a:rPr>
              <a:t>fianza</a:t>
            </a:r>
            <a:r>
              <a:rPr dirty="0" sz="2150" spc="19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150" spc="50">
                <a:solidFill>
                  <a:srgbClr val="FFFFFF"/>
                </a:solidFill>
                <a:latin typeface="Roboto"/>
                <a:cs typeface="Roboto"/>
              </a:rPr>
              <a:t>requerida</a:t>
            </a:r>
            <a:r>
              <a:rPr dirty="0" sz="2150" spc="19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150">
                <a:solidFill>
                  <a:srgbClr val="FFFFFF"/>
                </a:solidFill>
                <a:latin typeface="Roboto"/>
                <a:cs typeface="Roboto"/>
              </a:rPr>
              <a:t>por</a:t>
            </a:r>
            <a:r>
              <a:rPr dirty="0" sz="2150" spc="19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150" spc="35">
                <a:solidFill>
                  <a:srgbClr val="FFFFFF"/>
                </a:solidFill>
                <a:latin typeface="Roboto"/>
                <a:cs typeface="Roboto"/>
              </a:rPr>
              <a:t>mandato </a:t>
            </a:r>
            <a:r>
              <a:rPr dirty="0" sz="2150" spc="50">
                <a:solidFill>
                  <a:srgbClr val="FFFFFF"/>
                </a:solidFill>
                <a:latin typeface="Roboto"/>
                <a:cs typeface="Roboto"/>
              </a:rPr>
              <a:t>estatuario.</a:t>
            </a:r>
            <a:r>
              <a:rPr dirty="0" sz="2150" spc="18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150">
                <a:solidFill>
                  <a:srgbClr val="FFFFFF"/>
                </a:solidFill>
                <a:latin typeface="Roboto"/>
                <a:cs typeface="Roboto"/>
              </a:rPr>
              <a:t>(</a:t>
            </a:r>
            <a:r>
              <a:rPr dirty="0" sz="2150" spc="19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150">
                <a:solidFill>
                  <a:srgbClr val="FFFFFF"/>
                </a:solidFill>
                <a:latin typeface="Roboto"/>
                <a:cs typeface="Roboto"/>
              </a:rPr>
              <a:t>.</a:t>
            </a:r>
            <a:r>
              <a:rPr dirty="0" sz="2150" spc="19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150">
                <a:solidFill>
                  <a:srgbClr val="FFFFFF"/>
                </a:solidFill>
                <a:latin typeface="Roboto"/>
                <a:cs typeface="Roboto"/>
              </a:rPr>
              <a:t>.</a:t>
            </a:r>
            <a:r>
              <a:rPr dirty="0" sz="2150" spc="20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150">
                <a:solidFill>
                  <a:srgbClr val="FFFFFF"/>
                </a:solidFill>
                <a:latin typeface="Roboto"/>
                <a:cs typeface="Roboto"/>
              </a:rPr>
              <a:t>.</a:t>
            </a:r>
            <a:r>
              <a:rPr dirty="0" sz="2150" spc="19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150">
                <a:solidFill>
                  <a:srgbClr val="FFFFFF"/>
                </a:solidFill>
                <a:latin typeface="Roboto"/>
                <a:cs typeface="Roboto"/>
              </a:rPr>
              <a:t>)</a:t>
            </a:r>
            <a:r>
              <a:rPr dirty="0" sz="2150" spc="19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150" spc="65">
                <a:solidFill>
                  <a:srgbClr val="FFFFFF"/>
                </a:solidFill>
                <a:latin typeface="Roboto"/>
                <a:cs typeface="Roboto"/>
              </a:rPr>
              <a:t>Además,</a:t>
            </a:r>
            <a:r>
              <a:rPr dirty="0" sz="2150" spc="19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150">
                <a:solidFill>
                  <a:srgbClr val="FFFFFF"/>
                </a:solidFill>
                <a:latin typeface="Roboto"/>
                <a:cs typeface="Roboto"/>
              </a:rPr>
              <a:t>no</a:t>
            </a:r>
            <a:r>
              <a:rPr dirty="0" sz="2150" spc="19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150">
                <a:solidFill>
                  <a:srgbClr val="FFFFFF"/>
                </a:solidFill>
                <a:latin typeface="Roboto"/>
                <a:cs typeface="Roboto"/>
              </a:rPr>
              <a:t>le</a:t>
            </a:r>
            <a:r>
              <a:rPr dirty="0" sz="2150" spc="19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150">
                <a:solidFill>
                  <a:srgbClr val="FFFFFF"/>
                </a:solidFill>
                <a:latin typeface="Roboto"/>
                <a:cs typeface="Roboto"/>
              </a:rPr>
              <a:t>es</a:t>
            </a:r>
            <a:r>
              <a:rPr dirty="0" sz="2150" spc="20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150" spc="50">
                <a:solidFill>
                  <a:srgbClr val="FFFFFF"/>
                </a:solidFill>
                <a:latin typeface="Roboto"/>
                <a:cs typeface="Roboto"/>
              </a:rPr>
              <a:t>oponible</a:t>
            </a:r>
            <a:r>
              <a:rPr dirty="0" sz="2150" spc="19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150">
                <a:solidFill>
                  <a:srgbClr val="FFFFFF"/>
                </a:solidFill>
                <a:latin typeface="Roboto"/>
                <a:cs typeface="Roboto"/>
              </a:rPr>
              <a:t>a</a:t>
            </a:r>
            <a:r>
              <a:rPr dirty="0" sz="2150" spc="19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150">
                <a:solidFill>
                  <a:srgbClr val="FFFFFF"/>
                </a:solidFill>
                <a:latin typeface="Roboto"/>
                <a:cs typeface="Roboto"/>
              </a:rPr>
              <a:t>una</a:t>
            </a:r>
            <a:r>
              <a:rPr dirty="0" sz="2150" spc="19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150" spc="55">
                <a:solidFill>
                  <a:srgbClr val="FFFFFF"/>
                </a:solidFill>
                <a:latin typeface="Roboto"/>
                <a:cs typeface="Roboto"/>
              </a:rPr>
              <a:t>sentencia</a:t>
            </a:r>
            <a:r>
              <a:rPr dirty="0" sz="2150" spc="19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150">
                <a:solidFill>
                  <a:srgbClr val="FFFFFF"/>
                </a:solidFill>
                <a:latin typeface="Roboto"/>
                <a:cs typeface="Roboto"/>
              </a:rPr>
              <a:t>nula</a:t>
            </a:r>
            <a:r>
              <a:rPr dirty="0" sz="2150" spc="19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150">
                <a:solidFill>
                  <a:srgbClr val="FFFFFF"/>
                </a:solidFill>
                <a:latin typeface="Roboto"/>
                <a:cs typeface="Roboto"/>
              </a:rPr>
              <a:t>el</a:t>
            </a:r>
            <a:r>
              <a:rPr dirty="0" sz="2150" spc="20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150">
                <a:solidFill>
                  <a:srgbClr val="FFFFFF"/>
                </a:solidFill>
                <a:latin typeface="Roboto"/>
                <a:cs typeface="Roboto"/>
              </a:rPr>
              <a:t>argumento</a:t>
            </a:r>
            <a:r>
              <a:rPr dirty="0" sz="2150" spc="19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150">
                <a:solidFill>
                  <a:srgbClr val="FFFFFF"/>
                </a:solidFill>
                <a:latin typeface="Roboto"/>
                <a:cs typeface="Roboto"/>
              </a:rPr>
              <a:t>de</a:t>
            </a:r>
            <a:r>
              <a:rPr dirty="0" sz="2150" spc="19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150">
                <a:solidFill>
                  <a:srgbClr val="FFFFFF"/>
                </a:solidFill>
                <a:latin typeface="Roboto"/>
                <a:cs typeface="Roboto"/>
              </a:rPr>
              <a:t>la</a:t>
            </a:r>
            <a:r>
              <a:rPr dirty="0" sz="2150" spc="19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150" spc="60">
                <a:solidFill>
                  <a:srgbClr val="FFFFFF"/>
                </a:solidFill>
                <a:latin typeface="Roboto"/>
                <a:cs typeface="Roboto"/>
              </a:rPr>
              <a:t>academicidad</a:t>
            </a:r>
            <a:r>
              <a:rPr dirty="0" sz="2150" spc="19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150">
                <a:solidFill>
                  <a:srgbClr val="FFFFFF"/>
                </a:solidFill>
                <a:latin typeface="Roboto"/>
                <a:cs typeface="Roboto"/>
              </a:rPr>
              <a:t>de</a:t>
            </a:r>
            <a:r>
              <a:rPr dirty="0" sz="2150" spc="19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150">
                <a:solidFill>
                  <a:srgbClr val="FFFFFF"/>
                </a:solidFill>
                <a:latin typeface="Roboto"/>
                <a:cs typeface="Roboto"/>
              </a:rPr>
              <a:t>la</a:t>
            </a:r>
            <a:r>
              <a:rPr dirty="0" sz="2150" spc="20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150" spc="50">
                <a:solidFill>
                  <a:srgbClr val="FFFFFF"/>
                </a:solidFill>
                <a:latin typeface="Roboto"/>
                <a:cs typeface="Roboto"/>
              </a:rPr>
              <a:t>imposición</a:t>
            </a:r>
            <a:r>
              <a:rPr dirty="0" sz="2150" spc="19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150">
                <a:solidFill>
                  <a:srgbClr val="FFFFFF"/>
                </a:solidFill>
                <a:latin typeface="Roboto"/>
                <a:cs typeface="Roboto"/>
              </a:rPr>
              <a:t>de</a:t>
            </a:r>
            <a:r>
              <a:rPr dirty="0" sz="2150" spc="19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150" spc="55">
                <a:solidFill>
                  <a:srgbClr val="FFFFFF"/>
                </a:solidFill>
                <a:latin typeface="Roboto"/>
                <a:cs typeface="Roboto"/>
              </a:rPr>
              <a:t>este </a:t>
            </a:r>
            <a:r>
              <a:rPr dirty="0" sz="2150">
                <a:solidFill>
                  <a:srgbClr val="FFFFFF"/>
                </a:solidFill>
                <a:latin typeface="Roboto"/>
                <a:cs typeface="Roboto"/>
              </a:rPr>
              <a:t>tipo</a:t>
            </a:r>
            <a:r>
              <a:rPr dirty="0" sz="2150" spc="18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150">
                <a:solidFill>
                  <a:srgbClr val="FFFFFF"/>
                </a:solidFill>
                <a:latin typeface="Roboto"/>
                <a:cs typeface="Roboto"/>
              </a:rPr>
              <a:t>de</a:t>
            </a:r>
            <a:r>
              <a:rPr dirty="0" sz="2150" spc="19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150" spc="50">
                <a:solidFill>
                  <a:srgbClr val="FFFFFF"/>
                </a:solidFill>
                <a:latin typeface="Roboto"/>
                <a:cs typeface="Roboto"/>
              </a:rPr>
              <a:t>fianza</a:t>
            </a:r>
            <a:r>
              <a:rPr dirty="0" sz="2150" spc="18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150">
                <a:solidFill>
                  <a:srgbClr val="FFFFFF"/>
                </a:solidFill>
                <a:latin typeface="Roboto"/>
                <a:cs typeface="Roboto"/>
              </a:rPr>
              <a:t>al</a:t>
            </a:r>
            <a:r>
              <a:rPr dirty="0" sz="2150" spc="19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150" spc="50">
                <a:solidFill>
                  <a:srgbClr val="FFFFFF"/>
                </a:solidFill>
                <a:latin typeface="Roboto"/>
                <a:cs typeface="Roboto"/>
              </a:rPr>
              <a:t>caso</a:t>
            </a:r>
            <a:r>
              <a:rPr dirty="0" sz="2150" spc="19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150">
                <a:solidFill>
                  <a:srgbClr val="FFFFFF"/>
                </a:solidFill>
                <a:latin typeface="Roboto"/>
                <a:cs typeface="Roboto"/>
              </a:rPr>
              <a:t>de</a:t>
            </a:r>
            <a:r>
              <a:rPr dirty="0" sz="2150" spc="19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150">
                <a:solidFill>
                  <a:srgbClr val="FFFFFF"/>
                </a:solidFill>
                <a:latin typeface="Roboto"/>
                <a:cs typeface="Roboto"/>
              </a:rPr>
              <a:t>autos</a:t>
            </a:r>
            <a:r>
              <a:rPr dirty="0" sz="2150" spc="18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150">
                <a:solidFill>
                  <a:srgbClr val="FFFFFF"/>
                </a:solidFill>
                <a:latin typeface="Roboto"/>
                <a:cs typeface="Roboto"/>
              </a:rPr>
              <a:t>(</a:t>
            </a:r>
            <a:r>
              <a:rPr dirty="0" sz="2150" spc="19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150">
                <a:solidFill>
                  <a:srgbClr val="FFFFFF"/>
                </a:solidFill>
                <a:latin typeface="Roboto"/>
                <a:cs typeface="Roboto"/>
              </a:rPr>
              <a:t>.</a:t>
            </a:r>
            <a:r>
              <a:rPr dirty="0" sz="2150" spc="19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150">
                <a:solidFill>
                  <a:srgbClr val="FFFFFF"/>
                </a:solidFill>
                <a:latin typeface="Roboto"/>
                <a:cs typeface="Roboto"/>
              </a:rPr>
              <a:t>.</a:t>
            </a:r>
            <a:r>
              <a:rPr dirty="0" sz="2150" spc="19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150">
                <a:solidFill>
                  <a:srgbClr val="FFFFFF"/>
                </a:solidFill>
                <a:latin typeface="Roboto"/>
                <a:cs typeface="Roboto"/>
              </a:rPr>
              <a:t>.</a:t>
            </a:r>
            <a:r>
              <a:rPr dirty="0" sz="2150" spc="18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150">
                <a:solidFill>
                  <a:srgbClr val="FFFFFF"/>
                </a:solidFill>
                <a:latin typeface="Roboto"/>
                <a:cs typeface="Roboto"/>
              </a:rPr>
              <a:t>)</a:t>
            </a:r>
            <a:r>
              <a:rPr dirty="0" sz="2150" spc="19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150">
                <a:solidFill>
                  <a:srgbClr val="FFFFFF"/>
                </a:solidFill>
                <a:latin typeface="Roboto"/>
                <a:cs typeface="Roboto"/>
              </a:rPr>
              <a:t>la</a:t>
            </a:r>
            <a:r>
              <a:rPr dirty="0" sz="2150" spc="19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150" spc="55">
                <a:solidFill>
                  <a:srgbClr val="FFFFFF"/>
                </a:solidFill>
                <a:latin typeface="Roboto"/>
                <a:cs typeface="Roboto"/>
              </a:rPr>
              <a:t>sentencia</a:t>
            </a:r>
            <a:r>
              <a:rPr dirty="0" sz="2150" spc="19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150" spc="45">
                <a:solidFill>
                  <a:srgbClr val="FFFFFF"/>
                </a:solidFill>
                <a:latin typeface="Roboto"/>
                <a:cs typeface="Roboto"/>
              </a:rPr>
              <a:t>dictada</a:t>
            </a:r>
            <a:r>
              <a:rPr dirty="0" sz="2150" spc="18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150">
                <a:solidFill>
                  <a:srgbClr val="FFFFFF"/>
                </a:solidFill>
                <a:latin typeface="Roboto"/>
                <a:cs typeface="Roboto"/>
              </a:rPr>
              <a:t>en</a:t>
            </a:r>
            <a:r>
              <a:rPr dirty="0" sz="2150" spc="19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150" spc="55">
                <a:solidFill>
                  <a:srgbClr val="FFFFFF"/>
                </a:solidFill>
                <a:latin typeface="Roboto"/>
                <a:cs typeface="Roboto"/>
              </a:rPr>
              <a:t>este</a:t>
            </a:r>
            <a:r>
              <a:rPr dirty="0" sz="2150" spc="19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150" spc="50">
                <a:solidFill>
                  <a:srgbClr val="FFFFFF"/>
                </a:solidFill>
                <a:latin typeface="Roboto"/>
                <a:cs typeface="Roboto"/>
              </a:rPr>
              <a:t>caso</a:t>
            </a:r>
            <a:r>
              <a:rPr dirty="0" sz="2150" spc="19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150">
                <a:solidFill>
                  <a:srgbClr val="FFFFFF"/>
                </a:solidFill>
                <a:latin typeface="Roboto"/>
                <a:cs typeface="Roboto"/>
              </a:rPr>
              <a:t>es</a:t>
            </a:r>
            <a:r>
              <a:rPr dirty="0" sz="2150" spc="19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150">
                <a:solidFill>
                  <a:srgbClr val="FFFFFF"/>
                </a:solidFill>
                <a:latin typeface="Roboto"/>
                <a:cs typeface="Roboto"/>
              </a:rPr>
              <a:t>nula,</a:t>
            </a:r>
            <a:r>
              <a:rPr dirty="0" sz="2150" spc="18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150">
                <a:solidFill>
                  <a:srgbClr val="FFFFFF"/>
                </a:solidFill>
                <a:latin typeface="Roboto"/>
                <a:cs typeface="Roboto"/>
              </a:rPr>
              <a:t>al</a:t>
            </a:r>
            <a:r>
              <a:rPr dirty="0" sz="2150" spc="19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150" spc="50">
                <a:solidFill>
                  <a:srgbClr val="FFFFFF"/>
                </a:solidFill>
                <a:latin typeface="Roboto"/>
                <a:cs typeface="Roboto"/>
              </a:rPr>
              <a:t>dictarse</a:t>
            </a:r>
            <a:r>
              <a:rPr dirty="0" sz="2150" spc="19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150">
                <a:solidFill>
                  <a:srgbClr val="FFFFFF"/>
                </a:solidFill>
                <a:latin typeface="Roboto"/>
                <a:cs typeface="Roboto"/>
              </a:rPr>
              <a:t>sin</a:t>
            </a:r>
            <a:r>
              <a:rPr dirty="0" sz="2150" spc="19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150" spc="40">
                <a:solidFill>
                  <a:srgbClr val="FFFFFF"/>
                </a:solidFill>
                <a:latin typeface="Roboto"/>
                <a:cs typeface="Roboto"/>
              </a:rPr>
              <a:t>jurisdicción.</a:t>
            </a:r>
            <a:endParaRPr sz="2150">
              <a:latin typeface="Roboto"/>
              <a:cs typeface="Roboto"/>
            </a:endParaRPr>
          </a:p>
          <a:p>
            <a:pPr marL="12700">
              <a:lnSpc>
                <a:spcPct val="100000"/>
              </a:lnSpc>
              <a:spcBef>
                <a:spcPts val="1030"/>
              </a:spcBef>
            </a:pPr>
            <a:r>
              <a:rPr dirty="0" sz="2150" i="1">
                <a:solidFill>
                  <a:srgbClr val="FFFFFF"/>
                </a:solidFill>
                <a:latin typeface="Roboto"/>
                <a:cs typeface="Roboto"/>
              </a:rPr>
              <a:t>Lime</a:t>
            </a:r>
            <a:r>
              <a:rPr dirty="0" sz="2150" spc="235" i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150" i="1">
                <a:solidFill>
                  <a:srgbClr val="FFFFFF"/>
                </a:solidFill>
                <a:latin typeface="Roboto"/>
                <a:cs typeface="Roboto"/>
              </a:rPr>
              <a:t>Properties,</a:t>
            </a:r>
            <a:r>
              <a:rPr dirty="0" sz="2150" spc="235" i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150" spc="-30" i="1">
                <a:solidFill>
                  <a:srgbClr val="FFFFFF"/>
                </a:solidFill>
                <a:latin typeface="Roboto"/>
                <a:cs typeface="Roboto"/>
              </a:rPr>
              <a:t>LTD</a:t>
            </a:r>
            <a:r>
              <a:rPr dirty="0" sz="2150" spc="229" i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150" i="1">
                <a:solidFill>
                  <a:srgbClr val="FFFFFF"/>
                </a:solidFill>
                <a:latin typeface="Roboto"/>
                <a:cs typeface="Roboto"/>
              </a:rPr>
              <a:t>v.</a:t>
            </a:r>
            <a:r>
              <a:rPr dirty="0" sz="2150" spc="229" i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150" i="1">
                <a:solidFill>
                  <a:srgbClr val="FFFFFF"/>
                </a:solidFill>
                <a:latin typeface="Roboto"/>
                <a:cs typeface="Roboto"/>
              </a:rPr>
              <a:t>Nieves</a:t>
            </a:r>
            <a:r>
              <a:rPr dirty="0" sz="2150" spc="235" i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150" i="1">
                <a:solidFill>
                  <a:srgbClr val="FFFFFF"/>
                </a:solidFill>
                <a:latin typeface="Roboto"/>
                <a:cs typeface="Roboto"/>
              </a:rPr>
              <a:t>González</a:t>
            </a:r>
            <a:r>
              <a:rPr dirty="0" sz="2150" spc="229" i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150" i="1">
                <a:solidFill>
                  <a:srgbClr val="FFFFFF"/>
                </a:solidFill>
                <a:latin typeface="Roboto"/>
                <a:cs typeface="Roboto"/>
              </a:rPr>
              <a:t>y</a:t>
            </a:r>
            <a:r>
              <a:rPr dirty="0" sz="2150" spc="235" i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150" i="1">
                <a:solidFill>
                  <a:srgbClr val="FFFFFF"/>
                </a:solidFill>
                <a:latin typeface="Roboto"/>
                <a:cs typeface="Roboto"/>
              </a:rPr>
              <a:t>García</a:t>
            </a:r>
            <a:r>
              <a:rPr dirty="0" sz="2150" spc="235" i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150" i="1">
                <a:solidFill>
                  <a:srgbClr val="FFFFFF"/>
                </a:solidFill>
                <a:latin typeface="Roboto"/>
                <a:cs typeface="Roboto"/>
              </a:rPr>
              <a:t>Nieves</a:t>
            </a:r>
            <a:r>
              <a:rPr dirty="0" sz="2150" spc="235" i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150" spc="-10" i="1">
                <a:solidFill>
                  <a:srgbClr val="FFFFFF"/>
                </a:solidFill>
                <a:latin typeface="Roboto"/>
                <a:cs typeface="Roboto"/>
              </a:rPr>
              <a:t>KLAN201@00745</a:t>
            </a:r>
            <a:r>
              <a:rPr dirty="0" sz="2150" spc="-10">
                <a:solidFill>
                  <a:srgbClr val="FFFFFF"/>
                </a:solidFill>
                <a:latin typeface="Roboto"/>
                <a:cs typeface="Roboto"/>
              </a:rPr>
              <a:t>.</a:t>
            </a:r>
            <a:endParaRPr sz="2150">
              <a:latin typeface="Roboto"/>
              <a:cs typeface="Roboto"/>
            </a:endParaRPr>
          </a:p>
        </p:txBody>
      </p:sp>
      <p:pic>
        <p:nvPicPr>
          <p:cNvPr id="8" name="object 8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956713" y="9531912"/>
            <a:ext cx="756732" cy="727626"/>
          </a:xfrm>
          <a:prstGeom prst="rect">
            <a:avLst/>
          </a:prstGeom>
        </p:spPr>
      </p:pic>
      <p:sp>
        <p:nvSpPr>
          <p:cNvPr id="9" name="object 9" descr="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38100">
              <a:lnSpc>
                <a:spcPts val="2035"/>
              </a:lnSpc>
            </a:pPr>
            <a:fld id="{81D60167-4931-47E6-BA6A-407CBD079E47}" type="slidenum">
              <a:rPr dirty="0" spc="-25"/>
              <a:t>39</a:t>
            </a:fld>
          </a:p>
        </p:txBody>
      </p:sp>
      <p:sp>
        <p:nvSpPr>
          <p:cNvPr id="10" name="object 10" descr="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698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55"/>
              </a:spcBef>
            </a:pPr>
            <a:r>
              <a:rPr dirty="0"/>
              <a:t>©2023</a:t>
            </a:r>
            <a:r>
              <a:rPr dirty="0" spc="290"/>
              <a:t> </a:t>
            </a:r>
            <a:r>
              <a:rPr dirty="0"/>
              <a:t>Proprietary</a:t>
            </a:r>
            <a:r>
              <a:rPr dirty="0" spc="290"/>
              <a:t> </a:t>
            </a:r>
            <a:r>
              <a:rPr dirty="0"/>
              <a:t>and</a:t>
            </a:r>
            <a:r>
              <a:rPr dirty="0" spc="295"/>
              <a:t> </a:t>
            </a:r>
            <a:r>
              <a:rPr dirty="0"/>
              <a:t>Confidential.</a:t>
            </a:r>
            <a:r>
              <a:rPr dirty="0" spc="290"/>
              <a:t> </a:t>
            </a:r>
            <a:r>
              <a:rPr dirty="0"/>
              <a:t>All</a:t>
            </a:r>
            <a:r>
              <a:rPr dirty="0" spc="295"/>
              <a:t> </a:t>
            </a:r>
            <a:r>
              <a:rPr dirty="0"/>
              <a:t>Rights</a:t>
            </a:r>
            <a:r>
              <a:rPr dirty="0" spc="290"/>
              <a:t> </a:t>
            </a:r>
            <a:r>
              <a:rPr dirty="0" spc="-10"/>
              <a:t>Reserved.</a:t>
            </a: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738425" y="0"/>
            <a:ext cx="18627725" cy="2620010"/>
            <a:chOff x="738425" y="0"/>
            <a:chExt cx="18627725" cy="2620010"/>
          </a:xfrm>
        </p:grpSpPr>
        <p:sp>
          <p:nvSpPr>
            <p:cNvPr id="3" name="object 3" descr=""/>
            <p:cNvSpPr/>
            <p:nvPr/>
          </p:nvSpPr>
          <p:spPr>
            <a:xfrm>
              <a:off x="738425" y="0"/>
              <a:ext cx="18627725" cy="2620010"/>
            </a:xfrm>
            <a:custGeom>
              <a:avLst/>
              <a:gdLst/>
              <a:ahLst/>
              <a:cxnLst/>
              <a:rect l="l" t="t" r="r" b="b"/>
              <a:pathLst>
                <a:path w="18627725" h="2620010">
                  <a:moveTo>
                    <a:pt x="18627244" y="0"/>
                  </a:moveTo>
                  <a:lnTo>
                    <a:pt x="0" y="0"/>
                  </a:lnTo>
                  <a:lnTo>
                    <a:pt x="0" y="2619456"/>
                  </a:lnTo>
                  <a:lnTo>
                    <a:pt x="18627244" y="2619456"/>
                  </a:lnTo>
                  <a:lnTo>
                    <a:pt x="18627244" y="0"/>
                  </a:lnTo>
                  <a:close/>
                </a:path>
              </a:pathLst>
            </a:custGeom>
            <a:solidFill>
              <a:srgbClr val="EDF1EB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" name="object 4" descr=""/>
            <p:cNvSpPr/>
            <p:nvPr/>
          </p:nvSpPr>
          <p:spPr>
            <a:xfrm>
              <a:off x="1466052" y="2208624"/>
              <a:ext cx="582295" cy="58419"/>
            </a:xfrm>
            <a:custGeom>
              <a:avLst/>
              <a:gdLst/>
              <a:ahLst/>
              <a:cxnLst/>
              <a:rect l="l" t="t" r="r" b="b"/>
              <a:pathLst>
                <a:path w="582294" h="58419">
                  <a:moveTo>
                    <a:pt x="582101" y="0"/>
                  </a:moveTo>
                  <a:lnTo>
                    <a:pt x="0" y="0"/>
                  </a:lnTo>
                  <a:lnTo>
                    <a:pt x="0" y="58210"/>
                  </a:lnTo>
                  <a:lnTo>
                    <a:pt x="582101" y="58210"/>
                  </a:lnTo>
                  <a:lnTo>
                    <a:pt x="582101" y="0"/>
                  </a:lnTo>
                  <a:close/>
                </a:path>
              </a:pathLst>
            </a:custGeom>
            <a:solidFill>
              <a:srgbClr val="C31919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5" name="object 5" descr=""/>
          <p:cNvSpPr txBox="1"/>
          <p:nvPr/>
        </p:nvSpPr>
        <p:spPr>
          <a:xfrm>
            <a:off x="734826" y="0"/>
            <a:ext cx="18634710" cy="2620010"/>
          </a:xfrm>
          <a:prstGeom prst="rect">
            <a:avLst/>
          </a:prstGeom>
        </p:spPr>
        <p:txBody>
          <a:bodyPr wrap="square" lIns="0" tIns="381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30"/>
              </a:spcBef>
            </a:pPr>
            <a:endParaRPr sz="2550">
              <a:latin typeface="Times New Roman"/>
              <a:cs typeface="Times New Roman"/>
            </a:endParaRPr>
          </a:p>
          <a:p>
            <a:pPr marL="730885">
              <a:lnSpc>
                <a:spcPct val="100000"/>
              </a:lnSpc>
              <a:spcBef>
                <a:spcPts val="5"/>
              </a:spcBef>
            </a:pPr>
            <a:r>
              <a:rPr dirty="0" sz="2850" spc="-20">
                <a:solidFill>
                  <a:srgbClr val="C31919"/>
                </a:solidFill>
                <a:latin typeface="Book Antiqua"/>
                <a:cs typeface="Book Antiqua"/>
              </a:rPr>
              <a:t>Agente</a:t>
            </a:r>
            <a:r>
              <a:rPr dirty="0" sz="2850" spc="10">
                <a:solidFill>
                  <a:srgbClr val="C31919"/>
                </a:solidFill>
                <a:latin typeface="Book Antiqua"/>
                <a:cs typeface="Book Antiqua"/>
              </a:rPr>
              <a:t> </a:t>
            </a:r>
            <a:r>
              <a:rPr dirty="0" sz="2850">
                <a:solidFill>
                  <a:srgbClr val="C31919"/>
                </a:solidFill>
                <a:latin typeface="Book Antiqua"/>
                <a:cs typeface="Book Antiqua"/>
              </a:rPr>
              <a:t>de</a:t>
            </a:r>
            <a:r>
              <a:rPr dirty="0" sz="2850" spc="5">
                <a:solidFill>
                  <a:srgbClr val="C31919"/>
                </a:solidFill>
                <a:latin typeface="Book Antiqua"/>
                <a:cs typeface="Book Antiqua"/>
              </a:rPr>
              <a:t> </a:t>
            </a:r>
            <a:r>
              <a:rPr dirty="0" sz="2850">
                <a:solidFill>
                  <a:srgbClr val="C31919"/>
                </a:solidFill>
                <a:latin typeface="Book Antiqua"/>
                <a:cs typeface="Book Antiqua"/>
              </a:rPr>
              <a:t>Servicio</a:t>
            </a:r>
            <a:r>
              <a:rPr dirty="0" sz="2850" spc="10">
                <a:solidFill>
                  <a:srgbClr val="C31919"/>
                </a:solidFill>
                <a:latin typeface="Book Antiqua"/>
                <a:cs typeface="Book Antiqua"/>
              </a:rPr>
              <a:t> </a:t>
            </a:r>
            <a:r>
              <a:rPr dirty="0" sz="2850" spc="-150">
                <a:solidFill>
                  <a:srgbClr val="C31919"/>
                </a:solidFill>
                <a:latin typeface="Book Antiqua"/>
                <a:cs typeface="Book Antiqua"/>
              </a:rPr>
              <a:t>y</a:t>
            </a:r>
            <a:r>
              <a:rPr dirty="0" sz="2850" spc="-65">
                <a:solidFill>
                  <a:srgbClr val="C31919"/>
                </a:solidFill>
                <a:latin typeface="Book Antiqua"/>
                <a:cs typeface="Book Antiqua"/>
              </a:rPr>
              <a:t> </a:t>
            </a:r>
            <a:r>
              <a:rPr dirty="0" sz="2850">
                <a:solidFill>
                  <a:srgbClr val="C31919"/>
                </a:solidFill>
                <a:latin typeface="Book Antiqua"/>
                <a:cs typeface="Book Antiqua"/>
              </a:rPr>
              <a:t>Fianza</a:t>
            </a:r>
            <a:r>
              <a:rPr dirty="0" sz="2850" spc="-30">
                <a:solidFill>
                  <a:srgbClr val="C31919"/>
                </a:solidFill>
                <a:latin typeface="Book Antiqua"/>
                <a:cs typeface="Book Antiqua"/>
              </a:rPr>
              <a:t> </a:t>
            </a:r>
            <a:r>
              <a:rPr dirty="0" sz="2850" spc="-215">
                <a:solidFill>
                  <a:srgbClr val="C31919"/>
                </a:solidFill>
                <a:latin typeface="Book Antiqua"/>
                <a:cs typeface="Book Antiqua"/>
              </a:rPr>
              <a:t>No</a:t>
            </a:r>
            <a:r>
              <a:rPr dirty="0" sz="2850" spc="10">
                <a:solidFill>
                  <a:srgbClr val="C31919"/>
                </a:solidFill>
                <a:latin typeface="Book Antiqua"/>
                <a:cs typeface="Book Antiqua"/>
              </a:rPr>
              <a:t> </a:t>
            </a:r>
            <a:r>
              <a:rPr dirty="0" sz="2850" spc="-10">
                <a:solidFill>
                  <a:srgbClr val="C31919"/>
                </a:solidFill>
                <a:latin typeface="Book Antiqua"/>
                <a:cs typeface="Book Antiqua"/>
              </a:rPr>
              <a:t>Residente</a:t>
            </a:r>
            <a:endParaRPr sz="2850">
              <a:latin typeface="Book Antiqua"/>
              <a:cs typeface="Book Antiqua"/>
            </a:endParaRPr>
          </a:p>
          <a:p>
            <a:pPr marL="730885">
              <a:lnSpc>
                <a:spcPct val="100000"/>
              </a:lnSpc>
              <a:spcBef>
                <a:spcPts val="1270"/>
              </a:spcBef>
            </a:pPr>
            <a:r>
              <a:rPr dirty="0" sz="5150">
                <a:solidFill>
                  <a:srgbClr val="181818"/>
                </a:solidFill>
                <a:latin typeface="Book Antiqua"/>
                <a:cs typeface="Book Antiqua"/>
              </a:rPr>
              <a:t>El</a:t>
            </a:r>
            <a:r>
              <a:rPr dirty="0" sz="5150" spc="-70">
                <a:solidFill>
                  <a:srgbClr val="181818"/>
                </a:solidFill>
                <a:latin typeface="Book Antiqua"/>
                <a:cs typeface="Book Antiqua"/>
              </a:rPr>
              <a:t> </a:t>
            </a:r>
            <a:r>
              <a:rPr dirty="0" sz="5150" spc="-10">
                <a:solidFill>
                  <a:srgbClr val="181818"/>
                </a:solidFill>
                <a:latin typeface="Book Antiqua"/>
                <a:cs typeface="Book Antiqua"/>
              </a:rPr>
              <a:t>Pagaré</a:t>
            </a:r>
            <a:endParaRPr sz="5150">
              <a:latin typeface="Book Antiqua"/>
              <a:cs typeface="Book Antiqua"/>
            </a:endParaRPr>
          </a:p>
        </p:txBody>
      </p:sp>
      <p:grpSp>
        <p:nvGrpSpPr>
          <p:cNvPr id="6" name="object 6" descr=""/>
          <p:cNvGrpSpPr/>
          <p:nvPr/>
        </p:nvGrpSpPr>
        <p:grpSpPr>
          <a:xfrm>
            <a:off x="1466052" y="3776384"/>
            <a:ext cx="8441055" cy="4962525"/>
            <a:chOff x="1466052" y="3776384"/>
            <a:chExt cx="8441055" cy="4962525"/>
          </a:xfrm>
        </p:grpSpPr>
        <p:sp>
          <p:nvSpPr>
            <p:cNvPr id="7" name="object 7" descr=""/>
            <p:cNvSpPr/>
            <p:nvPr/>
          </p:nvSpPr>
          <p:spPr>
            <a:xfrm>
              <a:off x="1466052" y="3776384"/>
              <a:ext cx="8441055" cy="4962525"/>
            </a:xfrm>
            <a:custGeom>
              <a:avLst/>
              <a:gdLst/>
              <a:ahLst/>
              <a:cxnLst/>
              <a:rect l="l" t="t" r="r" b="b"/>
              <a:pathLst>
                <a:path w="8441055" h="4962525">
                  <a:moveTo>
                    <a:pt x="8440473" y="0"/>
                  </a:moveTo>
                  <a:lnTo>
                    <a:pt x="0" y="0"/>
                  </a:lnTo>
                  <a:lnTo>
                    <a:pt x="0" y="4962414"/>
                  </a:lnTo>
                  <a:lnTo>
                    <a:pt x="8440473" y="4962414"/>
                  </a:lnTo>
                  <a:lnTo>
                    <a:pt x="8440473" y="0"/>
                  </a:lnTo>
                  <a:close/>
                </a:path>
              </a:pathLst>
            </a:custGeom>
            <a:solidFill>
              <a:srgbClr val="858181">
                <a:alpha val="30198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8" name="object 8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902629" y="4953502"/>
              <a:ext cx="166989" cy="166989"/>
            </a:xfrm>
            <a:prstGeom prst="rect">
              <a:avLst/>
            </a:prstGeom>
          </p:spPr>
        </p:pic>
        <p:pic>
          <p:nvPicPr>
            <p:cNvPr id="9" name="object 9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902629" y="7456538"/>
              <a:ext cx="166989" cy="166990"/>
            </a:xfrm>
            <a:prstGeom prst="rect">
              <a:avLst/>
            </a:prstGeom>
          </p:spPr>
        </p:pic>
        <p:pic>
          <p:nvPicPr>
            <p:cNvPr id="10" name="object 10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902629" y="6205020"/>
              <a:ext cx="166989" cy="166990"/>
            </a:xfrm>
            <a:prstGeom prst="rect">
              <a:avLst/>
            </a:prstGeom>
          </p:spPr>
        </p:pic>
      </p:grpSp>
      <p:sp>
        <p:nvSpPr>
          <p:cNvPr id="11" name="object 11" descr=""/>
          <p:cNvSpPr txBox="1"/>
          <p:nvPr/>
        </p:nvSpPr>
        <p:spPr>
          <a:xfrm>
            <a:off x="1466052" y="3776384"/>
            <a:ext cx="8441055" cy="4962525"/>
          </a:xfrm>
          <a:prstGeom prst="rect">
            <a:avLst/>
          </a:prstGeom>
        </p:spPr>
        <p:txBody>
          <a:bodyPr wrap="square" lIns="0" tIns="334645" rIns="0" bIns="0" rtlCol="0" vert="horz">
            <a:spAutoFit/>
          </a:bodyPr>
          <a:lstStyle/>
          <a:p>
            <a:pPr marL="436245">
              <a:lnSpc>
                <a:spcPct val="100000"/>
              </a:lnSpc>
              <a:spcBef>
                <a:spcPts val="2635"/>
              </a:spcBef>
              <a:tabLst>
                <a:tab pos="3241040" algn="l"/>
                <a:tab pos="4079240" algn="l"/>
              </a:tabLst>
            </a:pPr>
            <a:r>
              <a:rPr dirty="0" sz="2750" spc="229" b="1">
                <a:solidFill>
                  <a:srgbClr val="FFFFFF"/>
                </a:solidFill>
                <a:latin typeface="Roboto"/>
                <a:cs typeface="Roboto"/>
              </a:rPr>
              <a:t>ARGUMENTOS</a:t>
            </a:r>
            <a:r>
              <a:rPr dirty="0" sz="2750" b="1">
                <a:solidFill>
                  <a:srgbClr val="FFFFFF"/>
                </a:solidFill>
                <a:latin typeface="Roboto"/>
                <a:cs typeface="Roboto"/>
              </a:rPr>
              <a:t>	</a:t>
            </a:r>
            <a:r>
              <a:rPr dirty="0" sz="2750" spc="130" b="1">
                <a:solidFill>
                  <a:srgbClr val="FFFFFF"/>
                </a:solidFill>
                <a:latin typeface="Roboto"/>
                <a:cs typeface="Roboto"/>
              </a:rPr>
              <a:t>DEL</a:t>
            </a:r>
            <a:r>
              <a:rPr dirty="0" sz="2750" b="1">
                <a:solidFill>
                  <a:srgbClr val="FFFFFF"/>
                </a:solidFill>
                <a:latin typeface="Roboto"/>
                <a:cs typeface="Roboto"/>
              </a:rPr>
              <a:t>	</a:t>
            </a:r>
            <a:r>
              <a:rPr dirty="0" sz="2750" spc="235" b="1">
                <a:solidFill>
                  <a:srgbClr val="FFFFFF"/>
                </a:solidFill>
                <a:latin typeface="Roboto"/>
                <a:cs typeface="Roboto"/>
              </a:rPr>
              <a:t>ACREEDOR: </a:t>
            </a:r>
            <a:endParaRPr sz="2750">
              <a:latin typeface="Roboto"/>
              <a:cs typeface="Roboto"/>
            </a:endParaRPr>
          </a:p>
          <a:p>
            <a:pPr marL="853440" marR="819150">
              <a:lnSpc>
                <a:spcPct val="129400"/>
              </a:lnSpc>
              <a:spcBef>
                <a:spcPts val="869"/>
              </a:spcBef>
            </a:pPr>
            <a:r>
              <a:rPr dirty="0" sz="3100">
                <a:solidFill>
                  <a:srgbClr val="FFFFFF"/>
                </a:solidFill>
                <a:latin typeface="Roboto"/>
                <a:cs typeface="Roboto"/>
              </a:rPr>
              <a:t>Tenemos</a:t>
            </a:r>
            <a:r>
              <a:rPr dirty="0" sz="3100" spc="27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3100">
                <a:solidFill>
                  <a:srgbClr val="FFFFFF"/>
                </a:solidFill>
                <a:latin typeface="Roboto"/>
                <a:cs typeface="Roboto"/>
              </a:rPr>
              <a:t>el</a:t>
            </a:r>
            <a:r>
              <a:rPr dirty="0" sz="3100" spc="27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3100">
                <a:solidFill>
                  <a:srgbClr val="FFFFFF"/>
                </a:solidFill>
                <a:latin typeface="Roboto"/>
                <a:cs typeface="Roboto"/>
              </a:rPr>
              <a:t>pagaré</a:t>
            </a:r>
            <a:r>
              <a:rPr dirty="0" sz="3100" spc="27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3100">
                <a:solidFill>
                  <a:srgbClr val="FFFFFF"/>
                </a:solidFill>
                <a:latin typeface="Roboto"/>
                <a:cs typeface="Roboto"/>
              </a:rPr>
              <a:t>en</a:t>
            </a:r>
            <a:r>
              <a:rPr dirty="0" sz="3100" spc="27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3100" spc="45">
                <a:solidFill>
                  <a:srgbClr val="FFFFFF"/>
                </a:solidFill>
                <a:latin typeface="Roboto"/>
                <a:cs typeface="Roboto"/>
              </a:rPr>
              <a:t>bóvedas</a:t>
            </a:r>
            <a:r>
              <a:rPr dirty="0" sz="3100" spc="27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3100">
                <a:solidFill>
                  <a:srgbClr val="FFFFFF"/>
                </a:solidFill>
                <a:latin typeface="Roboto"/>
                <a:cs typeface="Roboto"/>
              </a:rPr>
              <a:t>y</a:t>
            </a:r>
            <a:r>
              <a:rPr dirty="0" sz="3100" spc="27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3100" spc="-25">
                <a:solidFill>
                  <a:srgbClr val="FFFFFF"/>
                </a:solidFill>
                <a:latin typeface="Roboto"/>
                <a:cs typeface="Roboto"/>
              </a:rPr>
              <a:t>por </a:t>
            </a:r>
            <a:r>
              <a:rPr dirty="0" sz="3100">
                <a:solidFill>
                  <a:srgbClr val="FFFFFF"/>
                </a:solidFill>
                <a:latin typeface="Roboto"/>
                <a:cs typeface="Roboto"/>
              </a:rPr>
              <a:t>tanto</a:t>
            </a:r>
            <a:r>
              <a:rPr dirty="0" sz="3100" spc="26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3100" spc="55">
                <a:solidFill>
                  <a:srgbClr val="FFFFFF"/>
                </a:solidFill>
                <a:latin typeface="Roboto"/>
                <a:cs typeface="Roboto"/>
              </a:rPr>
              <a:t>somos</a:t>
            </a:r>
            <a:r>
              <a:rPr dirty="0" sz="3100" spc="26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3100" spc="60">
                <a:solidFill>
                  <a:srgbClr val="FFFFFF"/>
                </a:solidFill>
                <a:latin typeface="Roboto"/>
                <a:cs typeface="Roboto"/>
              </a:rPr>
              <a:t>poseedores.</a:t>
            </a:r>
            <a:endParaRPr sz="3100">
              <a:latin typeface="Roboto"/>
              <a:cs typeface="Roboto"/>
            </a:endParaRPr>
          </a:p>
          <a:p>
            <a:pPr marL="853440" marR="772160">
              <a:lnSpc>
                <a:spcPct val="129400"/>
              </a:lnSpc>
              <a:spcBef>
                <a:spcPts val="229"/>
              </a:spcBef>
            </a:pPr>
            <a:r>
              <a:rPr dirty="0" sz="3100" spc="45">
                <a:solidFill>
                  <a:srgbClr val="FFFFFF"/>
                </a:solidFill>
                <a:latin typeface="Roboto"/>
                <a:cs typeface="Roboto"/>
              </a:rPr>
              <a:t>Demandé</a:t>
            </a:r>
            <a:r>
              <a:rPr dirty="0" sz="3100" spc="22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3100">
                <a:solidFill>
                  <a:srgbClr val="FFFFFF"/>
                </a:solidFill>
                <a:latin typeface="Roboto"/>
                <a:cs typeface="Roboto"/>
              </a:rPr>
              <a:t>por</a:t>
            </a:r>
            <a:r>
              <a:rPr dirty="0" sz="3100" spc="229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3100">
                <a:solidFill>
                  <a:srgbClr val="FFFFFF"/>
                </a:solidFill>
                <a:latin typeface="Roboto"/>
                <a:cs typeface="Roboto"/>
              </a:rPr>
              <a:t>propio</a:t>
            </a:r>
            <a:r>
              <a:rPr dirty="0" sz="3100" spc="23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3100" spc="50">
                <a:solidFill>
                  <a:srgbClr val="FFFFFF"/>
                </a:solidFill>
                <a:latin typeface="Roboto"/>
                <a:cs typeface="Roboto"/>
              </a:rPr>
              <a:t>derecho</a:t>
            </a:r>
            <a:r>
              <a:rPr dirty="0" sz="3100" spc="229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3100">
                <a:solidFill>
                  <a:srgbClr val="FFFFFF"/>
                </a:solidFill>
                <a:latin typeface="Roboto"/>
                <a:cs typeface="Roboto"/>
              </a:rPr>
              <a:t>y</a:t>
            </a:r>
            <a:r>
              <a:rPr dirty="0" sz="3100" spc="229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3100">
                <a:solidFill>
                  <a:srgbClr val="FFFFFF"/>
                </a:solidFill>
                <a:latin typeface="Roboto"/>
                <a:cs typeface="Roboto"/>
              </a:rPr>
              <a:t>no</a:t>
            </a:r>
            <a:r>
              <a:rPr dirty="0" sz="3100" spc="229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3100" spc="30">
                <a:solidFill>
                  <a:srgbClr val="FFFFFF"/>
                </a:solidFill>
                <a:latin typeface="Roboto"/>
                <a:cs typeface="Roboto"/>
              </a:rPr>
              <a:t>en </a:t>
            </a:r>
            <a:r>
              <a:rPr dirty="0" sz="3100" spc="50">
                <a:solidFill>
                  <a:srgbClr val="FFFFFF"/>
                </a:solidFill>
                <a:latin typeface="Roboto"/>
                <a:cs typeface="Roboto"/>
              </a:rPr>
              <a:t>representación</a:t>
            </a:r>
            <a:r>
              <a:rPr dirty="0" sz="3100" spc="24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3100">
                <a:solidFill>
                  <a:srgbClr val="FFFFFF"/>
                </a:solidFill>
                <a:latin typeface="Roboto"/>
                <a:cs typeface="Roboto"/>
              </a:rPr>
              <a:t>de</a:t>
            </a:r>
            <a:r>
              <a:rPr dirty="0" sz="3100" spc="24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3100" spc="45">
                <a:solidFill>
                  <a:srgbClr val="FFFFFF"/>
                </a:solidFill>
                <a:latin typeface="Roboto"/>
                <a:cs typeface="Roboto"/>
              </a:rPr>
              <a:t>[...].</a:t>
            </a:r>
            <a:endParaRPr sz="3100">
              <a:latin typeface="Roboto"/>
              <a:cs typeface="Roboto"/>
            </a:endParaRPr>
          </a:p>
          <a:p>
            <a:pPr marL="853440" marR="2005964">
              <a:lnSpc>
                <a:spcPct val="129400"/>
              </a:lnSpc>
              <a:spcBef>
                <a:spcPts val="225"/>
              </a:spcBef>
            </a:pPr>
            <a:r>
              <a:rPr dirty="0" sz="3100">
                <a:solidFill>
                  <a:srgbClr val="FFFFFF"/>
                </a:solidFill>
                <a:latin typeface="Roboto"/>
                <a:cs typeface="Roboto"/>
              </a:rPr>
              <a:t>Soy</a:t>
            </a:r>
            <a:r>
              <a:rPr dirty="0" sz="3100" spc="21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3100" spc="60">
                <a:solidFill>
                  <a:srgbClr val="FFFFFF"/>
                </a:solidFill>
                <a:latin typeface="Roboto"/>
                <a:cs typeface="Roboto"/>
              </a:rPr>
              <a:t>poseedor</a:t>
            </a:r>
            <a:r>
              <a:rPr dirty="0" sz="3100" spc="21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3100">
                <a:solidFill>
                  <a:srgbClr val="FFFFFF"/>
                </a:solidFill>
                <a:latin typeface="Roboto"/>
                <a:cs typeface="Roboto"/>
              </a:rPr>
              <a:t>de</a:t>
            </a:r>
            <a:r>
              <a:rPr dirty="0" sz="3100" spc="21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3100">
                <a:solidFill>
                  <a:srgbClr val="FFFFFF"/>
                </a:solidFill>
                <a:latin typeface="Roboto"/>
                <a:cs typeface="Roboto"/>
              </a:rPr>
              <a:t>buena</a:t>
            </a:r>
            <a:r>
              <a:rPr dirty="0" sz="3100" spc="21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3100" spc="55">
                <a:solidFill>
                  <a:srgbClr val="FFFFFF"/>
                </a:solidFill>
                <a:latin typeface="Roboto"/>
                <a:cs typeface="Roboto"/>
              </a:rPr>
              <a:t>fe</a:t>
            </a:r>
            <a:r>
              <a:rPr dirty="0" sz="3100" spc="21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3100" spc="-25">
                <a:solidFill>
                  <a:srgbClr val="FFFFFF"/>
                </a:solidFill>
                <a:latin typeface="Roboto"/>
                <a:cs typeface="Roboto"/>
              </a:rPr>
              <a:t>con </a:t>
            </a:r>
            <a:r>
              <a:rPr dirty="0" sz="3100" spc="50">
                <a:solidFill>
                  <a:srgbClr val="FFFFFF"/>
                </a:solidFill>
                <a:latin typeface="Roboto"/>
                <a:cs typeface="Roboto"/>
              </a:rPr>
              <a:t>derechos</a:t>
            </a:r>
            <a:r>
              <a:rPr dirty="0" sz="3100" spc="21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3100">
                <a:solidFill>
                  <a:srgbClr val="FFFFFF"/>
                </a:solidFill>
                <a:latin typeface="Roboto"/>
                <a:cs typeface="Roboto"/>
              </a:rPr>
              <a:t>de</a:t>
            </a:r>
            <a:r>
              <a:rPr dirty="0" sz="3100" spc="21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3100" spc="-10">
                <a:solidFill>
                  <a:srgbClr val="FFFFFF"/>
                </a:solidFill>
                <a:latin typeface="Roboto"/>
                <a:cs typeface="Roboto"/>
              </a:rPr>
              <a:t>tenedor.</a:t>
            </a:r>
            <a:endParaRPr sz="3100">
              <a:latin typeface="Roboto"/>
              <a:cs typeface="Roboto"/>
            </a:endParaRPr>
          </a:p>
        </p:txBody>
      </p:sp>
      <p:grpSp>
        <p:nvGrpSpPr>
          <p:cNvPr id="12" name="object 12" descr=""/>
          <p:cNvGrpSpPr/>
          <p:nvPr/>
        </p:nvGrpSpPr>
        <p:grpSpPr>
          <a:xfrm>
            <a:off x="10197572" y="3776384"/>
            <a:ext cx="8441055" cy="4962525"/>
            <a:chOff x="10197572" y="3776384"/>
            <a:chExt cx="8441055" cy="4962525"/>
          </a:xfrm>
        </p:grpSpPr>
        <p:sp>
          <p:nvSpPr>
            <p:cNvPr id="13" name="object 13" descr=""/>
            <p:cNvSpPr/>
            <p:nvPr/>
          </p:nvSpPr>
          <p:spPr>
            <a:xfrm>
              <a:off x="10197572" y="3776384"/>
              <a:ext cx="8441055" cy="4962525"/>
            </a:xfrm>
            <a:custGeom>
              <a:avLst/>
              <a:gdLst/>
              <a:ahLst/>
              <a:cxnLst/>
              <a:rect l="l" t="t" r="r" b="b"/>
              <a:pathLst>
                <a:path w="8441055" h="4962525">
                  <a:moveTo>
                    <a:pt x="8440472" y="0"/>
                  </a:moveTo>
                  <a:lnTo>
                    <a:pt x="0" y="0"/>
                  </a:lnTo>
                  <a:lnTo>
                    <a:pt x="0" y="4962414"/>
                  </a:lnTo>
                  <a:lnTo>
                    <a:pt x="8440472" y="4962414"/>
                  </a:lnTo>
                  <a:lnTo>
                    <a:pt x="8440472" y="0"/>
                  </a:lnTo>
                  <a:close/>
                </a:path>
              </a:pathLst>
            </a:custGeom>
            <a:solidFill>
              <a:srgbClr val="4AAF30">
                <a:alpha val="30198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4" name="object 14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0634152" y="4953502"/>
              <a:ext cx="166988" cy="166989"/>
            </a:xfrm>
            <a:prstGeom prst="rect">
              <a:avLst/>
            </a:prstGeom>
          </p:spPr>
        </p:pic>
        <p:pic>
          <p:nvPicPr>
            <p:cNvPr id="15" name="object 15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0634152" y="6205020"/>
              <a:ext cx="166988" cy="166990"/>
            </a:xfrm>
            <a:prstGeom prst="rect">
              <a:avLst/>
            </a:prstGeom>
          </p:spPr>
        </p:pic>
        <p:pic>
          <p:nvPicPr>
            <p:cNvPr id="16" name="object 16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0634152" y="7456538"/>
              <a:ext cx="166988" cy="166990"/>
            </a:xfrm>
            <a:prstGeom prst="rect">
              <a:avLst/>
            </a:prstGeom>
          </p:spPr>
        </p:pic>
      </p:grpSp>
      <p:sp>
        <p:nvSpPr>
          <p:cNvPr id="17" name="object 17" descr=""/>
          <p:cNvSpPr txBox="1"/>
          <p:nvPr/>
        </p:nvSpPr>
        <p:spPr>
          <a:xfrm>
            <a:off x="10197572" y="3776384"/>
            <a:ext cx="8441055" cy="4962525"/>
          </a:xfrm>
          <a:prstGeom prst="rect">
            <a:avLst/>
          </a:prstGeom>
        </p:spPr>
        <p:txBody>
          <a:bodyPr wrap="square" lIns="0" tIns="334645" rIns="0" bIns="0" rtlCol="0" vert="horz">
            <a:spAutoFit/>
          </a:bodyPr>
          <a:lstStyle/>
          <a:p>
            <a:pPr marL="436245">
              <a:lnSpc>
                <a:spcPct val="100000"/>
              </a:lnSpc>
              <a:spcBef>
                <a:spcPts val="2635"/>
              </a:spcBef>
              <a:tabLst>
                <a:tab pos="2537460" algn="l"/>
                <a:tab pos="3375660" algn="l"/>
              </a:tabLst>
            </a:pPr>
            <a:r>
              <a:rPr dirty="0" sz="2750" spc="225" b="1">
                <a:solidFill>
                  <a:srgbClr val="FFFFFF"/>
                </a:solidFill>
                <a:latin typeface="Roboto"/>
                <a:cs typeface="Roboto"/>
              </a:rPr>
              <a:t>DEFECTOS</a:t>
            </a:r>
            <a:r>
              <a:rPr dirty="0" sz="2750" b="1">
                <a:solidFill>
                  <a:srgbClr val="FFFFFF"/>
                </a:solidFill>
                <a:latin typeface="Roboto"/>
                <a:cs typeface="Roboto"/>
              </a:rPr>
              <a:t>	</a:t>
            </a:r>
            <a:r>
              <a:rPr dirty="0" sz="2750" spc="130" b="1">
                <a:solidFill>
                  <a:srgbClr val="FFFFFF"/>
                </a:solidFill>
                <a:latin typeface="Roboto"/>
                <a:cs typeface="Roboto"/>
              </a:rPr>
              <a:t>DEL</a:t>
            </a:r>
            <a:r>
              <a:rPr dirty="0" sz="2750" b="1">
                <a:solidFill>
                  <a:srgbClr val="FFFFFF"/>
                </a:solidFill>
                <a:latin typeface="Roboto"/>
                <a:cs typeface="Roboto"/>
              </a:rPr>
              <a:t>	</a:t>
            </a:r>
            <a:r>
              <a:rPr dirty="0" sz="2750" spc="235" b="1">
                <a:solidFill>
                  <a:srgbClr val="FFFFFF"/>
                </a:solidFill>
                <a:latin typeface="Roboto"/>
                <a:cs typeface="Roboto"/>
              </a:rPr>
              <a:t>ARGUMENTO:</a:t>
            </a:r>
            <a:endParaRPr sz="2750">
              <a:latin typeface="Roboto"/>
              <a:cs typeface="Roboto"/>
            </a:endParaRPr>
          </a:p>
          <a:p>
            <a:pPr marL="853440" marR="1699895">
              <a:lnSpc>
                <a:spcPct val="129400"/>
              </a:lnSpc>
              <a:spcBef>
                <a:spcPts val="869"/>
              </a:spcBef>
            </a:pPr>
            <a:r>
              <a:rPr dirty="0" sz="3100" spc="55">
                <a:solidFill>
                  <a:srgbClr val="FFFFFF"/>
                </a:solidFill>
                <a:latin typeface="Roboto"/>
                <a:cs typeface="Roboto"/>
              </a:rPr>
              <a:t>Poseer</a:t>
            </a:r>
            <a:r>
              <a:rPr dirty="0" sz="3100" spc="21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3100">
                <a:solidFill>
                  <a:srgbClr val="FFFFFF"/>
                </a:solidFill>
                <a:latin typeface="Roboto"/>
                <a:cs typeface="Roboto"/>
              </a:rPr>
              <a:t>en</a:t>
            </a:r>
            <a:r>
              <a:rPr dirty="0" sz="3100" spc="21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3100" spc="50">
                <a:solidFill>
                  <a:srgbClr val="FFFFFF"/>
                </a:solidFill>
                <a:latin typeface="Roboto"/>
                <a:cs typeface="Roboto"/>
              </a:rPr>
              <a:t>calidad</a:t>
            </a:r>
            <a:r>
              <a:rPr dirty="0" sz="3100" spc="21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3100">
                <a:solidFill>
                  <a:srgbClr val="FFFFFF"/>
                </a:solidFill>
                <a:latin typeface="Roboto"/>
                <a:cs typeface="Roboto"/>
              </a:rPr>
              <a:t>de</a:t>
            </a:r>
            <a:r>
              <a:rPr dirty="0" sz="3100" spc="21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3100" spc="45">
                <a:solidFill>
                  <a:srgbClr val="FFFFFF"/>
                </a:solidFill>
                <a:latin typeface="Roboto"/>
                <a:cs typeface="Roboto"/>
              </a:rPr>
              <a:t>custodio</a:t>
            </a:r>
            <a:r>
              <a:rPr dirty="0" sz="3100" spc="21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3100" spc="-50">
                <a:solidFill>
                  <a:srgbClr val="FFFFFF"/>
                </a:solidFill>
                <a:latin typeface="Roboto"/>
                <a:cs typeface="Roboto"/>
              </a:rPr>
              <a:t>y </a:t>
            </a:r>
            <a:r>
              <a:rPr dirty="0" sz="3100" spc="-10">
                <a:solidFill>
                  <a:srgbClr val="FFFFFF"/>
                </a:solidFill>
                <a:latin typeface="Roboto"/>
                <a:cs typeface="Roboto"/>
              </a:rPr>
              <a:t>"servicer".</a:t>
            </a:r>
            <a:endParaRPr sz="3100">
              <a:latin typeface="Roboto"/>
              <a:cs typeface="Roboto"/>
            </a:endParaRPr>
          </a:p>
          <a:p>
            <a:pPr marL="853440" marR="485775">
              <a:lnSpc>
                <a:spcPct val="129400"/>
              </a:lnSpc>
              <a:spcBef>
                <a:spcPts val="229"/>
              </a:spcBef>
            </a:pPr>
            <a:r>
              <a:rPr dirty="0" sz="3100">
                <a:solidFill>
                  <a:srgbClr val="FFFFFF"/>
                </a:solidFill>
                <a:latin typeface="Roboto"/>
                <a:cs typeface="Roboto"/>
              </a:rPr>
              <a:t>Tercero</a:t>
            </a:r>
            <a:r>
              <a:rPr dirty="0" sz="3100" spc="33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3100">
                <a:solidFill>
                  <a:srgbClr val="FFFFFF"/>
                </a:solidFill>
                <a:latin typeface="Roboto"/>
                <a:cs typeface="Roboto"/>
              </a:rPr>
              <a:t>dueño</a:t>
            </a:r>
            <a:r>
              <a:rPr dirty="0" sz="3100" spc="34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3100">
                <a:solidFill>
                  <a:srgbClr val="FFFFFF"/>
                </a:solidFill>
                <a:latin typeface="Roboto"/>
                <a:cs typeface="Roboto"/>
              </a:rPr>
              <a:t>del</a:t>
            </a:r>
            <a:r>
              <a:rPr dirty="0" sz="3100" spc="33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3100">
                <a:solidFill>
                  <a:srgbClr val="FFFFFF"/>
                </a:solidFill>
                <a:latin typeface="Roboto"/>
                <a:cs typeface="Roboto"/>
              </a:rPr>
              <a:t>pagaré</a:t>
            </a:r>
            <a:r>
              <a:rPr dirty="0" sz="3100" spc="34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3100">
                <a:solidFill>
                  <a:srgbClr val="FFFFFF"/>
                </a:solidFill>
                <a:latin typeface="Roboto"/>
                <a:cs typeface="Roboto"/>
              </a:rPr>
              <a:t>por</a:t>
            </a:r>
            <a:r>
              <a:rPr dirty="0" sz="3100" spc="34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3100" spc="50">
                <a:solidFill>
                  <a:srgbClr val="FFFFFF"/>
                </a:solidFill>
                <a:latin typeface="Roboto"/>
                <a:cs typeface="Roboto"/>
              </a:rPr>
              <a:t>cesión</a:t>
            </a:r>
            <a:r>
              <a:rPr dirty="0" sz="3100" spc="33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3100" spc="-50">
                <a:solidFill>
                  <a:srgbClr val="FFFFFF"/>
                </a:solidFill>
                <a:latin typeface="Roboto"/>
                <a:cs typeface="Roboto"/>
              </a:rPr>
              <a:t>o </a:t>
            </a:r>
            <a:r>
              <a:rPr dirty="0" sz="3100" spc="55">
                <a:solidFill>
                  <a:srgbClr val="FFFFFF"/>
                </a:solidFill>
                <a:latin typeface="Roboto"/>
                <a:cs typeface="Roboto"/>
              </a:rPr>
              <a:t>tenedor</a:t>
            </a:r>
            <a:r>
              <a:rPr dirty="0" sz="3100" spc="24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3100">
                <a:solidFill>
                  <a:srgbClr val="FFFFFF"/>
                </a:solidFill>
                <a:latin typeface="Roboto"/>
                <a:cs typeface="Roboto"/>
              </a:rPr>
              <a:t>por</a:t>
            </a:r>
            <a:r>
              <a:rPr dirty="0" sz="3100" spc="24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3100" spc="50">
                <a:solidFill>
                  <a:srgbClr val="FFFFFF"/>
                </a:solidFill>
                <a:latin typeface="Roboto"/>
                <a:cs typeface="Roboto"/>
              </a:rPr>
              <a:t>endoso.</a:t>
            </a:r>
            <a:endParaRPr sz="3100">
              <a:latin typeface="Roboto"/>
              <a:cs typeface="Roboto"/>
            </a:endParaRPr>
          </a:p>
          <a:p>
            <a:pPr marL="853440">
              <a:lnSpc>
                <a:spcPct val="100000"/>
              </a:lnSpc>
              <a:spcBef>
                <a:spcPts val="1320"/>
              </a:spcBef>
            </a:pPr>
            <a:r>
              <a:rPr dirty="0" sz="3100" spc="45">
                <a:solidFill>
                  <a:srgbClr val="FFFFFF"/>
                </a:solidFill>
                <a:latin typeface="Roboto"/>
                <a:cs typeface="Roboto"/>
              </a:rPr>
              <a:t>Requiere</a:t>
            </a:r>
            <a:r>
              <a:rPr dirty="0" sz="3100" spc="33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3100">
                <a:solidFill>
                  <a:srgbClr val="FFFFFF"/>
                </a:solidFill>
                <a:latin typeface="Roboto"/>
                <a:cs typeface="Roboto"/>
              </a:rPr>
              <a:t>contrato</a:t>
            </a:r>
            <a:r>
              <a:rPr dirty="0" sz="3100" spc="33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3100" spc="55">
                <a:solidFill>
                  <a:srgbClr val="FFFFFF"/>
                </a:solidFill>
                <a:latin typeface="Roboto"/>
                <a:cs typeface="Roboto"/>
              </a:rPr>
              <a:t>(mandato).</a:t>
            </a:r>
            <a:endParaRPr sz="3100">
              <a:latin typeface="Roboto"/>
              <a:cs typeface="Roboto"/>
            </a:endParaRPr>
          </a:p>
        </p:txBody>
      </p:sp>
      <p:pic>
        <p:nvPicPr>
          <p:cNvPr id="18" name="object 18" descr="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956713" y="9531912"/>
            <a:ext cx="756732" cy="727626"/>
          </a:xfrm>
          <a:prstGeom prst="rect">
            <a:avLst/>
          </a:prstGeom>
        </p:spPr>
      </p:pic>
      <p:sp>
        <p:nvSpPr>
          <p:cNvPr id="19" name="object 19" descr="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38100">
              <a:lnSpc>
                <a:spcPts val="2035"/>
              </a:lnSpc>
            </a:pPr>
            <a:fld id="{81D60167-4931-47E6-BA6A-407CBD079E47}" type="slidenum">
              <a:rPr dirty="0" spc="-25"/>
              <a:t>39</a:t>
            </a:fld>
          </a:p>
        </p:txBody>
      </p:sp>
      <p:sp>
        <p:nvSpPr>
          <p:cNvPr id="20" name="object 20" descr="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698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55"/>
              </a:spcBef>
            </a:pPr>
            <a:r>
              <a:rPr dirty="0"/>
              <a:t>©2023</a:t>
            </a:r>
            <a:r>
              <a:rPr dirty="0" spc="290"/>
              <a:t> </a:t>
            </a:r>
            <a:r>
              <a:rPr dirty="0"/>
              <a:t>Proprietary</a:t>
            </a:r>
            <a:r>
              <a:rPr dirty="0" spc="290"/>
              <a:t> </a:t>
            </a:r>
            <a:r>
              <a:rPr dirty="0"/>
              <a:t>and</a:t>
            </a:r>
            <a:r>
              <a:rPr dirty="0" spc="295"/>
              <a:t> </a:t>
            </a:r>
            <a:r>
              <a:rPr dirty="0"/>
              <a:t>Confidential.</a:t>
            </a:r>
            <a:r>
              <a:rPr dirty="0" spc="290"/>
              <a:t> </a:t>
            </a:r>
            <a:r>
              <a:rPr dirty="0"/>
              <a:t>All</a:t>
            </a:r>
            <a:r>
              <a:rPr dirty="0" spc="295"/>
              <a:t> </a:t>
            </a:r>
            <a:r>
              <a:rPr dirty="0"/>
              <a:t>Rights</a:t>
            </a:r>
            <a:r>
              <a:rPr dirty="0" spc="290"/>
              <a:t> </a:t>
            </a:r>
            <a:r>
              <a:rPr dirty="0" spc="-10"/>
              <a:t>Reserved.</a:t>
            </a: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738425" y="0"/>
            <a:ext cx="18627725" cy="2620010"/>
            <a:chOff x="738425" y="0"/>
            <a:chExt cx="18627725" cy="2620010"/>
          </a:xfrm>
        </p:grpSpPr>
        <p:sp>
          <p:nvSpPr>
            <p:cNvPr id="3" name="object 3" descr=""/>
            <p:cNvSpPr/>
            <p:nvPr/>
          </p:nvSpPr>
          <p:spPr>
            <a:xfrm>
              <a:off x="738425" y="0"/>
              <a:ext cx="18627725" cy="2620010"/>
            </a:xfrm>
            <a:custGeom>
              <a:avLst/>
              <a:gdLst/>
              <a:ahLst/>
              <a:cxnLst/>
              <a:rect l="l" t="t" r="r" b="b"/>
              <a:pathLst>
                <a:path w="18627725" h="2620010">
                  <a:moveTo>
                    <a:pt x="18627244" y="0"/>
                  </a:moveTo>
                  <a:lnTo>
                    <a:pt x="0" y="0"/>
                  </a:lnTo>
                  <a:lnTo>
                    <a:pt x="0" y="2619456"/>
                  </a:lnTo>
                  <a:lnTo>
                    <a:pt x="18627244" y="2619456"/>
                  </a:lnTo>
                  <a:lnTo>
                    <a:pt x="18627244" y="0"/>
                  </a:lnTo>
                  <a:close/>
                </a:path>
              </a:pathLst>
            </a:custGeom>
            <a:solidFill>
              <a:srgbClr val="EDF1EB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" name="object 4" descr=""/>
            <p:cNvSpPr/>
            <p:nvPr/>
          </p:nvSpPr>
          <p:spPr>
            <a:xfrm>
              <a:off x="1466052" y="2208624"/>
              <a:ext cx="582295" cy="58419"/>
            </a:xfrm>
            <a:custGeom>
              <a:avLst/>
              <a:gdLst/>
              <a:ahLst/>
              <a:cxnLst/>
              <a:rect l="l" t="t" r="r" b="b"/>
              <a:pathLst>
                <a:path w="582294" h="58419">
                  <a:moveTo>
                    <a:pt x="582101" y="0"/>
                  </a:moveTo>
                  <a:lnTo>
                    <a:pt x="0" y="0"/>
                  </a:lnTo>
                  <a:lnTo>
                    <a:pt x="0" y="58210"/>
                  </a:lnTo>
                  <a:lnTo>
                    <a:pt x="582101" y="58210"/>
                  </a:lnTo>
                  <a:lnTo>
                    <a:pt x="582101" y="0"/>
                  </a:lnTo>
                  <a:close/>
                </a:path>
              </a:pathLst>
            </a:custGeom>
            <a:solidFill>
              <a:srgbClr val="C31919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5" name="object 5" descr=""/>
          <p:cNvSpPr txBox="1"/>
          <p:nvPr/>
        </p:nvSpPr>
        <p:spPr>
          <a:xfrm>
            <a:off x="734826" y="0"/>
            <a:ext cx="18634710" cy="2620010"/>
          </a:xfrm>
          <a:prstGeom prst="rect">
            <a:avLst/>
          </a:prstGeom>
        </p:spPr>
        <p:txBody>
          <a:bodyPr wrap="square" lIns="0" tIns="381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30"/>
              </a:spcBef>
            </a:pPr>
            <a:endParaRPr sz="2550">
              <a:latin typeface="Times New Roman"/>
              <a:cs typeface="Times New Roman"/>
            </a:endParaRPr>
          </a:p>
          <a:p>
            <a:pPr marL="730885">
              <a:lnSpc>
                <a:spcPct val="100000"/>
              </a:lnSpc>
              <a:spcBef>
                <a:spcPts val="5"/>
              </a:spcBef>
            </a:pPr>
            <a:r>
              <a:rPr dirty="0" sz="2850" spc="-20">
                <a:solidFill>
                  <a:srgbClr val="C31919"/>
                </a:solidFill>
                <a:latin typeface="Book Antiqua"/>
                <a:cs typeface="Book Antiqua"/>
              </a:rPr>
              <a:t>Agente</a:t>
            </a:r>
            <a:r>
              <a:rPr dirty="0" sz="2850" spc="10">
                <a:solidFill>
                  <a:srgbClr val="C31919"/>
                </a:solidFill>
                <a:latin typeface="Book Antiqua"/>
                <a:cs typeface="Book Antiqua"/>
              </a:rPr>
              <a:t> </a:t>
            </a:r>
            <a:r>
              <a:rPr dirty="0" sz="2850">
                <a:solidFill>
                  <a:srgbClr val="C31919"/>
                </a:solidFill>
                <a:latin typeface="Book Antiqua"/>
                <a:cs typeface="Book Antiqua"/>
              </a:rPr>
              <a:t>de</a:t>
            </a:r>
            <a:r>
              <a:rPr dirty="0" sz="2850" spc="5">
                <a:solidFill>
                  <a:srgbClr val="C31919"/>
                </a:solidFill>
                <a:latin typeface="Book Antiqua"/>
                <a:cs typeface="Book Antiqua"/>
              </a:rPr>
              <a:t> </a:t>
            </a:r>
            <a:r>
              <a:rPr dirty="0" sz="2850">
                <a:solidFill>
                  <a:srgbClr val="C31919"/>
                </a:solidFill>
                <a:latin typeface="Book Antiqua"/>
                <a:cs typeface="Book Antiqua"/>
              </a:rPr>
              <a:t>Servicio</a:t>
            </a:r>
            <a:r>
              <a:rPr dirty="0" sz="2850" spc="10">
                <a:solidFill>
                  <a:srgbClr val="C31919"/>
                </a:solidFill>
                <a:latin typeface="Book Antiqua"/>
                <a:cs typeface="Book Antiqua"/>
              </a:rPr>
              <a:t> </a:t>
            </a:r>
            <a:r>
              <a:rPr dirty="0" sz="2850" spc="-150">
                <a:solidFill>
                  <a:srgbClr val="C31919"/>
                </a:solidFill>
                <a:latin typeface="Book Antiqua"/>
                <a:cs typeface="Book Antiqua"/>
              </a:rPr>
              <a:t>y</a:t>
            </a:r>
            <a:r>
              <a:rPr dirty="0" sz="2850" spc="-65">
                <a:solidFill>
                  <a:srgbClr val="C31919"/>
                </a:solidFill>
                <a:latin typeface="Book Antiqua"/>
                <a:cs typeface="Book Antiqua"/>
              </a:rPr>
              <a:t> </a:t>
            </a:r>
            <a:r>
              <a:rPr dirty="0" sz="2850">
                <a:solidFill>
                  <a:srgbClr val="C31919"/>
                </a:solidFill>
                <a:latin typeface="Book Antiqua"/>
                <a:cs typeface="Book Antiqua"/>
              </a:rPr>
              <a:t>Fianza</a:t>
            </a:r>
            <a:r>
              <a:rPr dirty="0" sz="2850" spc="-30">
                <a:solidFill>
                  <a:srgbClr val="C31919"/>
                </a:solidFill>
                <a:latin typeface="Book Antiqua"/>
                <a:cs typeface="Book Antiqua"/>
              </a:rPr>
              <a:t> </a:t>
            </a:r>
            <a:r>
              <a:rPr dirty="0" sz="2850" spc="-215">
                <a:solidFill>
                  <a:srgbClr val="C31919"/>
                </a:solidFill>
                <a:latin typeface="Book Antiqua"/>
                <a:cs typeface="Book Antiqua"/>
              </a:rPr>
              <a:t>No</a:t>
            </a:r>
            <a:r>
              <a:rPr dirty="0" sz="2850" spc="10">
                <a:solidFill>
                  <a:srgbClr val="C31919"/>
                </a:solidFill>
                <a:latin typeface="Book Antiqua"/>
                <a:cs typeface="Book Antiqua"/>
              </a:rPr>
              <a:t> </a:t>
            </a:r>
            <a:r>
              <a:rPr dirty="0" sz="2850" spc="-10">
                <a:solidFill>
                  <a:srgbClr val="C31919"/>
                </a:solidFill>
                <a:latin typeface="Book Antiqua"/>
                <a:cs typeface="Book Antiqua"/>
              </a:rPr>
              <a:t>Residente</a:t>
            </a:r>
            <a:endParaRPr sz="2850">
              <a:latin typeface="Book Antiqua"/>
              <a:cs typeface="Book Antiqua"/>
            </a:endParaRPr>
          </a:p>
          <a:p>
            <a:pPr marL="730885">
              <a:lnSpc>
                <a:spcPct val="100000"/>
              </a:lnSpc>
              <a:spcBef>
                <a:spcPts val="1270"/>
              </a:spcBef>
            </a:pPr>
            <a:r>
              <a:rPr dirty="0" sz="5150">
                <a:solidFill>
                  <a:srgbClr val="181818"/>
                </a:solidFill>
                <a:latin typeface="Book Antiqua"/>
                <a:cs typeface="Book Antiqua"/>
              </a:rPr>
              <a:t>El</a:t>
            </a:r>
            <a:r>
              <a:rPr dirty="0" sz="5150" spc="-70">
                <a:solidFill>
                  <a:srgbClr val="181818"/>
                </a:solidFill>
                <a:latin typeface="Book Antiqua"/>
                <a:cs typeface="Book Antiqua"/>
              </a:rPr>
              <a:t> </a:t>
            </a:r>
            <a:r>
              <a:rPr dirty="0" sz="5150" spc="-10">
                <a:solidFill>
                  <a:srgbClr val="181818"/>
                </a:solidFill>
                <a:latin typeface="Book Antiqua"/>
                <a:cs typeface="Book Antiqua"/>
              </a:rPr>
              <a:t>Pagaré</a:t>
            </a:r>
            <a:endParaRPr sz="5150">
              <a:latin typeface="Book Antiqua"/>
              <a:cs typeface="Book Antiqua"/>
            </a:endParaRPr>
          </a:p>
        </p:txBody>
      </p:sp>
      <p:grpSp>
        <p:nvGrpSpPr>
          <p:cNvPr id="6" name="object 6" descr=""/>
          <p:cNvGrpSpPr/>
          <p:nvPr/>
        </p:nvGrpSpPr>
        <p:grpSpPr>
          <a:xfrm>
            <a:off x="1466052" y="4387590"/>
            <a:ext cx="17172305" cy="3740150"/>
            <a:chOff x="1466052" y="4387590"/>
            <a:chExt cx="17172305" cy="3740150"/>
          </a:xfrm>
        </p:grpSpPr>
        <p:sp>
          <p:nvSpPr>
            <p:cNvPr id="7" name="object 7" descr=""/>
            <p:cNvSpPr/>
            <p:nvPr/>
          </p:nvSpPr>
          <p:spPr>
            <a:xfrm>
              <a:off x="1466052" y="4387590"/>
              <a:ext cx="17172305" cy="3740150"/>
            </a:xfrm>
            <a:custGeom>
              <a:avLst/>
              <a:gdLst/>
              <a:ahLst/>
              <a:cxnLst/>
              <a:rect l="l" t="t" r="r" b="b"/>
              <a:pathLst>
                <a:path w="17172305" h="3740150">
                  <a:moveTo>
                    <a:pt x="17171992" y="0"/>
                  </a:moveTo>
                  <a:lnTo>
                    <a:pt x="0" y="0"/>
                  </a:lnTo>
                  <a:lnTo>
                    <a:pt x="0" y="3740002"/>
                  </a:lnTo>
                  <a:lnTo>
                    <a:pt x="17171992" y="3740002"/>
                  </a:lnTo>
                  <a:lnTo>
                    <a:pt x="17171992" y="0"/>
                  </a:lnTo>
                  <a:close/>
                </a:path>
              </a:pathLst>
            </a:custGeom>
            <a:solidFill>
              <a:srgbClr val="F3610A">
                <a:alpha val="30198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" name="object 8" descr=""/>
            <p:cNvSpPr/>
            <p:nvPr/>
          </p:nvSpPr>
          <p:spPr>
            <a:xfrm>
              <a:off x="7793578" y="5720227"/>
              <a:ext cx="1433195" cy="22225"/>
            </a:xfrm>
            <a:custGeom>
              <a:avLst/>
              <a:gdLst/>
              <a:ahLst/>
              <a:cxnLst/>
              <a:rect l="l" t="t" r="r" b="b"/>
              <a:pathLst>
                <a:path w="1433195" h="22225">
                  <a:moveTo>
                    <a:pt x="1432601" y="0"/>
                  </a:moveTo>
                  <a:lnTo>
                    <a:pt x="0" y="0"/>
                  </a:lnTo>
                  <a:lnTo>
                    <a:pt x="0" y="21829"/>
                  </a:lnTo>
                  <a:lnTo>
                    <a:pt x="1432601" y="21829"/>
                  </a:lnTo>
                  <a:lnTo>
                    <a:pt x="1432601" y="0"/>
                  </a:lnTo>
                  <a:close/>
                </a:path>
              </a:pathLst>
            </a:custGeom>
            <a:solidFill>
              <a:srgbClr val="FFFFFF">
                <a:alpha val="79998"/>
              </a:srgbClr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9" name="object 9" descr=""/>
          <p:cNvSpPr txBox="1"/>
          <p:nvPr/>
        </p:nvSpPr>
        <p:spPr>
          <a:xfrm>
            <a:off x="1889928" y="4709598"/>
            <a:ext cx="16097250" cy="30480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2020570" algn="l"/>
                <a:tab pos="2698750" algn="l"/>
                <a:tab pos="3300729" algn="l"/>
                <a:tab pos="6675120" algn="l"/>
                <a:tab pos="7289165" algn="l"/>
                <a:tab pos="8803640" algn="l"/>
              </a:tabLst>
            </a:pPr>
            <a:r>
              <a:rPr dirty="0" sz="2750" spc="235" b="1">
                <a:solidFill>
                  <a:srgbClr val="FFFFFF"/>
                </a:solidFill>
                <a:latin typeface="Roboto"/>
                <a:cs typeface="Roboto"/>
              </a:rPr>
              <a:t>SERVICER</a:t>
            </a:r>
            <a:r>
              <a:rPr dirty="0" sz="2750" b="1">
                <a:solidFill>
                  <a:srgbClr val="FFFFFF"/>
                </a:solidFill>
                <a:latin typeface="Roboto"/>
                <a:cs typeface="Roboto"/>
              </a:rPr>
              <a:t>	</a:t>
            </a:r>
            <a:r>
              <a:rPr dirty="0" sz="2750" spc="110" b="1">
                <a:solidFill>
                  <a:srgbClr val="FFFFFF"/>
                </a:solidFill>
                <a:latin typeface="Roboto"/>
                <a:cs typeface="Roboto"/>
              </a:rPr>
              <a:t>NO</a:t>
            </a:r>
            <a:r>
              <a:rPr dirty="0" sz="2750" b="1">
                <a:solidFill>
                  <a:srgbClr val="FFFFFF"/>
                </a:solidFill>
                <a:latin typeface="Roboto"/>
                <a:cs typeface="Roboto"/>
              </a:rPr>
              <a:t>	</a:t>
            </a:r>
            <a:r>
              <a:rPr dirty="0" sz="2750" spc="110" b="1">
                <a:solidFill>
                  <a:srgbClr val="FFFFFF"/>
                </a:solidFill>
                <a:latin typeface="Roboto"/>
                <a:cs typeface="Roboto"/>
              </a:rPr>
              <a:t>ES</a:t>
            </a:r>
            <a:r>
              <a:rPr dirty="0" sz="2750" b="1">
                <a:solidFill>
                  <a:srgbClr val="FFFFFF"/>
                </a:solidFill>
                <a:latin typeface="Roboto"/>
                <a:cs typeface="Roboto"/>
              </a:rPr>
              <a:t>	</a:t>
            </a:r>
            <a:r>
              <a:rPr dirty="0" sz="2750" spc="245" b="1">
                <a:solidFill>
                  <a:srgbClr val="FFFFFF"/>
                </a:solidFill>
                <a:latin typeface="Roboto"/>
                <a:cs typeface="Roboto"/>
              </a:rPr>
              <a:t>REPRESENTANTE</a:t>
            </a:r>
            <a:r>
              <a:rPr dirty="0" sz="2750" b="1">
                <a:solidFill>
                  <a:srgbClr val="FFFFFF"/>
                </a:solidFill>
                <a:latin typeface="Roboto"/>
                <a:cs typeface="Roboto"/>
              </a:rPr>
              <a:t>	</a:t>
            </a:r>
            <a:r>
              <a:rPr dirty="0" sz="2750" spc="85" b="1">
                <a:solidFill>
                  <a:srgbClr val="FFFFFF"/>
                </a:solidFill>
                <a:latin typeface="Roboto"/>
                <a:cs typeface="Roboto"/>
              </a:rPr>
              <a:t>DE</a:t>
            </a:r>
            <a:r>
              <a:rPr dirty="0" sz="2750" b="1">
                <a:solidFill>
                  <a:srgbClr val="FFFFFF"/>
                </a:solidFill>
                <a:latin typeface="Roboto"/>
                <a:cs typeface="Roboto"/>
              </a:rPr>
              <a:t>	</a:t>
            </a:r>
            <a:r>
              <a:rPr dirty="0" sz="2750" spc="175" b="1">
                <a:solidFill>
                  <a:srgbClr val="FFFFFF"/>
                </a:solidFill>
                <a:latin typeface="Roboto"/>
                <a:cs typeface="Roboto"/>
              </a:rPr>
              <a:t>FANNIE</a:t>
            </a:r>
            <a:r>
              <a:rPr dirty="0" sz="2750" b="1">
                <a:solidFill>
                  <a:srgbClr val="FFFFFF"/>
                </a:solidFill>
                <a:latin typeface="Roboto"/>
                <a:cs typeface="Roboto"/>
              </a:rPr>
              <a:t>	</a:t>
            </a:r>
            <a:r>
              <a:rPr dirty="0" sz="2750" spc="204" b="1">
                <a:solidFill>
                  <a:srgbClr val="FFFFFF"/>
                </a:solidFill>
                <a:latin typeface="Roboto"/>
                <a:cs typeface="Roboto"/>
              </a:rPr>
              <a:t>MAE: </a:t>
            </a:r>
            <a:endParaRPr sz="2750">
              <a:latin typeface="Roboto"/>
              <a:cs typeface="Roboto"/>
            </a:endParaRPr>
          </a:p>
          <a:p>
            <a:pPr marL="12700" marR="1183640">
              <a:lnSpc>
                <a:spcPct val="131300"/>
              </a:lnSpc>
              <a:spcBef>
                <a:spcPts val="1190"/>
              </a:spcBef>
            </a:pPr>
            <a:r>
              <a:rPr dirty="0" sz="2400" b="1" i="1">
                <a:solidFill>
                  <a:srgbClr val="FFFFFF"/>
                </a:solidFill>
                <a:latin typeface="Roboto Bold"/>
                <a:cs typeface="Roboto Bold"/>
              </a:rPr>
              <a:t>“The</a:t>
            </a:r>
            <a:r>
              <a:rPr dirty="0" sz="2400" spc="220" b="1" i="1">
                <a:solidFill>
                  <a:srgbClr val="FFFFFF"/>
                </a:solidFill>
                <a:latin typeface="Roboto Bold"/>
                <a:cs typeface="Roboto Bold"/>
              </a:rPr>
              <a:t> </a:t>
            </a:r>
            <a:r>
              <a:rPr dirty="0" sz="2400" spc="55" b="1" i="1">
                <a:solidFill>
                  <a:srgbClr val="FFFFFF"/>
                </a:solidFill>
                <a:latin typeface="Roboto Bold"/>
                <a:cs typeface="Roboto Bold"/>
              </a:rPr>
              <a:t>servicer</a:t>
            </a:r>
            <a:r>
              <a:rPr dirty="0" sz="2400" spc="225" b="1" i="1">
                <a:solidFill>
                  <a:srgbClr val="FFFFFF"/>
                </a:solidFill>
                <a:latin typeface="Roboto Bold"/>
                <a:cs typeface="Roboto Bold"/>
              </a:rPr>
              <a:t> </a:t>
            </a:r>
            <a:r>
              <a:rPr dirty="0" u="heavy" sz="2400" spc="-60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sz="2400" spc="50" b="1" i="1">
                <a:solidFill>
                  <a:srgbClr val="FFFFFF"/>
                </a:solidFill>
                <a:latin typeface="Roboto Bold"/>
                <a:cs typeface="Roboto Bold"/>
              </a:rPr>
              <a:t>services</a:t>
            </a:r>
            <a:r>
              <a:rPr dirty="0" sz="2400" spc="220" b="1" i="1">
                <a:solidFill>
                  <a:srgbClr val="FFFFFF"/>
                </a:solidFill>
                <a:latin typeface="Roboto Bold"/>
                <a:cs typeface="Roboto Bold"/>
              </a:rPr>
              <a:t> </a:t>
            </a:r>
            <a:r>
              <a:rPr dirty="0" sz="2400" b="1" i="1">
                <a:solidFill>
                  <a:srgbClr val="FFFFFF"/>
                </a:solidFill>
                <a:latin typeface="Roboto Bold"/>
                <a:cs typeface="Roboto Bold"/>
              </a:rPr>
              <a:t>Fannie</a:t>
            </a:r>
            <a:r>
              <a:rPr dirty="0" sz="2400" spc="225" b="1" i="1">
                <a:solidFill>
                  <a:srgbClr val="FFFFFF"/>
                </a:solidFill>
                <a:latin typeface="Roboto Bold"/>
                <a:cs typeface="Roboto Bold"/>
              </a:rPr>
              <a:t> </a:t>
            </a:r>
            <a:r>
              <a:rPr dirty="0" sz="2400" b="1" i="1">
                <a:solidFill>
                  <a:srgbClr val="FFFFFF"/>
                </a:solidFill>
                <a:latin typeface="Roboto Bold"/>
                <a:cs typeface="Roboto Bold"/>
              </a:rPr>
              <a:t>Mae</a:t>
            </a:r>
            <a:r>
              <a:rPr dirty="0" sz="2400" spc="220" b="1" i="1">
                <a:solidFill>
                  <a:srgbClr val="FFFFFF"/>
                </a:solidFill>
                <a:latin typeface="Roboto Bold"/>
                <a:cs typeface="Roboto Bold"/>
              </a:rPr>
              <a:t> </a:t>
            </a:r>
            <a:r>
              <a:rPr dirty="0" sz="2400" b="1" i="1">
                <a:solidFill>
                  <a:srgbClr val="FFFFFF"/>
                </a:solidFill>
                <a:latin typeface="Roboto Bold"/>
                <a:cs typeface="Roboto Bold"/>
              </a:rPr>
              <a:t>loans</a:t>
            </a:r>
            <a:r>
              <a:rPr dirty="0" sz="2400" spc="220" b="1" i="1">
                <a:solidFill>
                  <a:srgbClr val="FFFFFF"/>
                </a:solidFill>
                <a:latin typeface="Roboto Bold"/>
                <a:cs typeface="Roboto Bold"/>
              </a:rPr>
              <a:t> </a:t>
            </a:r>
            <a:r>
              <a:rPr dirty="0" sz="2400" b="1" i="1">
                <a:solidFill>
                  <a:srgbClr val="FFFFFF"/>
                </a:solidFill>
                <a:latin typeface="Roboto Bold"/>
                <a:cs typeface="Roboto Bold"/>
              </a:rPr>
              <a:t>as</a:t>
            </a:r>
            <a:r>
              <a:rPr dirty="0" sz="2400" spc="220" b="1" i="1">
                <a:solidFill>
                  <a:srgbClr val="FFFFFF"/>
                </a:solidFill>
                <a:latin typeface="Roboto Bold"/>
                <a:cs typeface="Roboto Bold"/>
              </a:rPr>
              <a:t> </a:t>
            </a:r>
            <a:r>
              <a:rPr dirty="0" sz="2400" b="1" i="1">
                <a:solidFill>
                  <a:srgbClr val="FFFFFF"/>
                </a:solidFill>
                <a:latin typeface="Roboto Bold"/>
                <a:cs typeface="Roboto Bold"/>
              </a:rPr>
              <a:t>an</a:t>
            </a:r>
            <a:r>
              <a:rPr dirty="0" sz="2400" spc="225" b="1" i="1">
                <a:solidFill>
                  <a:srgbClr val="FFFFFF"/>
                </a:solidFill>
                <a:latin typeface="Roboto Bold"/>
                <a:cs typeface="Roboto Bold"/>
              </a:rPr>
              <a:t> </a:t>
            </a:r>
            <a:r>
              <a:rPr dirty="0" sz="2400" spc="105" b="1" i="1">
                <a:solidFill>
                  <a:srgbClr val="FFFFFF"/>
                </a:solidFill>
                <a:latin typeface="Roboto Bold"/>
                <a:cs typeface="Roboto Bold"/>
              </a:rPr>
              <a:t>inde</a:t>
            </a:r>
            <a:r>
              <a:rPr dirty="0" sz="2400" spc="-830" b="1" i="1">
                <a:solidFill>
                  <a:srgbClr val="FFFFFF"/>
                </a:solidFill>
                <a:latin typeface="Roboto Bold"/>
                <a:cs typeface="Roboto Bold"/>
              </a:rPr>
              <a:t>p</a:t>
            </a:r>
            <a:r>
              <a:rPr dirty="0" u="heavy" sz="2400" spc="40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sz="2400" b="1" i="1">
                <a:solidFill>
                  <a:srgbClr val="FFFFFF"/>
                </a:solidFill>
                <a:latin typeface="Roboto Bold"/>
                <a:cs typeface="Roboto Bold"/>
              </a:rPr>
              <a:t>endent</a:t>
            </a:r>
            <a:r>
              <a:rPr dirty="0" sz="2400" spc="220" b="1" i="1">
                <a:solidFill>
                  <a:srgbClr val="FFFFFF"/>
                </a:solidFill>
                <a:latin typeface="Roboto Bold"/>
                <a:cs typeface="Roboto Bold"/>
              </a:rPr>
              <a:t> </a:t>
            </a:r>
            <a:r>
              <a:rPr dirty="0" sz="2400" b="1" i="1">
                <a:solidFill>
                  <a:srgbClr val="FFFFFF"/>
                </a:solidFill>
                <a:latin typeface="Roboto Bold"/>
                <a:cs typeface="Roboto Bold"/>
              </a:rPr>
              <a:t>contractor</a:t>
            </a:r>
            <a:r>
              <a:rPr dirty="0" sz="2400" spc="220" b="1" i="1">
                <a:solidFill>
                  <a:srgbClr val="FFFFFF"/>
                </a:solidFill>
                <a:latin typeface="Roboto Bold"/>
                <a:cs typeface="Roboto Bold"/>
              </a:rPr>
              <a:t> </a:t>
            </a:r>
            <a:r>
              <a:rPr dirty="0" sz="2400" b="1" i="1">
                <a:solidFill>
                  <a:srgbClr val="FFFFFF"/>
                </a:solidFill>
                <a:latin typeface="Roboto Bold"/>
                <a:cs typeface="Roboto Bold"/>
              </a:rPr>
              <a:t>and</a:t>
            </a:r>
            <a:r>
              <a:rPr dirty="0" sz="2400" spc="220" b="1" i="1">
                <a:solidFill>
                  <a:srgbClr val="FFFFFF"/>
                </a:solidFill>
                <a:latin typeface="Roboto Bold"/>
                <a:cs typeface="Roboto Bold"/>
              </a:rPr>
              <a:t> </a:t>
            </a:r>
            <a:r>
              <a:rPr dirty="0" sz="2400" b="1" i="1">
                <a:solidFill>
                  <a:srgbClr val="FFFFFF"/>
                </a:solidFill>
                <a:latin typeface="Roboto Bold"/>
                <a:cs typeface="Roboto Bold"/>
              </a:rPr>
              <a:t>not</a:t>
            </a:r>
            <a:r>
              <a:rPr dirty="0" sz="2400" spc="225" b="1" i="1">
                <a:solidFill>
                  <a:srgbClr val="FFFFFF"/>
                </a:solidFill>
                <a:latin typeface="Roboto Bold"/>
                <a:cs typeface="Roboto Bold"/>
              </a:rPr>
              <a:t> </a:t>
            </a:r>
            <a:r>
              <a:rPr dirty="0" sz="2400" b="1" i="1">
                <a:solidFill>
                  <a:srgbClr val="FFFFFF"/>
                </a:solidFill>
                <a:latin typeface="Roboto Bold"/>
                <a:cs typeface="Roboto Bold"/>
              </a:rPr>
              <a:t>as</a:t>
            </a:r>
            <a:r>
              <a:rPr dirty="0" sz="2400" spc="220" b="1" i="1">
                <a:solidFill>
                  <a:srgbClr val="FFFFFF"/>
                </a:solidFill>
                <a:latin typeface="Roboto Bold"/>
                <a:cs typeface="Roboto Bold"/>
              </a:rPr>
              <a:t> </a:t>
            </a:r>
            <a:r>
              <a:rPr dirty="0" sz="2400" b="1" i="1">
                <a:solidFill>
                  <a:srgbClr val="FFFFFF"/>
                </a:solidFill>
                <a:latin typeface="Roboto Bold"/>
                <a:cs typeface="Roboto Bold"/>
              </a:rPr>
              <a:t>an</a:t>
            </a:r>
            <a:r>
              <a:rPr dirty="0" sz="2400" spc="225" b="1" i="1">
                <a:solidFill>
                  <a:srgbClr val="FFFFFF"/>
                </a:solidFill>
                <a:latin typeface="Roboto Bold"/>
                <a:cs typeface="Roboto Bold"/>
              </a:rPr>
              <a:t> </a:t>
            </a:r>
            <a:r>
              <a:rPr dirty="0" sz="2400" b="1" i="1">
                <a:solidFill>
                  <a:srgbClr val="FFFFFF"/>
                </a:solidFill>
                <a:latin typeface="Roboto Bold"/>
                <a:cs typeface="Roboto Bold"/>
              </a:rPr>
              <a:t>agent,</a:t>
            </a:r>
            <a:r>
              <a:rPr dirty="0" sz="2400" spc="220" b="1" i="1">
                <a:solidFill>
                  <a:srgbClr val="FFFFFF"/>
                </a:solidFill>
                <a:latin typeface="Roboto Bold"/>
                <a:cs typeface="Roboto Bold"/>
              </a:rPr>
              <a:t> </a:t>
            </a:r>
            <a:r>
              <a:rPr dirty="0" sz="2400" b="1" i="1">
                <a:solidFill>
                  <a:srgbClr val="FFFFFF"/>
                </a:solidFill>
                <a:latin typeface="Roboto Bold"/>
                <a:cs typeface="Roboto Bold"/>
              </a:rPr>
              <a:t>assignee,</a:t>
            </a:r>
            <a:r>
              <a:rPr dirty="0" sz="2400" spc="225" b="1" i="1">
                <a:solidFill>
                  <a:srgbClr val="FFFFFF"/>
                </a:solidFill>
                <a:latin typeface="Roboto Bold"/>
                <a:cs typeface="Roboto Bold"/>
              </a:rPr>
              <a:t> </a:t>
            </a:r>
            <a:r>
              <a:rPr dirty="0" sz="2400" spc="-25" b="1" i="1">
                <a:solidFill>
                  <a:srgbClr val="FFFFFF"/>
                </a:solidFill>
                <a:latin typeface="Roboto Bold"/>
                <a:cs typeface="Roboto Bold"/>
              </a:rPr>
              <a:t>or </a:t>
            </a:r>
            <a:r>
              <a:rPr dirty="0" sz="2400" spc="45" b="1" i="1">
                <a:solidFill>
                  <a:srgbClr val="FFFFFF"/>
                </a:solidFill>
                <a:latin typeface="Roboto Bold"/>
                <a:cs typeface="Roboto Bold"/>
              </a:rPr>
              <a:t>representative</a:t>
            </a:r>
            <a:r>
              <a:rPr dirty="0" sz="2400" spc="200" b="1" i="1">
                <a:solidFill>
                  <a:srgbClr val="FFFFFF"/>
                </a:solidFill>
                <a:latin typeface="Roboto Bold"/>
                <a:cs typeface="Roboto Bold"/>
              </a:rPr>
              <a:t> </a:t>
            </a:r>
            <a:r>
              <a:rPr dirty="0" sz="2400" b="1" i="1">
                <a:solidFill>
                  <a:srgbClr val="FFFFFF"/>
                </a:solidFill>
                <a:latin typeface="Roboto Bold"/>
                <a:cs typeface="Roboto Bold"/>
              </a:rPr>
              <a:t>of</a:t>
            </a:r>
            <a:r>
              <a:rPr dirty="0" sz="2400" spc="204" b="1" i="1">
                <a:solidFill>
                  <a:srgbClr val="FFFFFF"/>
                </a:solidFill>
                <a:latin typeface="Roboto Bold"/>
                <a:cs typeface="Roboto Bold"/>
              </a:rPr>
              <a:t> </a:t>
            </a:r>
            <a:r>
              <a:rPr dirty="0" sz="2400" b="1" i="1">
                <a:solidFill>
                  <a:srgbClr val="FFFFFF"/>
                </a:solidFill>
                <a:latin typeface="Roboto Bold"/>
                <a:cs typeface="Roboto Bold"/>
              </a:rPr>
              <a:t>Fannie</a:t>
            </a:r>
            <a:r>
              <a:rPr dirty="0" sz="2400" spc="200" b="1" i="1">
                <a:solidFill>
                  <a:srgbClr val="FFFFFF"/>
                </a:solidFill>
                <a:latin typeface="Roboto Bold"/>
                <a:cs typeface="Roboto Bold"/>
              </a:rPr>
              <a:t> </a:t>
            </a:r>
            <a:r>
              <a:rPr dirty="0" sz="2400" spc="-10" b="1" i="1">
                <a:solidFill>
                  <a:srgbClr val="FFFFFF"/>
                </a:solidFill>
                <a:latin typeface="Roboto Bold"/>
                <a:cs typeface="Roboto Bold"/>
              </a:rPr>
              <a:t>Mae.”</a:t>
            </a:r>
            <a:endParaRPr sz="2400">
              <a:latin typeface="Roboto Bold"/>
              <a:cs typeface="Roboto Bold"/>
            </a:endParaRPr>
          </a:p>
          <a:p>
            <a:pPr marL="12700" marR="5080">
              <a:lnSpc>
                <a:spcPct val="131300"/>
              </a:lnSpc>
              <a:spcBef>
                <a:spcPts val="170"/>
              </a:spcBef>
            </a:pPr>
            <a:r>
              <a:rPr dirty="0" sz="2400">
                <a:solidFill>
                  <a:srgbClr val="FFFFFF"/>
                </a:solidFill>
                <a:latin typeface="Roboto"/>
                <a:cs typeface="Roboto"/>
              </a:rPr>
              <a:t>(Ver</a:t>
            </a:r>
            <a:r>
              <a:rPr dirty="0" sz="2400" spc="31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>
                <a:solidFill>
                  <a:srgbClr val="FFFFFF"/>
                </a:solidFill>
                <a:latin typeface="Roboto"/>
                <a:cs typeface="Roboto"/>
              </a:rPr>
              <a:t>Servicing</a:t>
            </a:r>
            <a:r>
              <a:rPr dirty="0" sz="2400" spc="31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>
                <a:solidFill>
                  <a:srgbClr val="FFFFFF"/>
                </a:solidFill>
                <a:latin typeface="Roboto"/>
                <a:cs typeface="Roboto"/>
              </a:rPr>
              <a:t>Guide</a:t>
            </a:r>
            <a:r>
              <a:rPr dirty="0" sz="2400" spc="31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>
                <a:solidFill>
                  <a:srgbClr val="FFFFFF"/>
                </a:solidFill>
                <a:latin typeface="Roboto"/>
                <a:cs typeface="Roboto"/>
              </a:rPr>
              <a:t>Fannie</a:t>
            </a:r>
            <a:r>
              <a:rPr dirty="0" sz="2400" spc="31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>
                <a:solidFill>
                  <a:srgbClr val="FFFFFF"/>
                </a:solidFill>
                <a:latin typeface="Roboto"/>
                <a:cs typeface="Roboto"/>
              </a:rPr>
              <a:t>Mae</a:t>
            </a:r>
            <a:r>
              <a:rPr dirty="0" sz="2400" spc="31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>
                <a:solidFill>
                  <a:srgbClr val="FFFFFF"/>
                </a:solidFill>
                <a:latin typeface="Roboto"/>
                <a:cs typeface="Roboto"/>
              </a:rPr>
              <a:t>Single</a:t>
            </a:r>
            <a:r>
              <a:rPr dirty="0" sz="2400" spc="31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>
                <a:solidFill>
                  <a:srgbClr val="FFFFFF"/>
                </a:solidFill>
                <a:latin typeface="Roboto"/>
                <a:cs typeface="Roboto"/>
              </a:rPr>
              <a:t>Family</a:t>
            </a:r>
            <a:r>
              <a:rPr dirty="0" sz="2400" spc="31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>
                <a:solidFill>
                  <a:srgbClr val="FFFFFF"/>
                </a:solidFill>
                <a:latin typeface="Roboto"/>
                <a:cs typeface="Roboto"/>
              </a:rPr>
              <a:t>Published</a:t>
            </a:r>
            <a:r>
              <a:rPr dirty="0" sz="2400" spc="31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 spc="50">
                <a:solidFill>
                  <a:srgbClr val="FFFFFF"/>
                </a:solidFill>
                <a:latin typeface="Roboto"/>
                <a:cs typeface="Roboto"/>
              </a:rPr>
              <a:t>December</a:t>
            </a:r>
            <a:r>
              <a:rPr dirty="0" sz="2400" spc="32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>
                <a:solidFill>
                  <a:srgbClr val="FFFFFF"/>
                </a:solidFill>
                <a:latin typeface="Roboto"/>
                <a:cs typeface="Roboto"/>
              </a:rPr>
              <a:t>21,</a:t>
            </a:r>
            <a:r>
              <a:rPr dirty="0" sz="2400" spc="31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 spc="55">
                <a:solidFill>
                  <a:srgbClr val="FFFFFF"/>
                </a:solidFill>
                <a:latin typeface="Roboto"/>
                <a:cs typeface="Roboto"/>
              </a:rPr>
              <a:t>2022,</a:t>
            </a:r>
            <a:r>
              <a:rPr dirty="0" sz="2400" spc="32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>
                <a:solidFill>
                  <a:srgbClr val="FFFFFF"/>
                </a:solidFill>
                <a:latin typeface="Roboto"/>
                <a:cs typeface="Roboto"/>
              </a:rPr>
              <a:t>pág.</a:t>
            </a:r>
            <a:r>
              <a:rPr dirty="0" sz="2400" spc="31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>
                <a:solidFill>
                  <a:srgbClr val="FFFFFF"/>
                </a:solidFill>
                <a:latin typeface="Roboto"/>
                <a:cs typeface="Roboto"/>
              </a:rPr>
              <a:t>A3,</a:t>
            </a:r>
            <a:r>
              <a:rPr dirty="0" sz="2400" spc="32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 spc="-65">
                <a:solidFill>
                  <a:srgbClr val="FFFFFF"/>
                </a:solidFill>
                <a:latin typeface="Roboto"/>
                <a:cs typeface="Roboto"/>
              </a:rPr>
              <a:t>A2-</a:t>
            </a:r>
            <a:r>
              <a:rPr dirty="0" sz="2400" spc="-150">
                <a:solidFill>
                  <a:srgbClr val="FFFFFF"/>
                </a:solidFill>
                <a:latin typeface="Roboto"/>
                <a:cs typeface="Roboto"/>
              </a:rPr>
              <a:t>1-</a:t>
            </a:r>
            <a:r>
              <a:rPr dirty="0" sz="2400">
                <a:solidFill>
                  <a:srgbClr val="FFFFFF"/>
                </a:solidFill>
                <a:latin typeface="Roboto"/>
                <a:cs typeface="Roboto"/>
              </a:rPr>
              <a:t>01,</a:t>
            </a:r>
            <a:r>
              <a:rPr dirty="0" sz="2400" spc="31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>
                <a:solidFill>
                  <a:srgbClr val="FFFFFF"/>
                </a:solidFill>
                <a:latin typeface="Roboto"/>
                <a:cs typeface="Roboto"/>
              </a:rPr>
              <a:t>General</a:t>
            </a:r>
            <a:r>
              <a:rPr dirty="0" sz="2400" spc="31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 spc="-10">
                <a:solidFill>
                  <a:srgbClr val="FFFFFF"/>
                </a:solidFill>
                <a:latin typeface="Roboto"/>
                <a:cs typeface="Roboto"/>
              </a:rPr>
              <a:t>Servicer </a:t>
            </a:r>
            <a:r>
              <a:rPr dirty="0" sz="2400">
                <a:solidFill>
                  <a:srgbClr val="FFFFFF"/>
                </a:solidFill>
                <a:latin typeface="Roboto"/>
                <a:cs typeface="Roboto"/>
              </a:rPr>
              <a:t>Duties</a:t>
            </a:r>
            <a:r>
              <a:rPr dirty="0" sz="2400" spc="28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>
                <a:solidFill>
                  <a:srgbClr val="FFFFFF"/>
                </a:solidFill>
                <a:latin typeface="Roboto"/>
                <a:cs typeface="Roboto"/>
              </a:rPr>
              <a:t>and</a:t>
            </a:r>
            <a:r>
              <a:rPr dirty="0" sz="2400" spc="29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 spc="40">
                <a:solidFill>
                  <a:srgbClr val="FFFFFF"/>
                </a:solidFill>
                <a:latin typeface="Roboto"/>
                <a:cs typeface="Roboto"/>
              </a:rPr>
              <a:t>Responsibilities)</a:t>
            </a:r>
            <a:endParaRPr sz="2400">
              <a:latin typeface="Roboto"/>
              <a:cs typeface="Roboto"/>
            </a:endParaRPr>
          </a:p>
          <a:p>
            <a:pPr marL="12700">
              <a:lnSpc>
                <a:spcPct val="100000"/>
              </a:lnSpc>
              <a:spcBef>
                <a:spcPts val="1130"/>
              </a:spcBef>
            </a:pPr>
            <a:r>
              <a:rPr dirty="0" sz="2400">
                <a:solidFill>
                  <a:srgbClr val="11A9E2"/>
                </a:solidFill>
                <a:latin typeface="Roboto"/>
                <a:cs typeface="Roboto"/>
                <a:hlinkClick r:id="rId2"/>
              </a:rPr>
              <a:t>https://singlefamily.fanniemae.com/media/document/pdf/servicing-</a:t>
            </a:r>
            <a:r>
              <a:rPr dirty="0" sz="2400" spc="-10">
                <a:solidFill>
                  <a:srgbClr val="11A9E2"/>
                </a:solidFill>
                <a:latin typeface="Roboto"/>
                <a:cs typeface="Roboto"/>
                <a:hlinkClick r:id="rId2"/>
              </a:rPr>
              <a:t>guide-</a:t>
            </a:r>
            <a:r>
              <a:rPr dirty="0" sz="2400">
                <a:solidFill>
                  <a:srgbClr val="11A9E2"/>
                </a:solidFill>
                <a:latin typeface="Roboto"/>
                <a:cs typeface="Roboto"/>
                <a:hlinkClick r:id="rId2"/>
              </a:rPr>
              <a:t>december-</a:t>
            </a:r>
            <a:r>
              <a:rPr dirty="0" sz="2400" spc="-50">
                <a:solidFill>
                  <a:srgbClr val="11A9E2"/>
                </a:solidFill>
                <a:latin typeface="Roboto"/>
                <a:cs typeface="Roboto"/>
                <a:hlinkClick r:id="rId2"/>
              </a:rPr>
              <a:t>21-</a:t>
            </a:r>
            <a:r>
              <a:rPr dirty="0" sz="2400" spc="-20">
                <a:solidFill>
                  <a:srgbClr val="11A9E2"/>
                </a:solidFill>
                <a:latin typeface="Roboto"/>
                <a:cs typeface="Roboto"/>
                <a:hlinkClick r:id="rId2"/>
              </a:rPr>
              <a:t>2022</a:t>
            </a:r>
            <a:endParaRPr sz="2400">
              <a:latin typeface="Roboto"/>
              <a:cs typeface="Roboto"/>
            </a:endParaRPr>
          </a:p>
        </p:txBody>
      </p:sp>
      <p:pic>
        <p:nvPicPr>
          <p:cNvPr id="10" name="object 10" descr="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956713" y="9531912"/>
            <a:ext cx="756732" cy="727626"/>
          </a:xfrm>
          <a:prstGeom prst="rect">
            <a:avLst/>
          </a:prstGeom>
        </p:spPr>
      </p:pic>
      <p:sp>
        <p:nvSpPr>
          <p:cNvPr id="11" name="object 11" descr="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38100">
              <a:lnSpc>
                <a:spcPts val="2035"/>
              </a:lnSpc>
            </a:pPr>
            <a:fld id="{81D60167-4931-47E6-BA6A-407CBD079E47}" type="slidenum">
              <a:rPr dirty="0" spc="-25"/>
              <a:t>39</a:t>
            </a:fld>
          </a:p>
        </p:txBody>
      </p:sp>
      <p:sp>
        <p:nvSpPr>
          <p:cNvPr id="12" name="object 12" descr="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698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55"/>
              </a:spcBef>
            </a:pPr>
            <a:r>
              <a:rPr dirty="0"/>
              <a:t>©2023</a:t>
            </a:r>
            <a:r>
              <a:rPr dirty="0" spc="290"/>
              <a:t> </a:t>
            </a:r>
            <a:r>
              <a:rPr dirty="0"/>
              <a:t>Proprietary</a:t>
            </a:r>
            <a:r>
              <a:rPr dirty="0" spc="290"/>
              <a:t> </a:t>
            </a:r>
            <a:r>
              <a:rPr dirty="0"/>
              <a:t>and</a:t>
            </a:r>
            <a:r>
              <a:rPr dirty="0" spc="295"/>
              <a:t> </a:t>
            </a:r>
            <a:r>
              <a:rPr dirty="0"/>
              <a:t>Confidential.</a:t>
            </a:r>
            <a:r>
              <a:rPr dirty="0" spc="290"/>
              <a:t> </a:t>
            </a:r>
            <a:r>
              <a:rPr dirty="0"/>
              <a:t>All</a:t>
            </a:r>
            <a:r>
              <a:rPr dirty="0" spc="295"/>
              <a:t> </a:t>
            </a:r>
            <a:r>
              <a:rPr dirty="0"/>
              <a:t>Rights</a:t>
            </a:r>
            <a:r>
              <a:rPr dirty="0" spc="290"/>
              <a:t> </a:t>
            </a:r>
            <a:r>
              <a:rPr dirty="0" spc="-10"/>
              <a:t>Reserved.</a:t>
            </a: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738425" y="0"/>
            <a:ext cx="18627725" cy="2620010"/>
            <a:chOff x="738425" y="0"/>
            <a:chExt cx="18627725" cy="2620010"/>
          </a:xfrm>
        </p:grpSpPr>
        <p:sp>
          <p:nvSpPr>
            <p:cNvPr id="3" name="object 3" descr=""/>
            <p:cNvSpPr/>
            <p:nvPr/>
          </p:nvSpPr>
          <p:spPr>
            <a:xfrm>
              <a:off x="738425" y="0"/>
              <a:ext cx="18627725" cy="2620010"/>
            </a:xfrm>
            <a:custGeom>
              <a:avLst/>
              <a:gdLst/>
              <a:ahLst/>
              <a:cxnLst/>
              <a:rect l="l" t="t" r="r" b="b"/>
              <a:pathLst>
                <a:path w="18627725" h="2620010">
                  <a:moveTo>
                    <a:pt x="18627244" y="0"/>
                  </a:moveTo>
                  <a:lnTo>
                    <a:pt x="0" y="0"/>
                  </a:lnTo>
                  <a:lnTo>
                    <a:pt x="0" y="2619456"/>
                  </a:lnTo>
                  <a:lnTo>
                    <a:pt x="18627244" y="2619456"/>
                  </a:lnTo>
                  <a:lnTo>
                    <a:pt x="18627244" y="0"/>
                  </a:lnTo>
                  <a:close/>
                </a:path>
              </a:pathLst>
            </a:custGeom>
            <a:solidFill>
              <a:srgbClr val="EDF1EB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" name="object 4" descr=""/>
            <p:cNvSpPr/>
            <p:nvPr/>
          </p:nvSpPr>
          <p:spPr>
            <a:xfrm>
              <a:off x="1466052" y="2208624"/>
              <a:ext cx="582295" cy="58419"/>
            </a:xfrm>
            <a:custGeom>
              <a:avLst/>
              <a:gdLst/>
              <a:ahLst/>
              <a:cxnLst/>
              <a:rect l="l" t="t" r="r" b="b"/>
              <a:pathLst>
                <a:path w="582294" h="58419">
                  <a:moveTo>
                    <a:pt x="582101" y="0"/>
                  </a:moveTo>
                  <a:lnTo>
                    <a:pt x="0" y="0"/>
                  </a:lnTo>
                  <a:lnTo>
                    <a:pt x="0" y="58210"/>
                  </a:lnTo>
                  <a:lnTo>
                    <a:pt x="582101" y="58210"/>
                  </a:lnTo>
                  <a:lnTo>
                    <a:pt x="582101" y="0"/>
                  </a:lnTo>
                  <a:close/>
                </a:path>
              </a:pathLst>
            </a:custGeom>
            <a:solidFill>
              <a:srgbClr val="C31919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5" name="object 5" descr=""/>
          <p:cNvSpPr txBox="1"/>
          <p:nvPr/>
        </p:nvSpPr>
        <p:spPr>
          <a:xfrm>
            <a:off x="734826" y="0"/>
            <a:ext cx="18634710" cy="2620010"/>
          </a:xfrm>
          <a:prstGeom prst="rect">
            <a:avLst/>
          </a:prstGeom>
        </p:spPr>
        <p:txBody>
          <a:bodyPr wrap="square" lIns="0" tIns="381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30"/>
              </a:spcBef>
            </a:pPr>
            <a:endParaRPr sz="2550">
              <a:latin typeface="Times New Roman"/>
              <a:cs typeface="Times New Roman"/>
            </a:endParaRPr>
          </a:p>
          <a:p>
            <a:pPr marL="730885">
              <a:lnSpc>
                <a:spcPct val="100000"/>
              </a:lnSpc>
              <a:spcBef>
                <a:spcPts val="5"/>
              </a:spcBef>
            </a:pPr>
            <a:r>
              <a:rPr dirty="0" sz="2850" spc="-20">
                <a:solidFill>
                  <a:srgbClr val="C31919"/>
                </a:solidFill>
                <a:latin typeface="Book Antiqua"/>
                <a:cs typeface="Book Antiqua"/>
              </a:rPr>
              <a:t>Agente</a:t>
            </a:r>
            <a:r>
              <a:rPr dirty="0" sz="2850" spc="10">
                <a:solidFill>
                  <a:srgbClr val="C31919"/>
                </a:solidFill>
                <a:latin typeface="Book Antiqua"/>
                <a:cs typeface="Book Antiqua"/>
              </a:rPr>
              <a:t> </a:t>
            </a:r>
            <a:r>
              <a:rPr dirty="0" sz="2850">
                <a:solidFill>
                  <a:srgbClr val="C31919"/>
                </a:solidFill>
                <a:latin typeface="Book Antiqua"/>
                <a:cs typeface="Book Antiqua"/>
              </a:rPr>
              <a:t>de</a:t>
            </a:r>
            <a:r>
              <a:rPr dirty="0" sz="2850" spc="5">
                <a:solidFill>
                  <a:srgbClr val="C31919"/>
                </a:solidFill>
                <a:latin typeface="Book Antiqua"/>
                <a:cs typeface="Book Antiqua"/>
              </a:rPr>
              <a:t> </a:t>
            </a:r>
            <a:r>
              <a:rPr dirty="0" sz="2850">
                <a:solidFill>
                  <a:srgbClr val="C31919"/>
                </a:solidFill>
                <a:latin typeface="Book Antiqua"/>
                <a:cs typeface="Book Antiqua"/>
              </a:rPr>
              <a:t>Servicio</a:t>
            </a:r>
            <a:r>
              <a:rPr dirty="0" sz="2850" spc="10">
                <a:solidFill>
                  <a:srgbClr val="C31919"/>
                </a:solidFill>
                <a:latin typeface="Book Antiqua"/>
                <a:cs typeface="Book Antiqua"/>
              </a:rPr>
              <a:t> </a:t>
            </a:r>
            <a:r>
              <a:rPr dirty="0" sz="2850" spc="-150">
                <a:solidFill>
                  <a:srgbClr val="C31919"/>
                </a:solidFill>
                <a:latin typeface="Book Antiqua"/>
                <a:cs typeface="Book Antiqua"/>
              </a:rPr>
              <a:t>y</a:t>
            </a:r>
            <a:r>
              <a:rPr dirty="0" sz="2850" spc="-65">
                <a:solidFill>
                  <a:srgbClr val="C31919"/>
                </a:solidFill>
                <a:latin typeface="Book Antiqua"/>
                <a:cs typeface="Book Antiqua"/>
              </a:rPr>
              <a:t> </a:t>
            </a:r>
            <a:r>
              <a:rPr dirty="0" sz="2850">
                <a:solidFill>
                  <a:srgbClr val="C31919"/>
                </a:solidFill>
                <a:latin typeface="Book Antiqua"/>
                <a:cs typeface="Book Antiqua"/>
              </a:rPr>
              <a:t>Fianza</a:t>
            </a:r>
            <a:r>
              <a:rPr dirty="0" sz="2850" spc="-30">
                <a:solidFill>
                  <a:srgbClr val="C31919"/>
                </a:solidFill>
                <a:latin typeface="Book Antiqua"/>
                <a:cs typeface="Book Antiqua"/>
              </a:rPr>
              <a:t> </a:t>
            </a:r>
            <a:r>
              <a:rPr dirty="0" sz="2850" spc="-215">
                <a:solidFill>
                  <a:srgbClr val="C31919"/>
                </a:solidFill>
                <a:latin typeface="Book Antiqua"/>
                <a:cs typeface="Book Antiqua"/>
              </a:rPr>
              <a:t>No</a:t>
            </a:r>
            <a:r>
              <a:rPr dirty="0" sz="2850" spc="10">
                <a:solidFill>
                  <a:srgbClr val="C31919"/>
                </a:solidFill>
                <a:latin typeface="Book Antiqua"/>
                <a:cs typeface="Book Antiqua"/>
              </a:rPr>
              <a:t> </a:t>
            </a:r>
            <a:r>
              <a:rPr dirty="0" sz="2850" spc="-10">
                <a:solidFill>
                  <a:srgbClr val="C31919"/>
                </a:solidFill>
                <a:latin typeface="Book Antiqua"/>
                <a:cs typeface="Book Antiqua"/>
              </a:rPr>
              <a:t>Residente</a:t>
            </a:r>
            <a:endParaRPr sz="2850">
              <a:latin typeface="Book Antiqua"/>
              <a:cs typeface="Book Antiqua"/>
            </a:endParaRPr>
          </a:p>
          <a:p>
            <a:pPr marL="730885">
              <a:lnSpc>
                <a:spcPct val="100000"/>
              </a:lnSpc>
              <a:spcBef>
                <a:spcPts val="1270"/>
              </a:spcBef>
            </a:pPr>
            <a:r>
              <a:rPr dirty="0" sz="5150">
                <a:solidFill>
                  <a:srgbClr val="181818"/>
                </a:solidFill>
                <a:latin typeface="Book Antiqua"/>
                <a:cs typeface="Book Antiqua"/>
              </a:rPr>
              <a:t>El</a:t>
            </a:r>
            <a:r>
              <a:rPr dirty="0" sz="5150" spc="-70">
                <a:solidFill>
                  <a:srgbClr val="181818"/>
                </a:solidFill>
                <a:latin typeface="Book Antiqua"/>
                <a:cs typeface="Book Antiqua"/>
              </a:rPr>
              <a:t> </a:t>
            </a:r>
            <a:r>
              <a:rPr dirty="0" sz="5150" spc="-10">
                <a:solidFill>
                  <a:srgbClr val="181818"/>
                </a:solidFill>
                <a:latin typeface="Book Antiqua"/>
                <a:cs typeface="Book Antiqua"/>
              </a:rPr>
              <a:t>Pagaré</a:t>
            </a:r>
            <a:endParaRPr sz="5150">
              <a:latin typeface="Book Antiqua"/>
              <a:cs typeface="Book Antiqua"/>
            </a:endParaRPr>
          </a:p>
        </p:txBody>
      </p:sp>
      <p:sp>
        <p:nvSpPr>
          <p:cNvPr id="6" name="object 6" descr=""/>
          <p:cNvSpPr/>
          <p:nvPr/>
        </p:nvSpPr>
        <p:spPr>
          <a:xfrm>
            <a:off x="1466052" y="4409418"/>
            <a:ext cx="17172305" cy="3696970"/>
          </a:xfrm>
          <a:custGeom>
            <a:avLst/>
            <a:gdLst/>
            <a:ahLst/>
            <a:cxnLst/>
            <a:rect l="l" t="t" r="r" b="b"/>
            <a:pathLst>
              <a:path w="17172305" h="3696970">
                <a:moveTo>
                  <a:pt x="17171992" y="0"/>
                </a:moveTo>
                <a:lnTo>
                  <a:pt x="0" y="0"/>
                </a:lnTo>
                <a:lnTo>
                  <a:pt x="0" y="3696345"/>
                </a:lnTo>
                <a:lnTo>
                  <a:pt x="17171992" y="3696345"/>
                </a:lnTo>
                <a:lnTo>
                  <a:pt x="17171992" y="0"/>
                </a:lnTo>
                <a:close/>
              </a:path>
            </a:pathLst>
          </a:custGeom>
          <a:solidFill>
            <a:srgbClr val="4AAF30">
              <a:alpha val="30198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7" name="object 7" descr=""/>
          <p:cNvSpPr txBox="1"/>
          <p:nvPr/>
        </p:nvSpPr>
        <p:spPr>
          <a:xfrm>
            <a:off x="1889928" y="4731426"/>
            <a:ext cx="16182340" cy="29972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1526540" algn="l"/>
                <a:tab pos="2493010" algn="l"/>
                <a:tab pos="4320540" algn="l"/>
                <a:tab pos="6231255" algn="l"/>
                <a:tab pos="6603365" algn="l"/>
              </a:tabLst>
            </a:pPr>
            <a:r>
              <a:rPr dirty="0" sz="2750" spc="180" b="1">
                <a:solidFill>
                  <a:srgbClr val="FFFFFF"/>
                </a:solidFill>
                <a:latin typeface="Roboto"/>
                <a:cs typeface="Roboto"/>
              </a:rPr>
              <a:t>FANNIE</a:t>
            </a:r>
            <a:r>
              <a:rPr dirty="0" sz="2750" b="1">
                <a:solidFill>
                  <a:srgbClr val="FFFFFF"/>
                </a:solidFill>
                <a:latin typeface="Roboto"/>
                <a:cs typeface="Roboto"/>
              </a:rPr>
              <a:t>	</a:t>
            </a:r>
            <a:r>
              <a:rPr dirty="0" sz="2750" spc="195" b="1">
                <a:solidFill>
                  <a:srgbClr val="FFFFFF"/>
                </a:solidFill>
                <a:latin typeface="Roboto"/>
                <a:cs typeface="Roboto"/>
              </a:rPr>
              <a:t>MAE</a:t>
            </a:r>
            <a:r>
              <a:rPr dirty="0" sz="2750" b="1">
                <a:solidFill>
                  <a:srgbClr val="FFFFFF"/>
                </a:solidFill>
                <a:latin typeface="Roboto"/>
                <a:cs typeface="Roboto"/>
              </a:rPr>
              <a:t>	</a:t>
            </a:r>
            <a:r>
              <a:rPr dirty="0" sz="2750" spc="220" b="1">
                <a:solidFill>
                  <a:srgbClr val="FFFFFF"/>
                </a:solidFill>
                <a:latin typeface="Roboto"/>
                <a:cs typeface="Roboto"/>
              </a:rPr>
              <a:t>SIEMPRE</a:t>
            </a:r>
            <a:r>
              <a:rPr dirty="0" sz="2750" b="1">
                <a:solidFill>
                  <a:srgbClr val="FFFFFF"/>
                </a:solidFill>
                <a:latin typeface="Roboto"/>
                <a:cs typeface="Roboto"/>
              </a:rPr>
              <a:t>	</a:t>
            </a:r>
            <a:r>
              <a:rPr dirty="0" sz="2750" spc="235" b="1">
                <a:solidFill>
                  <a:srgbClr val="FFFFFF"/>
                </a:solidFill>
                <a:latin typeface="Roboto"/>
                <a:cs typeface="Roboto"/>
              </a:rPr>
              <a:t>TENEDOR</a:t>
            </a:r>
            <a:r>
              <a:rPr dirty="0" sz="2750" b="1">
                <a:solidFill>
                  <a:srgbClr val="FFFFFF"/>
                </a:solidFill>
                <a:latin typeface="Roboto"/>
                <a:cs typeface="Roboto"/>
              </a:rPr>
              <a:t>	</a:t>
            </a:r>
            <a:r>
              <a:rPr dirty="0" sz="2750" spc="-50" b="1">
                <a:solidFill>
                  <a:srgbClr val="FFFFFF"/>
                </a:solidFill>
                <a:latin typeface="Roboto"/>
                <a:cs typeface="Roboto"/>
              </a:rPr>
              <a:t>Y</a:t>
            </a:r>
            <a:r>
              <a:rPr dirty="0" sz="2750" b="1">
                <a:solidFill>
                  <a:srgbClr val="FFFFFF"/>
                </a:solidFill>
                <a:latin typeface="Roboto"/>
                <a:cs typeface="Roboto"/>
              </a:rPr>
              <a:t>	</a:t>
            </a:r>
            <a:r>
              <a:rPr dirty="0" sz="2750" spc="225" b="1">
                <a:solidFill>
                  <a:srgbClr val="FFFFFF"/>
                </a:solidFill>
                <a:latin typeface="Roboto"/>
                <a:cs typeface="Roboto"/>
              </a:rPr>
              <a:t>POSEEDOR:</a:t>
            </a:r>
            <a:endParaRPr sz="2750">
              <a:latin typeface="Roboto"/>
              <a:cs typeface="Roboto"/>
            </a:endParaRPr>
          </a:p>
          <a:p>
            <a:pPr marL="12700" marR="5080">
              <a:lnSpc>
                <a:spcPct val="131300"/>
              </a:lnSpc>
              <a:spcBef>
                <a:spcPts val="1190"/>
              </a:spcBef>
            </a:pPr>
            <a:r>
              <a:rPr dirty="0" sz="2400">
                <a:solidFill>
                  <a:srgbClr val="FFFFFF"/>
                </a:solidFill>
                <a:latin typeface="Roboto"/>
                <a:cs typeface="Roboto"/>
              </a:rPr>
              <a:t>“Fannie</a:t>
            </a:r>
            <a:r>
              <a:rPr dirty="0" sz="2400" spc="22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 spc="45">
                <a:solidFill>
                  <a:srgbClr val="FFFFFF"/>
                </a:solidFill>
                <a:latin typeface="Roboto"/>
                <a:cs typeface="Roboto"/>
              </a:rPr>
              <a:t>Mae</a:t>
            </a:r>
            <a:r>
              <a:rPr dirty="0" sz="2400" spc="229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 b="1">
                <a:solidFill>
                  <a:srgbClr val="FFFFFF"/>
                </a:solidFill>
                <a:latin typeface="Roboto"/>
                <a:cs typeface="Roboto"/>
              </a:rPr>
              <a:t>is</a:t>
            </a:r>
            <a:r>
              <a:rPr dirty="0" sz="2400" spc="229" b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 b="1">
                <a:solidFill>
                  <a:srgbClr val="FFFFFF"/>
                </a:solidFill>
                <a:latin typeface="Roboto"/>
                <a:cs typeface="Roboto"/>
              </a:rPr>
              <a:t>at</a:t>
            </a:r>
            <a:r>
              <a:rPr dirty="0" sz="2400" spc="229" b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 b="1">
                <a:solidFill>
                  <a:srgbClr val="FFFFFF"/>
                </a:solidFill>
                <a:latin typeface="Roboto"/>
                <a:cs typeface="Roboto"/>
              </a:rPr>
              <a:t>all</a:t>
            </a:r>
            <a:r>
              <a:rPr dirty="0" sz="2400" spc="229" b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 spc="50" b="1">
                <a:solidFill>
                  <a:srgbClr val="FFFFFF"/>
                </a:solidFill>
                <a:latin typeface="Roboto"/>
                <a:cs typeface="Roboto"/>
              </a:rPr>
              <a:t>times</a:t>
            </a:r>
            <a:r>
              <a:rPr dirty="0" sz="2400" spc="229" b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 b="1">
                <a:solidFill>
                  <a:srgbClr val="FFFFFF"/>
                </a:solidFill>
                <a:latin typeface="Roboto"/>
                <a:cs typeface="Roboto"/>
              </a:rPr>
              <a:t>the</a:t>
            </a:r>
            <a:r>
              <a:rPr dirty="0" sz="2400" spc="229" b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 spc="60" b="1">
                <a:solidFill>
                  <a:srgbClr val="FFFFFF"/>
                </a:solidFill>
                <a:latin typeface="Roboto"/>
                <a:cs typeface="Roboto"/>
              </a:rPr>
              <a:t>owner</a:t>
            </a:r>
            <a:r>
              <a:rPr dirty="0" sz="2400" spc="229" b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 b="1">
                <a:solidFill>
                  <a:srgbClr val="FFFFFF"/>
                </a:solidFill>
                <a:latin typeface="Roboto"/>
                <a:cs typeface="Roboto"/>
              </a:rPr>
              <a:t>of</a:t>
            </a:r>
            <a:r>
              <a:rPr dirty="0" sz="2400" spc="229" b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 b="1">
                <a:solidFill>
                  <a:srgbClr val="FFFFFF"/>
                </a:solidFill>
                <a:latin typeface="Roboto"/>
                <a:cs typeface="Roboto"/>
              </a:rPr>
              <a:t>the</a:t>
            </a:r>
            <a:r>
              <a:rPr dirty="0" sz="2400" spc="229" b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 spc="75" b="1">
                <a:solidFill>
                  <a:srgbClr val="FFFFFF"/>
                </a:solidFill>
                <a:latin typeface="Roboto"/>
                <a:cs typeface="Roboto"/>
              </a:rPr>
              <a:t>mortgage</a:t>
            </a:r>
            <a:r>
              <a:rPr dirty="0" sz="2400" spc="229" b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 spc="50" b="1">
                <a:solidFill>
                  <a:srgbClr val="FFFFFF"/>
                </a:solidFill>
                <a:latin typeface="Roboto"/>
                <a:cs typeface="Roboto"/>
              </a:rPr>
              <a:t>note</a:t>
            </a:r>
            <a:r>
              <a:rPr dirty="0" sz="2400" spc="50">
                <a:solidFill>
                  <a:srgbClr val="FFFFFF"/>
                </a:solidFill>
                <a:latin typeface="Roboto"/>
                <a:cs typeface="Roboto"/>
              </a:rPr>
              <a:t>,</a:t>
            </a:r>
            <a:r>
              <a:rPr dirty="0" sz="2400" spc="22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>
                <a:solidFill>
                  <a:srgbClr val="FFFFFF"/>
                </a:solidFill>
                <a:latin typeface="Roboto"/>
                <a:cs typeface="Roboto"/>
              </a:rPr>
              <a:t>whether</a:t>
            </a:r>
            <a:r>
              <a:rPr dirty="0" sz="2400" spc="22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>
                <a:solidFill>
                  <a:srgbClr val="FFFFFF"/>
                </a:solidFill>
                <a:latin typeface="Roboto"/>
                <a:cs typeface="Roboto"/>
              </a:rPr>
              <a:t>the</a:t>
            </a:r>
            <a:r>
              <a:rPr dirty="0" sz="2400" spc="22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 spc="50">
                <a:solidFill>
                  <a:srgbClr val="FFFFFF"/>
                </a:solidFill>
                <a:latin typeface="Roboto"/>
                <a:cs typeface="Roboto"/>
              </a:rPr>
              <a:t>mortgage</a:t>
            </a:r>
            <a:r>
              <a:rPr dirty="0" sz="2400" spc="22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>
                <a:solidFill>
                  <a:srgbClr val="FFFFFF"/>
                </a:solidFill>
                <a:latin typeface="Roboto"/>
                <a:cs typeface="Roboto"/>
              </a:rPr>
              <a:t>loan</a:t>
            </a:r>
            <a:r>
              <a:rPr dirty="0" sz="2400" spc="22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>
                <a:solidFill>
                  <a:srgbClr val="FFFFFF"/>
                </a:solidFill>
                <a:latin typeface="Roboto"/>
                <a:cs typeface="Roboto"/>
              </a:rPr>
              <a:t>is</a:t>
            </a:r>
            <a:r>
              <a:rPr dirty="0" sz="2400" spc="22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>
                <a:solidFill>
                  <a:srgbClr val="FFFFFF"/>
                </a:solidFill>
                <a:latin typeface="Roboto"/>
                <a:cs typeface="Roboto"/>
              </a:rPr>
              <a:t>in</a:t>
            </a:r>
            <a:r>
              <a:rPr dirty="0" sz="2400" spc="22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>
                <a:solidFill>
                  <a:srgbClr val="FFFFFF"/>
                </a:solidFill>
                <a:latin typeface="Roboto"/>
                <a:cs typeface="Roboto"/>
              </a:rPr>
              <a:t>Fannie</a:t>
            </a:r>
            <a:r>
              <a:rPr dirty="0" sz="2400" spc="22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 spc="-20">
                <a:solidFill>
                  <a:srgbClr val="FFFFFF"/>
                </a:solidFill>
                <a:latin typeface="Roboto"/>
                <a:cs typeface="Roboto"/>
              </a:rPr>
              <a:t>Mae’s </a:t>
            </a:r>
            <a:r>
              <a:rPr dirty="0" sz="2400" spc="55">
                <a:solidFill>
                  <a:srgbClr val="FFFFFF"/>
                </a:solidFill>
                <a:latin typeface="Roboto"/>
                <a:cs typeface="Roboto"/>
              </a:rPr>
              <a:t>portfolio</a:t>
            </a:r>
            <a:r>
              <a:rPr dirty="0" sz="2400" spc="23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>
                <a:solidFill>
                  <a:srgbClr val="FFFFFF"/>
                </a:solidFill>
                <a:latin typeface="Roboto"/>
                <a:cs typeface="Roboto"/>
              </a:rPr>
              <a:t>or</a:t>
            </a:r>
            <a:r>
              <a:rPr dirty="0" sz="2400" spc="22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>
                <a:solidFill>
                  <a:srgbClr val="FFFFFF"/>
                </a:solidFill>
                <a:latin typeface="Roboto"/>
                <a:cs typeface="Roboto"/>
              </a:rPr>
              <a:t>part</a:t>
            </a:r>
            <a:r>
              <a:rPr dirty="0" sz="2400" spc="23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 spc="55">
                <a:solidFill>
                  <a:srgbClr val="FFFFFF"/>
                </a:solidFill>
                <a:latin typeface="Roboto"/>
                <a:cs typeface="Roboto"/>
              </a:rPr>
              <a:t>of</a:t>
            </a:r>
            <a:r>
              <a:rPr dirty="0" sz="2400" spc="229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>
                <a:solidFill>
                  <a:srgbClr val="FFFFFF"/>
                </a:solidFill>
                <a:latin typeface="Roboto"/>
                <a:cs typeface="Roboto"/>
              </a:rPr>
              <a:t>the</a:t>
            </a:r>
            <a:r>
              <a:rPr dirty="0" sz="2400" spc="23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>
                <a:solidFill>
                  <a:srgbClr val="FFFFFF"/>
                </a:solidFill>
                <a:latin typeface="Roboto"/>
                <a:cs typeface="Roboto"/>
              </a:rPr>
              <a:t>MBS</a:t>
            </a:r>
            <a:r>
              <a:rPr dirty="0" sz="2400" spc="229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>
                <a:solidFill>
                  <a:srgbClr val="FFFFFF"/>
                </a:solidFill>
                <a:latin typeface="Roboto"/>
                <a:cs typeface="Roboto"/>
              </a:rPr>
              <a:t>pool.</a:t>
            </a:r>
            <a:r>
              <a:rPr dirty="0" sz="2400" spc="229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>
                <a:solidFill>
                  <a:srgbClr val="FFFFFF"/>
                </a:solidFill>
                <a:latin typeface="Roboto"/>
                <a:cs typeface="Roboto"/>
              </a:rPr>
              <a:t>In</a:t>
            </a:r>
            <a:r>
              <a:rPr dirty="0" sz="2400" spc="229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>
                <a:solidFill>
                  <a:srgbClr val="FFFFFF"/>
                </a:solidFill>
                <a:latin typeface="Roboto"/>
                <a:cs typeface="Roboto"/>
              </a:rPr>
              <a:t>addition,</a:t>
            </a:r>
            <a:r>
              <a:rPr dirty="0" sz="2400" spc="229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>
                <a:solidFill>
                  <a:srgbClr val="FFFFFF"/>
                </a:solidFill>
                <a:latin typeface="Roboto"/>
                <a:cs typeface="Roboto"/>
              </a:rPr>
              <a:t>Fannie</a:t>
            </a:r>
            <a:r>
              <a:rPr dirty="0" sz="2400" spc="229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 spc="45">
                <a:solidFill>
                  <a:srgbClr val="FFFFFF"/>
                </a:solidFill>
                <a:latin typeface="Roboto"/>
                <a:cs typeface="Roboto"/>
              </a:rPr>
              <a:t>Mae</a:t>
            </a:r>
            <a:r>
              <a:rPr dirty="0" sz="2400" spc="23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 b="1">
                <a:solidFill>
                  <a:srgbClr val="F3610A"/>
                </a:solidFill>
                <a:latin typeface="Roboto"/>
                <a:cs typeface="Roboto"/>
              </a:rPr>
              <a:t>at</a:t>
            </a:r>
            <a:r>
              <a:rPr dirty="0" sz="2400" spc="235" b="1">
                <a:solidFill>
                  <a:srgbClr val="F3610A"/>
                </a:solidFill>
                <a:latin typeface="Roboto"/>
                <a:cs typeface="Roboto"/>
              </a:rPr>
              <a:t> </a:t>
            </a:r>
            <a:r>
              <a:rPr dirty="0" sz="2400" b="1">
                <a:solidFill>
                  <a:srgbClr val="F3610A"/>
                </a:solidFill>
                <a:latin typeface="Roboto"/>
                <a:cs typeface="Roboto"/>
              </a:rPr>
              <a:t>all</a:t>
            </a:r>
            <a:r>
              <a:rPr dirty="0" sz="2400" spc="235" b="1">
                <a:solidFill>
                  <a:srgbClr val="F3610A"/>
                </a:solidFill>
                <a:latin typeface="Roboto"/>
                <a:cs typeface="Roboto"/>
              </a:rPr>
              <a:t> </a:t>
            </a:r>
            <a:r>
              <a:rPr dirty="0" sz="2400" spc="50" b="1">
                <a:solidFill>
                  <a:srgbClr val="F3610A"/>
                </a:solidFill>
                <a:latin typeface="Roboto"/>
                <a:cs typeface="Roboto"/>
              </a:rPr>
              <a:t>times</a:t>
            </a:r>
            <a:r>
              <a:rPr dirty="0" sz="2400" spc="235" b="1">
                <a:solidFill>
                  <a:srgbClr val="F3610A"/>
                </a:solidFill>
                <a:latin typeface="Roboto"/>
                <a:cs typeface="Roboto"/>
              </a:rPr>
              <a:t> </a:t>
            </a:r>
            <a:r>
              <a:rPr dirty="0" sz="2400" b="1">
                <a:solidFill>
                  <a:srgbClr val="F3610A"/>
                </a:solidFill>
                <a:latin typeface="Roboto"/>
                <a:cs typeface="Roboto"/>
              </a:rPr>
              <a:t>has</a:t>
            </a:r>
            <a:r>
              <a:rPr dirty="0" sz="2400" spc="235" b="1">
                <a:solidFill>
                  <a:srgbClr val="F3610A"/>
                </a:solidFill>
                <a:latin typeface="Roboto"/>
                <a:cs typeface="Roboto"/>
              </a:rPr>
              <a:t> </a:t>
            </a:r>
            <a:r>
              <a:rPr dirty="0" sz="2400" spc="60" b="1">
                <a:solidFill>
                  <a:srgbClr val="F3610A"/>
                </a:solidFill>
                <a:latin typeface="Roboto"/>
                <a:cs typeface="Roboto"/>
              </a:rPr>
              <a:t>possession</a:t>
            </a:r>
            <a:r>
              <a:rPr dirty="0" sz="2400" spc="235" b="1">
                <a:solidFill>
                  <a:srgbClr val="F3610A"/>
                </a:solidFill>
                <a:latin typeface="Roboto"/>
                <a:cs typeface="Roboto"/>
              </a:rPr>
              <a:t> </a:t>
            </a:r>
            <a:r>
              <a:rPr dirty="0" sz="2400" b="1">
                <a:solidFill>
                  <a:srgbClr val="F3610A"/>
                </a:solidFill>
                <a:latin typeface="Roboto"/>
                <a:cs typeface="Roboto"/>
              </a:rPr>
              <a:t>of</a:t>
            </a:r>
            <a:r>
              <a:rPr dirty="0" sz="2400" spc="240" b="1">
                <a:solidFill>
                  <a:srgbClr val="F3610A"/>
                </a:solidFill>
                <a:latin typeface="Roboto"/>
                <a:cs typeface="Roboto"/>
              </a:rPr>
              <a:t> </a:t>
            </a:r>
            <a:r>
              <a:rPr dirty="0" sz="2400" b="1">
                <a:solidFill>
                  <a:srgbClr val="FFFFFF"/>
                </a:solidFill>
                <a:latin typeface="Roboto"/>
                <a:cs typeface="Roboto"/>
              </a:rPr>
              <a:t>and</a:t>
            </a:r>
            <a:r>
              <a:rPr dirty="0" sz="2400" spc="235" b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 b="1">
                <a:solidFill>
                  <a:srgbClr val="C31919"/>
                </a:solidFill>
                <a:latin typeface="Roboto"/>
                <a:cs typeface="Roboto"/>
              </a:rPr>
              <a:t>is</a:t>
            </a:r>
            <a:r>
              <a:rPr dirty="0" sz="2400" spc="235" b="1">
                <a:solidFill>
                  <a:srgbClr val="C31919"/>
                </a:solidFill>
                <a:latin typeface="Roboto"/>
                <a:cs typeface="Roboto"/>
              </a:rPr>
              <a:t> </a:t>
            </a:r>
            <a:r>
              <a:rPr dirty="0" sz="2400" b="1">
                <a:solidFill>
                  <a:srgbClr val="C31919"/>
                </a:solidFill>
                <a:latin typeface="Roboto"/>
                <a:cs typeface="Roboto"/>
              </a:rPr>
              <a:t>the</a:t>
            </a:r>
            <a:r>
              <a:rPr dirty="0" sz="2400" spc="235" b="1">
                <a:solidFill>
                  <a:srgbClr val="C31919"/>
                </a:solidFill>
                <a:latin typeface="Roboto"/>
                <a:cs typeface="Roboto"/>
              </a:rPr>
              <a:t> </a:t>
            </a:r>
            <a:r>
              <a:rPr dirty="0" sz="2400" spc="65" b="1">
                <a:solidFill>
                  <a:srgbClr val="C31919"/>
                </a:solidFill>
                <a:latin typeface="Roboto"/>
                <a:cs typeface="Roboto"/>
              </a:rPr>
              <a:t>holder</a:t>
            </a:r>
            <a:r>
              <a:rPr dirty="0" sz="2400" spc="235" b="1">
                <a:solidFill>
                  <a:srgbClr val="C31919"/>
                </a:solidFill>
                <a:latin typeface="Roboto"/>
                <a:cs typeface="Roboto"/>
              </a:rPr>
              <a:t> </a:t>
            </a:r>
            <a:r>
              <a:rPr dirty="0" sz="2400" b="1">
                <a:solidFill>
                  <a:srgbClr val="C31919"/>
                </a:solidFill>
                <a:latin typeface="Roboto"/>
                <a:cs typeface="Roboto"/>
              </a:rPr>
              <a:t>of</a:t>
            </a:r>
            <a:r>
              <a:rPr dirty="0" sz="2400" spc="235" b="1">
                <a:solidFill>
                  <a:srgbClr val="C31919"/>
                </a:solidFill>
                <a:latin typeface="Roboto"/>
                <a:cs typeface="Roboto"/>
              </a:rPr>
              <a:t> </a:t>
            </a:r>
            <a:r>
              <a:rPr dirty="0" sz="2400" spc="-25" b="1">
                <a:solidFill>
                  <a:srgbClr val="C31919"/>
                </a:solidFill>
                <a:latin typeface="Roboto"/>
                <a:cs typeface="Roboto"/>
              </a:rPr>
              <a:t>the </a:t>
            </a:r>
            <a:r>
              <a:rPr dirty="0" sz="2400" spc="75" b="1">
                <a:solidFill>
                  <a:srgbClr val="C31919"/>
                </a:solidFill>
                <a:latin typeface="Roboto"/>
                <a:cs typeface="Roboto"/>
              </a:rPr>
              <a:t>mortgage</a:t>
            </a:r>
            <a:r>
              <a:rPr dirty="0" sz="2400" spc="240" b="1">
                <a:solidFill>
                  <a:srgbClr val="C31919"/>
                </a:solidFill>
                <a:latin typeface="Roboto"/>
                <a:cs typeface="Roboto"/>
              </a:rPr>
              <a:t> </a:t>
            </a:r>
            <a:r>
              <a:rPr dirty="0" sz="2400" spc="50" b="1">
                <a:solidFill>
                  <a:srgbClr val="C31919"/>
                </a:solidFill>
                <a:latin typeface="Roboto"/>
                <a:cs typeface="Roboto"/>
              </a:rPr>
              <a:t>note</a:t>
            </a:r>
            <a:r>
              <a:rPr dirty="0" sz="2400" spc="50">
                <a:solidFill>
                  <a:srgbClr val="FFFFFF"/>
                </a:solidFill>
                <a:latin typeface="Roboto"/>
                <a:cs typeface="Roboto"/>
              </a:rPr>
              <a:t>,</a:t>
            </a:r>
            <a:r>
              <a:rPr dirty="0" sz="2400" spc="23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>
                <a:solidFill>
                  <a:srgbClr val="FFFFFF"/>
                </a:solidFill>
                <a:latin typeface="Roboto"/>
                <a:cs typeface="Roboto"/>
              </a:rPr>
              <a:t>whether</a:t>
            </a:r>
            <a:r>
              <a:rPr dirty="0" sz="2400" spc="24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>
                <a:solidFill>
                  <a:srgbClr val="FFFFFF"/>
                </a:solidFill>
                <a:latin typeface="Roboto"/>
                <a:cs typeface="Roboto"/>
              </a:rPr>
              <a:t>Fannie</a:t>
            </a:r>
            <a:r>
              <a:rPr dirty="0" sz="2400" spc="23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 spc="45">
                <a:solidFill>
                  <a:srgbClr val="FFFFFF"/>
                </a:solidFill>
                <a:latin typeface="Roboto"/>
                <a:cs typeface="Roboto"/>
              </a:rPr>
              <a:t>Mae</a:t>
            </a:r>
            <a:r>
              <a:rPr dirty="0" sz="2400" spc="24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>
                <a:solidFill>
                  <a:srgbClr val="FFFFFF"/>
                </a:solidFill>
                <a:latin typeface="Roboto"/>
                <a:cs typeface="Roboto"/>
              </a:rPr>
              <a:t>has</a:t>
            </a:r>
            <a:r>
              <a:rPr dirty="0" sz="2400" spc="26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 spc="60" b="1">
                <a:solidFill>
                  <a:srgbClr val="F3610A"/>
                </a:solidFill>
                <a:latin typeface="Roboto"/>
                <a:cs typeface="Roboto"/>
              </a:rPr>
              <a:t>direct</a:t>
            </a:r>
            <a:r>
              <a:rPr dirty="0" sz="2400" spc="240" b="1">
                <a:solidFill>
                  <a:srgbClr val="F3610A"/>
                </a:solidFill>
                <a:latin typeface="Roboto"/>
                <a:cs typeface="Roboto"/>
              </a:rPr>
              <a:t> </a:t>
            </a:r>
            <a:r>
              <a:rPr dirty="0" sz="2400" spc="60" b="1">
                <a:solidFill>
                  <a:srgbClr val="F3610A"/>
                </a:solidFill>
                <a:latin typeface="Roboto"/>
                <a:cs typeface="Roboto"/>
              </a:rPr>
              <a:t>possession</a:t>
            </a:r>
            <a:r>
              <a:rPr dirty="0" sz="2400" spc="240" b="1">
                <a:solidFill>
                  <a:srgbClr val="F3610A"/>
                </a:solidFill>
                <a:latin typeface="Roboto"/>
                <a:cs typeface="Roboto"/>
              </a:rPr>
              <a:t> </a:t>
            </a:r>
            <a:r>
              <a:rPr dirty="0" sz="2400" spc="55">
                <a:solidFill>
                  <a:srgbClr val="FFFFFF"/>
                </a:solidFill>
                <a:latin typeface="Roboto"/>
                <a:cs typeface="Roboto"/>
              </a:rPr>
              <a:t>of</a:t>
            </a:r>
            <a:r>
              <a:rPr dirty="0" sz="2400" spc="23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>
                <a:solidFill>
                  <a:srgbClr val="FFFFFF"/>
                </a:solidFill>
                <a:latin typeface="Roboto"/>
                <a:cs typeface="Roboto"/>
              </a:rPr>
              <a:t>the</a:t>
            </a:r>
            <a:r>
              <a:rPr dirty="0" sz="2400" spc="23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>
                <a:solidFill>
                  <a:srgbClr val="FFFFFF"/>
                </a:solidFill>
                <a:latin typeface="Roboto"/>
                <a:cs typeface="Roboto"/>
              </a:rPr>
              <a:t>note</a:t>
            </a:r>
            <a:r>
              <a:rPr dirty="0" sz="2400" spc="25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 b="1">
                <a:solidFill>
                  <a:srgbClr val="FFFFFF"/>
                </a:solidFill>
                <a:latin typeface="Roboto"/>
                <a:cs typeface="Roboto"/>
              </a:rPr>
              <a:t>or</a:t>
            </a:r>
            <a:r>
              <a:rPr dirty="0" sz="2400" spc="245" b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 b="1">
                <a:solidFill>
                  <a:srgbClr val="C31919"/>
                </a:solidFill>
                <a:latin typeface="Roboto"/>
                <a:cs typeface="Roboto"/>
              </a:rPr>
              <a:t>a</a:t>
            </a:r>
            <a:r>
              <a:rPr dirty="0" sz="2400" spc="240" b="1">
                <a:solidFill>
                  <a:srgbClr val="C31919"/>
                </a:solidFill>
                <a:latin typeface="Roboto"/>
                <a:cs typeface="Roboto"/>
              </a:rPr>
              <a:t> </a:t>
            </a:r>
            <a:r>
              <a:rPr dirty="0" sz="2400" b="1">
                <a:solidFill>
                  <a:srgbClr val="C31919"/>
                </a:solidFill>
                <a:latin typeface="Roboto"/>
                <a:cs typeface="Roboto"/>
              </a:rPr>
              <a:t>custodian</a:t>
            </a:r>
            <a:r>
              <a:rPr dirty="0" sz="2400" spc="245" b="1">
                <a:solidFill>
                  <a:srgbClr val="C31919"/>
                </a:solidFill>
                <a:latin typeface="Roboto"/>
                <a:cs typeface="Roboto"/>
              </a:rPr>
              <a:t> </a:t>
            </a:r>
            <a:r>
              <a:rPr dirty="0" sz="2400" b="1">
                <a:solidFill>
                  <a:srgbClr val="C31919"/>
                </a:solidFill>
                <a:latin typeface="Roboto"/>
                <a:cs typeface="Roboto"/>
              </a:rPr>
              <a:t>has</a:t>
            </a:r>
            <a:r>
              <a:rPr dirty="0" sz="2400" spc="240" b="1">
                <a:solidFill>
                  <a:srgbClr val="C31919"/>
                </a:solidFill>
                <a:latin typeface="Roboto"/>
                <a:cs typeface="Roboto"/>
              </a:rPr>
              <a:t> </a:t>
            </a:r>
            <a:r>
              <a:rPr dirty="0" sz="2400" spc="45" b="1">
                <a:solidFill>
                  <a:srgbClr val="C31919"/>
                </a:solidFill>
                <a:latin typeface="Roboto"/>
                <a:cs typeface="Roboto"/>
              </a:rPr>
              <a:t>custody</a:t>
            </a:r>
            <a:r>
              <a:rPr dirty="0" sz="2400" spc="245" b="1">
                <a:solidFill>
                  <a:srgbClr val="C31919"/>
                </a:solidFill>
                <a:latin typeface="Roboto"/>
                <a:cs typeface="Roboto"/>
              </a:rPr>
              <a:t> </a:t>
            </a:r>
            <a:r>
              <a:rPr dirty="0" sz="2400" b="1">
                <a:solidFill>
                  <a:srgbClr val="C31919"/>
                </a:solidFill>
                <a:latin typeface="Roboto"/>
                <a:cs typeface="Roboto"/>
              </a:rPr>
              <a:t>of</a:t>
            </a:r>
            <a:r>
              <a:rPr dirty="0" sz="2400" spc="240" b="1">
                <a:solidFill>
                  <a:srgbClr val="C31919"/>
                </a:solidFill>
                <a:latin typeface="Roboto"/>
                <a:cs typeface="Roboto"/>
              </a:rPr>
              <a:t> </a:t>
            </a:r>
            <a:r>
              <a:rPr dirty="0" sz="2400" b="1">
                <a:solidFill>
                  <a:srgbClr val="C31919"/>
                </a:solidFill>
                <a:latin typeface="Roboto"/>
                <a:cs typeface="Roboto"/>
              </a:rPr>
              <a:t>the</a:t>
            </a:r>
            <a:r>
              <a:rPr dirty="0" sz="2400" spc="245" b="1">
                <a:solidFill>
                  <a:srgbClr val="C31919"/>
                </a:solidFill>
                <a:latin typeface="Roboto"/>
                <a:cs typeface="Roboto"/>
              </a:rPr>
              <a:t> </a:t>
            </a:r>
            <a:r>
              <a:rPr dirty="0" sz="2400" spc="45" b="1">
                <a:solidFill>
                  <a:srgbClr val="C31919"/>
                </a:solidFill>
                <a:latin typeface="Roboto"/>
                <a:cs typeface="Roboto"/>
              </a:rPr>
              <a:t>note</a:t>
            </a:r>
            <a:r>
              <a:rPr dirty="0" sz="2400" spc="45">
                <a:solidFill>
                  <a:srgbClr val="FFFFFF"/>
                </a:solidFill>
                <a:latin typeface="Roboto"/>
                <a:cs typeface="Roboto"/>
              </a:rPr>
              <a:t>, </a:t>
            </a:r>
            <a:r>
              <a:rPr dirty="0" sz="2400">
                <a:solidFill>
                  <a:srgbClr val="FFFFFF"/>
                </a:solidFill>
                <a:latin typeface="Roboto"/>
                <a:cs typeface="Roboto"/>
              </a:rPr>
              <a:t>except</a:t>
            </a:r>
            <a:r>
              <a:rPr dirty="0" sz="2400" spc="27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>
                <a:solidFill>
                  <a:srgbClr val="FFFFFF"/>
                </a:solidFill>
                <a:latin typeface="Roboto"/>
                <a:cs typeface="Roboto"/>
              </a:rPr>
              <a:t>in</a:t>
            </a:r>
            <a:r>
              <a:rPr dirty="0" sz="2400" spc="27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>
                <a:solidFill>
                  <a:srgbClr val="FFFFFF"/>
                </a:solidFill>
                <a:latin typeface="Roboto"/>
                <a:cs typeface="Roboto"/>
              </a:rPr>
              <a:t>the</a:t>
            </a:r>
            <a:r>
              <a:rPr dirty="0" sz="2400" spc="27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 spc="45">
                <a:solidFill>
                  <a:srgbClr val="FFFFFF"/>
                </a:solidFill>
                <a:latin typeface="Roboto"/>
                <a:cs typeface="Roboto"/>
              </a:rPr>
              <a:t>limited</a:t>
            </a:r>
            <a:r>
              <a:rPr dirty="0" sz="2400" spc="27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 spc="45">
                <a:solidFill>
                  <a:srgbClr val="FFFFFF"/>
                </a:solidFill>
                <a:latin typeface="Roboto"/>
                <a:cs typeface="Roboto"/>
              </a:rPr>
              <a:t>circumstances</a:t>
            </a:r>
            <a:r>
              <a:rPr dirty="0" sz="2400" spc="27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>
                <a:solidFill>
                  <a:srgbClr val="FFFFFF"/>
                </a:solidFill>
                <a:latin typeface="Roboto"/>
                <a:cs typeface="Roboto"/>
              </a:rPr>
              <a:t>expressly</a:t>
            </a:r>
            <a:r>
              <a:rPr dirty="0" sz="2400" spc="27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>
                <a:solidFill>
                  <a:srgbClr val="FFFFFF"/>
                </a:solidFill>
                <a:latin typeface="Roboto"/>
                <a:cs typeface="Roboto"/>
              </a:rPr>
              <a:t>described</a:t>
            </a:r>
            <a:r>
              <a:rPr dirty="0" sz="2400" spc="27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>
                <a:solidFill>
                  <a:srgbClr val="FFFFFF"/>
                </a:solidFill>
                <a:latin typeface="Roboto"/>
                <a:cs typeface="Roboto"/>
              </a:rPr>
              <a:t>in</a:t>
            </a:r>
            <a:r>
              <a:rPr dirty="0" sz="2400" spc="27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>
                <a:solidFill>
                  <a:srgbClr val="FFFFFF"/>
                </a:solidFill>
                <a:latin typeface="Roboto"/>
                <a:cs typeface="Roboto"/>
              </a:rPr>
              <a:t>this</a:t>
            </a:r>
            <a:r>
              <a:rPr dirty="0" sz="2400" spc="27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>
                <a:solidFill>
                  <a:srgbClr val="FFFFFF"/>
                </a:solidFill>
                <a:latin typeface="Roboto"/>
                <a:cs typeface="Roboto"/>
              </a:rPr>
              <a:t>topic.</a:t>
            </a:r>
            <a:r>
              <a:rPr dirty="0" sz="2400" spc="254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 spc="65" b="1">
                <a:solidFill>
                  <a:srgbClr val="FFFFFF"/>
                </a:solidFill>
                <a:latin typeface="Roboto"/>
                <a:cs typeface="Roboto"/>
              </a:rPr>
              <a:t>Ver</a:t>
            </a:r>
            <a:r>
              <a:rPr dirty="0" sz="2400" spc="270" b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 spc="60" b="1">
                <a:solidFill>
                  <a:srgbClr val="FFFFFF"/>
                </a:solidFill>
                <a:latin typeface="Roboto"/>
                <a:cs typeface="Roboto"/>
              </a:rPr>
              <a:t>A2-</a:t>
            </a:r>
            <a:r>
              <a:rPr dirty="0" sz="2400" b="1">
                <a:solidFill>
                  <a:srgbClr val="FFFFFF"/>
                </a:solidFill>
                <a:latin typeface="Roboto"/>
                <a:cs typeface="Roboto"/>
              </a:rPr>
              <a:t>1-04,</a:t>
            </a:r>
            <a:r>
              <a:rPr dirty="0" sz="2400" spc="275" b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 spc="55" b="1">
                <a:solidFill>
                  <a:srgbClr val="FFFFFF"/>
                </a:solidFill>
                <a:latin typeface="Roboto"/>
                <a:cs typeface="Roboto"/>
              </a:rPr>
              <a:t>Note</a:t>
            </a:r>
            <a:r>
              <a:rPr dirty="0" sz="2400" spc="270" b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 spc="65" b="1">
                <a:solidFill>
                  <a:srgbClr val="FFFFFF"/>
                </a:solidFill>
                <a:latin typeface="Roboto"/>
                <a:cs typeface="Roboto"/>
              </a:rPr>
              <a:t>Holder</a:t>
            </a:r>
            <a:r>
              <a:rPr dirty="0" sz="2400" spc="275" b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 b="1">
                <a:solidFill>
                  <a:srgbClr val="FFFFFF"/>
                </a:solidFill>
                <a:latin typeface="Roboto"/>
                <a:cs typeface="Roboto"/>
              </a:rPr>
              <a:t>Status</a:t>
            </a:r>
            <a:r>
              <a:rPr dirty="0" sz="2400" spc="270" b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 spc="60" b="1">
                <a:solidFill>
                  <a:srgbClr val="FFFFFF"/>
                </a:solidFill>
                <a:latin typeface="Roboto"/>
                <a:cs typeface="Roboto"/>
              </a:rPr>
              <a:t>for</a:t>
            </a:r>
            <a:r>
              <a:rPr dirty="0" sz="2400" spc="275" b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 spc="35" b="1">
                <a:solidFill>
                  <a:srgbClr val="FFFFFF"/>
                </a:solidFill>
                <a:latin typeface="Roboto"/>
                <a:cs typeface="Roboto"/>
              </a:rPr>
              <a:t>Legal </a:t>
            </a:r>
            <a:r>
              <a:rPr dirty="0" sz="2400" spc="65" b="1">
                <a:solidFill>
                  <a:srgbClr val="FFFFFF"/>
                </a:solidFill>
                <a:latin typeface="Roboto"/>
                <a:cs typeface="Roboto"/>
              </a:rPr>
              <a:t>Proceedings</a:t>
            </a:r>
            <a:r>
              <a:rPr dirty="0" sz="2400" spc="240" b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 spc="60" b="1">
                <a:solidFill>
                  <a:srgbClr val="FFFFFF"/>
                </a:solidFill>
                <a:latin typeface="Roboto"/>
                <a:cs typeface="Roboto"/>
              </a:rPr>
              <a:t>Conducted</a:t>
            </a:r>
            <a:r>
              <a:rPr dirty="0" sz="2400" spc="245" b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 b="1">
                <a:solidFill>
                  <a:srgbClr val="FFFFFF"/>
                </a:solidFill>
                <a:latin typeface="Roboto"/>
                <a:cs typeface="Roboto"/>
              </a:rPr>
              <a:t>in</a:t>
            </a:r>
            <a:r>
              <a:rPr dirty="0" sz="2400" spc="240" b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 b="1">
                <a:solidFill>
                  <a:srgbClr val="FFFFFF"/>
                </a:solidFill>
                <a:latin typeface="Roboto"/>
                <a:cs typeface="Roboto"/>
              </a:rPr>
              <a:t>the</a:t>
            </a:r>
            <a:r>
              <a:rPr dirty="0" sz="2400" spc="245" b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 b="1">
                <a:solidFill>
                  <a:srgbClr val="FFFFFF"/>
                </a:solidFill>
                <a:latin typeface="Roboto"/>
                <a:cs typeface="Roboto"/>
              </a:rPr>
              <a:t>Servicer’s</a:t>
            </a:r>
            <a:r>
              <a:rPr dirty="0" sz="2400" spc="240" b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 spc="55" b="1">
                <a:solidFill>
                  <a:srgbClr val="FFFFFF"/>
                </a:solidFill>
                <a:latin typeface="Roboto"/>
                <a:cs typeface="Roboto"/>
              </a:rPr>
              <a:t>Name,</a:t>
            </a:r>
            <a:r>
              <a:rPr dirty="0" sz="2400" spc="245" b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 spc="50" b="1">
                <a:solidFill>
                  <a:srgbClr val="FFFFFF"/>
                </a:solidFill>
                <a:latin typeface="Roboto"/>
                <a:cs typeface="Roboto"/>
              </a:rPr>
              <a:t>pág.</a:t>
            </a:r>
            <a:r>
              <a:rPr dirty="0" sz="2400" spc="245" b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 spc="45" b="1">
                <a:solidFill>
                  <a:srgbClr val="FFFFFF"/>
                </a:solidFill>
                <a:latin typeface="Roboto"/>
                <a:cs typeface="Roboto"/>
              </a:rPr>
              <a:t>75.</a:t>
            </a:r>
            <a:endParaRPr sz="2400">
              <a:latin typeface="Roboto"/>
              <a:cs typeface="Roboto"/>
            </a:endParaRPr>
          </a:p>
        </p:txBody>
      </p:sp>
      <p:pic>
        <p:nvPicPr>
          <p:cNvPr id="8" name="object 8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956713" y="9531912"/>
            <a:ext cx="756732" cy="727626"/>
          </a:xfrm>
          <a:prstGeom prst="rect">
            <a:avLst/>
          </a:prstGeom>
        </p:spPr>
      </p:pic>
      <p:sp>
        <p:nvSpPr>
          <p:cNvPr id="9" name="object 9" descr="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38100">
              <a:lnSpc>
                <a:spcPts val="2035"/>
              </a:lnSpc>
            </a:pPr>
            <a:fld id="{81D60167-4931-47E6-BA6A-407CBD079E47}" type="slidenum">
              <a:rPr dirty="0" spc="-25"/>
              <a:t>39</a:t>
            </a:fld>
          </a:p>
        </p:txBody>
      </p:sp>
      <p:sp>
        <p:nvSpPr>
          <p:cNvPr id="10" name="object 10" descr="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698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55"/>
              </a:spcBef>
            </a:pPr>
            <a:r>
              <a:rPr dirty="0"/>
              <a:t>©2023</a:t>
            </a:r>
            <a:r>
              <a:rPr dirty="0" spc="290"/>
              <a:t> </a:t>
            </a:r>
            <a:r>
              <a:rPr dirty="0"/>
              <a:t>Proprietary</a:t>
            </a:r>
            <a:r>
              <a:rPr dirty="0" spc="290"/>
              <a:t> </a:t>
            </a:r>
            <a:r>
              <a:rPr dirty="0"/>
              <a:t>and</a:t>
            </a:r>
            <a:r>
              <a:rPr dirty="0" spc="295"/>
              <a:t> </a:t>
            </a:r>
            <a:r>
              <a:rPr dirty="0"/>
              <a:t>Confidential.</a:t>
            </a:r>
            <a:r>
              <a:rPr dirty="0" spc="290"/>
              <a:t> </a:t>
            </a:r>
            <a:r>
              <a:rPr dirty="0"/>
              <a:t>All</a:t>
            </a:r>
            <a:r>
              <a:rPr dirty="0" spc="295"/>
              <a:t> </a:t>
            </a:r>
            <a:r>
              <a:rPr dirty="0"/>
              <a:t>Rights</a:t>
            </a:r>
            <a:r>
              <a:rPr dirty="0" spc="290"/>
              <a:t> </a:t>
            </a:r>
            <a:r>
              <a:rPr dirty="0" spc="-10"/>
              <a:t>Reserved.</a:t>
            </a: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738425" y="0"/>
            <a:ext cx="4947920" cy="10478135"/>
            <a:chOff x="738425" y="0"/>
            <a:chExt cx="4947920" cy="10478135"/>
          </a:xfrm>
        </p:grpSpPr>
        <p:sp>
          <p:nvSpPr>
            <p:cNvPr id="3" name="object 3" descr=""/>
            <p:cNvSpPr/>
            <p:nvPr/>
          </p:nvSpPr>
          <p:spPr>
            <a:xfrm>
              <a:off x="738425" y="0"/>
              <a:ext cx="4947920" cy="10478135"/>
            </a:xfrm>
            <a:custGeom>
              <a:avLst/>
              <a:gdLst/>
              <a:ahLst/>
              <a:cxnLst/>
              <a:rect l="l" t="t" r="r" b="b"/>
              <a:pathLst>
                <a:path w="4947920" h="10478135">
                  <a:moveTo>
                    <a:pt x="4947862" y="0"/>
                  </a:moveTo>
                  <a:lnTo>
                    <a:pt x="0" y="0"/>
                  </a:lnTo>
                  <a:lnTo>
                    <a:pt x="0" y="10477827"/>
                  </a:lnTo>
                  <a:lnTo>
                    <a:pt x="4947862" y="10477827"/>
                  </a:lnTo>
                  <a:lnTo>
                    <a:pt x="4947862" y="0"/>
                  </a:lnTo>
                  <a:close/>
                </a:path>
              </a:pathLst>
            </a:custGeom>
            <a:solidFill>
              <a:srgbClr val="EDF1EB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" name="object 4" descr=""/>
            <p:cNvSpPr/>
            <p:nvPr/>
          </p:nvSpPr>
          <p:spPr>
            <a:xfrm>
              <a:off x="1466052" y="6443413"/>
              <a:ext cx="582295" cy="58419"/>
            </a:xfrm>
            <a:custGeom>
              <a:avLst/>
              <a:gdLst/>
              <a:ahLst/>
              <a:cxnLst/>
              <a:rect l="l" t="t" r="r" b="b"/>
              <a:pathLst>
                <a:path w="582294" h="58420">
                  <a:moveTo>
                    <a:pt x="582101" y="0"/>
                  </a:moveTo>
                  <a:lnTo>
                    <a:pt x="0" y="0"/>
                  </a:lnTo>
                  <a:lnTo>
                    <a:pt x="0" y="58209"/>
                  </a:lnTo>
                  <a:lnTo>
                    <a:pt x="582101" y="58209"/>
                  </a:lnTo>
                  <a:lnTo>
                    <a:pt x="582101" y="0"/>
                  </a:lnTo>
                  <a:close/>
                </a:path>
              </a:pathLst>
            </a:custGeom>
            <a:solidFill>
              <a:srgbClr val="C31919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5" name="object 5" descr=""/>
          <p:cNvSpPr txBox="1"/>
          <p:nvPr/>
        </p:nvSpPr>
        <p:spPr>
          <a:xfrm>
            <a:off x="1453352" y="4345785"/>
            <a:ext cx="3331210" cy="1786255"/>
          </a:xfrm>
          <a:prstGeom prst="rect">
            <a:avLst/>
          </a:prstGeom>
        </p:spPr>
        <p:txBody>
          <a:bodyPr wrap="square" lIns="0" tIns="73660" rIns="0" bIns="0" rtlCol="0" vert="horz">
            <a:spAutoFit/>
          </a:bodyPr>
          <a:lstStyle/>
          <a:p>
            <a:pPr marL="12700" marR="5080">
              <a:lnSpc>
                <a:spcPts val="2980"/>
              </a:lnSpc>
              <a:spcBef>
                <a:spcPts val="580"/>
              </a:spcBef>
            </a:pPr>
            <a:r>
              <a:rPr dirty="0" sz="2850" spc="-20">
                <a:solidFill>
                  <a:srgbClr val="C31919"/>
                </a:solidFill>
                <a:latin typeface="Book Antiqua"/>
                <a:cs typeface="Book Antiqua"/>
              </a:rPr>
              <a:t>Agente</a:t>
            </a:r>
            <a:r>
              <a:rPr dirty="0" sz="2850" spc="5">
                <a:solidFill>
                  <a:srgbClr val="C31919"/>
                </a:solidFill>
                <a:latin typeface="Book Antiqua"/>
                <a:cs typeface="Book Antiqua"/>
              </a:rPr>
              <a:t> </a:t>
            </a:r>
            <a:r>
              <a:rPr dirty="0" sz="2850">
                <a:solidFill>
                  <a:srgbClr val="C31919"/>
                </a:solidFill>
                <a:latin typeface="Book Antiqua"/>
                <a:cs typeface="Book Antiqua"/>
              </a:rPr>
              <a:t>de</a:t>
            </a:r>
            <a:r>
              <a:rPr dirty="0" sz="2850" spc="10">
                <a:solidFill>
                  <a:srgbClr val="C31919"/>
                </a:solidFill>
                <a:latin typeface="Book Antiqua"/>
                <a:cs typeface="Book Antiqua"/>
              </a:rPr>
              <a:t> </a:t>
            </a:r>
            <a:r>
              <a:rPr dirty="0" sz="2850">
                <a:solidFill>
                  <a:srgbClr val="C31919"/>
                </a:solidFill>
                <a:latin typeface="Book Antiqua"/>
                <a:cs typeface="Book Antiqua"/>
              </a:rPr>
              <a:t>Servicio</a:t>
            </a:r>
            <a:r>
              <a:rPr dirty="0" sz="2850" spc="5">
                <a:solidFill>
                  <a:srgbClr val="C31919"/>
                </a:solidFill>
                <a:latin typeface="Book Antiqua"/>
                <a:cs typeface="Book Antiqua"/>
              </a:rPr>
              <a:t> </a:t>
            </a:r>
            <a:r>
              <a:rPr dirty="0" sz="2850" spc="-50">
                <a:solidFill>
                  <a:srgbClr val="C31919"/>
                </a:solidFill>
                <a:latin typeface="Book Antiqua"/>
                <a:cs typeface="Book Antiqua"/>
              </a:rPr>
              <a:t>y </a:t>
            </a:r>
            <a:r>
              <a:rPr dirty="0" sz="2850">
                <a:solidFill>
                  <a:srgbClr val="C31919"/>
                </a:solidFill>
                <a:latin typeface="Book Antiqua"/>
                <a:cs typeface="Book Antiqua"/>
              </a:rPr>
              <a:t>Fianza</a:t>
            </a:r>
            <a:r>
              <a:rPr dirty="0" sz="2850" spc="-35">
                <a:solidFill>
                  <a:srgbClr val="C31919"/>
                </a:solidFill>
                <a:latin typeface="Book Antiqua"/>
                <a:cs typeface="Book Antiqua"/>
              </a:rPr>
              <a:t> </a:t>
            </a:r>
            <a:r>
              <a:rPr dirty="0" sz="2850" spc="-215">
                <a:solidFill>
                  <a:srgbClr val="C31919"/>
                </a:solidFill>
                <a:latin typeface="Book Antiqua"/>
                <a:cs typeface="Book Antiqua"/>
              </a:rPr>
              <a:t>No</a:t>
            </a:r>
            <a:r>
              <a:rPr dirty="0" sz="2850" spc="15">
                <a:solidFill>
                  <a:srgbClr val="C31919"/>
                </a:solidFill>
                <a:latin typeface="Book Antiqua"/>
                <a:cs typeface="Book Antiqua"/>
              </a:rPr>
              <a:t> </a:t>
            </a:r>
            <a:r>
              <a:rPr dirty="0" sz="2850" spc="-10">
                <a:solidFill>
                  <a:srgbClr val="C31919"/>
                </a:solidFill>
                <a:latin typeface="Book Antiqua"/>
                <a:cs typeface="Book Antiqua"/>
              </a:rPr>
              <a:t>Residente</a:t>
            </a:r>
            <a:endParaRPr sz="2850">
              <a:latin typeface="Book Antiqua"/>
              <a:cs typeface="Book Antiqua"/>
            </a:endParaRPr>
          </a:p>
          <a:p>
            <a:pPr marL="12700">
              <a:lnSpc>
                <a:spcPct val="100000"/>
              </a:lnSpc>
              <a:spcBef>
                <a:spcPts val="1240"/>
              </a:spcBef>
            </a:pPr>
            <a:r>
              <a:rPr dirty="0" sz="5150">
                <a:solidFill>
                  <a:srgbClr val="181818"/>
                </a:solidFill>
                <a:latin typeface="Book Antiqua"/>
                <a:cs typeface="Book Antiqua"/>
              </a:rPr>
              <a:t>El</a:t>
            </a:r>
            <a:r>
              <a:rPr dirty="0" sz="5150" spc="-70">
                <a:solidFill>
                  <a:srgbClr val="181818"/>
                </a:solidFill>
                <a:latin typeface="Book Antiqua"/>
                <a:cs typeface="Book Antiqua"/>
              </a:rPr>
              <a:t> </a:t>
            </a:r>
            <a:r>
              <a:rPr dirty="0" sz="5150" spc="-10">
                <a:solidFill>
                  <a:srgbClr val="181818"/>
                </a:solidFill>
                <a:latin typeface="Book Antiqua"/>
                <a:cs typeface="Book Antiqua"/>
              </a:rPr>
              <a:t>Pagaré</a:t>
            </a:r>
            <a:endParaRPr sz="5150">
              <a:latin typeface="Book Antiqua"/>
              <a:cs typeface="Book Antiqua"/>
            </a:endParaRPr>
          </a:p>
        </p:txBody>
      </p:sp>
      <p:grpSp>
        <p:nvGrpSpPr>
          <p:cNvPr id="6" name="object 6" descr=""/>
          <p:cNvGrpSpPr/>
          <p:nvPr/>
        </p:nvGrpSpPr>
        <p:grpSpPr>
          <a:xfrm>
            <a:off x="956713" y="320102"/>
            <a:ext cx="15139669" cy="9939655"/>
            <a:chOff x="956713" y="320102"/>
            <a:chExt cx="15139669" cy="9939655"/>
          </a:xfrm>
        </p:grpSpPr>
        <p:pic>
          <p:nvPicPr>
            <p:cNvPr id="7" name="object 7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56713" y="9531912"/>
              <a:ext cx="756732" cy="727626"/>
            </a:xfrm>
            <a:prstGeom prst="rect">
              <a:avLst/>
            </a:prstGeom>
          </p:spPr>
        </p:pic>
        <p:pic>
          <p:nvPicPr>
            <p:cNvPr id="8" name="object 8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142516" y="727626"/>
              <a:ext cx="6766925" cy="9022574"/>
            </a:xfrm>
            <a:prstGeom prst="rect">
              <a:avLst/>
            </a:prstGeom>
          </p:spPr>
        </p:pic>
        <p:sp>
          <p:nvSpPr>
            <p:cNvPr id="9" name="object 9" descr=""/>
            <p:cNvSpPr/>
            <p:nvPr/>
          </p:nvSpPr>
          <p:spPr>
            <a:xfrm>
              <a:off x="8855102" y="1903180"/>
              <a:ext cx="1138555" cy="673735"/>
            </a:xfrm>
            <a:custGeom>
              <a:avLst/>
              <a:gdLst/>
              <a:ahLst/>
              <a:cxnLst/>
              <a:rect l="l" t="t" r="r" b="b"/>
              <a:pathLst>
                <a:path w="1138554" h="673735">
                  <a:moveTo>
                    <a:pt x="0" y="0"/>
                  </a:moveTo>
                  <a:lnTo>
                    <a:pt x="592142" y="0"/>
                  </a:lnTo>
                  <a:lnTo>
                    <a:pt x="1138444" y="673200"/>
                  </a:lnTo>
                </a:path>
              </a:pathLst>
            </a:custGeom>
            <a:ln w="43657">
              <a:solidFill>
                <a:srgbClr val="C31919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10" name="object 10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9898956" y="2481789"/>
              <a:ext cx="189182" cy="189182"/>
            </a:xfrm>
            <a:prstGeom prst="rect">
              <a:avLst/>
            </a:prstGeom>
          </p:spPr>
        </p:pic>
        <p:sp>
          <p:nvSpPr>
            <p:cNvPr id="11" name="object 11" descr=""/>
            <p:cNvSpPr/>
            <p:nvPr/>
          </p:nvSpPr>
          <p:spPr>
            <a:xfrm>
              <a:off x="15236245" y="2804564"/>
              <a:ext cx="838200" cy="850265"/>
            </a:xfrm>
            <a:custGeom>
              <a:avLst/>
              <a:gdLst/>
              <a:ahLst/>
              <a:cxnLst/>
              <a:rect l="l" t="t" r="r" b="b"/>
              <a:pathLst>
                <a:path w="838200" h="850264">
                  <a:moveTo>
                    <a:pt x="837789" y="0"/>
                  </a:moveTo>
                  <a:lnTo>
                    <a:pt x="403250" y="0"/>
                  </a:lnTo>
                  <a:lnTo>
                    <a:pt x="0" y="850159"/>
                  </a:lnTo>
                </a:path>
              </a:pathLst>
            </a:custGeom>
            <a:ln w="43657">
              <a:solidFill>
                <a:srgbClr val="F3610A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12" name="object 12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5141652" y="3560132"/>
              <a:ext cx="189182" cy="189182"/>
            </a:xfrm>
            <a:prstGeom prst="rect">
              <a:avLst/>
            </a:prstGeom>
          </p:spPr>
        </p:pic>
        <p:sp>
          <p:nvSpPr>
            <p:cNvPr id="13" name="object 13" descr=""/>
            <p:cNvSpPr/>
            <p:nvPr/>
          </p:nvSpPr>
          <p:spPr>
            <a:xfrm>
              <a:off x="9124179" y="7025819"/>
              <a:ext cx="735965" cy="1118870"/>
            </a:xfrm>
            <a:custGeom>
              <a:avLst/>
              <a:gdLst/>
              <a:ahLst/>
              <a:cxnLst/>
              <a:rect l="l" t="t" r="r" b="b"/>
              <a:pathLst>
                <a:path w="735965" h="1118870">
                  <a:moveTo>
                    <a:pt x="0" y="0"/>
                  </a:moveTo>
                  <a:lnTo>
                    <a:pt x="378948" y="0"/>
                  </a:lnTo>
                  <a:lnTo>
                    <a:pt x="735776" y="1118362"/>
                  </a:lnTo>
                </a:path>
              </a:pathLst>
            </a:custGeom>
            <a:ln w="43657">
              <a:solidFill>
                <a:srgbClr val="4AAF30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14" name="object 14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9765364" y="8049590"/>
              <a:ext cx="189182" cy="189182"/>
            </a:xfrm>
            <a:prstGeom prst="rect">
              <a:avLst/>
            </a:prstGeom>
          </p:spPr>
        </p:pic>
        <p:sp>
          <p:nvSpPr>
            <p:cNvPr id="15" name="object 15" descr=""/>
            <p:cNvSpPr/>
            <p:nvPr/>
          </p:nvSpPr>
          <p:spPr>
            <a:xfrm>
              <a:off x="5729873" y="334707"/>
              <a:ext cx="3126105" cy="3126105"/>
            </a:xfrm>
            <a:custGeom>
              <a:avLst/>
              <a:gdLst/>
              <a:ahLst/>
              <a:cxnLst/>
              <a:rect l="l" t="t" r="r" b="b"/>
              <a:pathLst>
                <a:path w="3126104" h="3126104">
                  <a:moveTo>
                    <a:pt x="1563015" y="0"/>
                  </a:moveTo>
                  <a:lnTo>
                    <a:pt x="1514331" y="743"/>
                  </a:lnTo>
                  <a:lnTo>
                    <a:pt x="1466018" y="2960"/>
                  </a:lnTo>
                  <a:lnTo>
                    <a:pt x="1418097" y="6629"/>
                  </a:lnTo>
                  <a:lnTo>
                    <a:pt x="1370590" y="11727"/>
                  </a:lnTo>
                  <a:lnTo>
                    <a:pt x="1323519" y="18233"/>
                  </a:lnTo>
                  <a:lnTo>
                    <a:pt x="1276904" y="26127"/>
                  </a:lnTo>
                  <a:lnTo>
                    <a:pt x="1230769" y="35385"/>
                  </a:lnTo>
                  <a:lnTo>
                    <a:pt x="1185134" y="45986"/>
                  </a:lnTo>
                  <a:lnTo>
                    <a:pt x="1140022" y="57910"/>
                  </a:lnTo>
                  <a:lnTo>
                    <a:pt x="1095452" y="71134"/>
                  </a:lnTo>
                  <a:lnTo>
                    <a:pt x="1051449" y="85636"/>
                  </a:lnTo>
                  <a:lnTo>
                    <a:pt x="1008032" y="101395"/>
                  </a:lnTo>
                  <a:lnTo>
                    <a:pt x="965223" y="118390"/>
                  </a:lnTo>
                  <a:lnTo>
                    <a:pt x="923045" y="136598"/>
                  </a:lnTo>
                  <a:lnTo>
                    <a:pt x="881518" y="155998"/>
                  </a:lnTo>
                  <a:lnTo>
                    <a:pt x="840665" y="176569"/>
                  </a:lnTo>
                  <a:lnTo>
                    <a:pt x="800506" y="198289"/>
                  </a:lnTo>
                  <a:lnTo>
                    <a:pt x="761065" y="221136"/>
                  </a:lnTo>
                  <a:lnTo>
                    <a:pt x="722361" y="245089"/>
                  </a:lnTo>
                  <a:lnTo>
                    <a:pt x="684417" y="270126"/>
                  </a:lnTo>
                  <a:lnTo>
                    <a:pt x="647255" y="296225"/>
                  </a:lnTo>
                  <a:lnTo>
                    <a:pt x="610896" y="323365"/>
                  </a:lnTo>
                  <a:lnTo>
                    <a:pt x="575361" y="351524"/>
                  </a:lnTo>
                  <a:lnTo>
                    <a:pt x="540673" y="380681"/>
                  </a:lnTo>
                  <a:lnTo>
                    <a:pt x="506852" y="410814"/>
                  </a:lnTo>
                  <a:lnTo>
                    <a:pt x="473921" y="441901"/>
                  </a:lnTo>
                  <a:lnTo>
                    <a:pt x="441901" y="473921"/>
                  </a:lnTo>
                  <a:lnTo>
                    <a:pt x="410814" y="506852"/>
                  </a:lnTo>
                  <a:lnTo>
                    <a:pt x="380681" y="540672"/>
                  </a:lnTo>
                  <a:lnTo>
                    <a:pt x="351525" y="575360"/>
                  </a:lnTo>
                  <a:lnTo>
                    <a:pt x="323365" y="610895"/>
                  </a:lnTo>
                  <a:lnTo>
                    <a:pt x="296225" y="647254"/>
                  </a:lnTo>
                  <a:lnTo>
                    <a:pt x="270126" y="684417"/>
                  </a:lnTo>
                  <a:lnTo>
                    <a:pt x="245089" y="722360"/>
                  </a:lnTo>
                  <a:lnTo>
                    <a:pt x="221136" y="761064"/>
                  </a:lnTo>
                  <a:lnTo>
                    <a:pt x="198289" y="800506"/>
                  </a:lnTo>
                  <a:lnTo>
                    <a:pt x="176570" y="840664"/>
                  </a:lnTo>
                  <a:lnTo>
                    <a:pt x="155999" y="881518"/>
                  </a:lnTo>
                  <a:lnTo>
                    <a:pt x="136598" y="923044"/>
                  </a:lnTo>
                  <a:lnTo>
                    <a:pt x="118390" y="965223"/>
                  </a:lnTo>
                  <a:lnTo>
                    <a:pt x="101395" y="1008031"/>
                  </a:lnTo>
                  <a:lnTo>
                    <a:pt x="85636" y="1051448"/>
                  </a:lnTo>
                  <a:lnTo>
                    <a:pt x="71134" y="1095452"/>
                  </a:lnTo>
                  <a:lnTo>
                    <a:pt x="57910" y="1140021"/>
                  </a:lnTo>
                  <a:lnTo>
                    <a:pt x="45987" y="1185134"/>
                  </a:lnTo>
                  <a:lnTo>
                    <a:pt x="35385" y="1230769"/>
                  </a:lnTo>
                  <a:lnTo>
                    <a:pt x="26127" y="1276905"/>
                  </a:lnTo>
                  <a:lnTo>
                    <a:pt x="18233" y="1323519"/>
                  </a:lnTo>
                  <a:lnTo>
                    <a:pt x="11727" y="1370590"/>
                  </a:lnTo>
                  <a:lnTo>
                    <a:pt x="6629" y="1418097"/>
                  </a:lnTo>
                  <a:lnTo>
                    <a:pt x="2960" y="1466018"/>
                  </a:lnTo>
                  <a:lnTo>
                    <a:pt x="743" y="1514331"/>
                  </a:lnTo>
                  <a:lnTo>
                    <a:pt x="0" y="1563015"/>
                  </a:lnTo>
                  <a:lnTo>
                    <a:pt x="743" y="1611699"/>
                  </a:lnTo>
                  <a:lnTo>
                    <a:pt x="2960" y="1660013"/>
                  </a:lnTo>
                  <a:lnTo>
                    <a:pt x="6629" y="1707933"/>
                  </a:lnTo>
                  <a:lnTo>
                    <a:pt x="11727" y="1755440"/>
                  </a:lnTo>
                  <a:lnTo>
                    <a:pt x="18233" y="1802511"/>
                  </a:lnTo>
                  <a:lnTo>
                    <a:pt x="26127" y="1849126"/>
                  </a:lnTo>
                  <a:lnTo>
                    <a:pt x="35385" y="1895261"/>
                  </a:lnTo>
                  <a:lnTo>
                    <a:pt x="45987" y="1940896"/>
                  </a:lnTo>
                  <a:lnTo>
                    <a:pt x="57910" y="1986008"/>
                  </a:lnTo>
                  <a:lnTo>
                    <a:pt x="71134" y="2030578"/>
                  </a:lnTo>
                  <a:lnTo>
                    <a:pt x="85636" y="2074581"/>
                  </a:lnTo>
                  <a:lnTo>
                    <a:pt x="101395" y="2117998"/>
                  </a:lnTo>
                  <a:lnTo>
                    <a:pt x="118390" y="2160807"/>
                  </a:lnTo>
                  <a:lnTo>
                    <a:pt x="136598" y="2202985"/>
                  </a:lnTo>
                  <a:lnTo>
                    <a:pt x="155999" y="2244512"/>
                  </a:lnTo>
                  <a:lnTo>
                    <a:pt x="176570" y="2285365"/>
                  </a:lnTo>
                  <a:lnTo>
                    <a:pt x="198289" y="2325524"/>
                  </a:lnTo>
                  <a:lnTo>
                    <a:pt x="221136" y="2364965"/>
                  </a:lnTo>
                  <a:lnTo>
                    <a:pt x="245089" y="2403669"/>
                  </a:lnTo>
                  <a:lnTo>
                    <a:pt x="270126" y="2441613"/>
                  </a:lnTo>
                  <a:lnTo>
                    <a:pt x="296225" y="2478775"/>
                  </a:lnTo>
                  <a:lnTo>
                    <a:pt x="323365" y="2515134"/>
                  </a:lnTo>
                  <a:lnTo>
                    <a:pt x="351525" y="2550669"/>
                  </a:lnTo>
                  <a:lnTo>
                    <a:pt x="380681" y="2585357"/>
                  </a:lnTo>
                  <a:lnTo>
                    <a:pt x="410814" y="2619178"/>
                  </a:lnTo>
                  <a:lnTo>
                    <a:pt x="441901" y="2652109"/>
                  </a:lnTo>
                  <a:lnTo>
                    <a:pt x="473921" y="2684129"/>
                  </a:lnTo>
                  <a:lnTo>
                    <a:pt x="506852" y="2715216"/>
                  </a:lnTo>
                  <a:lnTo>
                    <a:pt x="540673" y="2745349"/>
                  </a:lnTo>
                  <a:lnTo>
                    <a:pt x="575361" y="2774505"/>
                  </a:lnTo>
                  <a:lnTo>
                    <a:pt x="610896" y="2802665"/>
                  </a:lnTo>
                  <a:lnTo>
                    <a:pt x="647255" y="2829805"/>
                  </a:lnTo>
                  <a:lnTo>
                    <a:pt x="684417" y="2855904"/>
                  </a:lnTo>
                  <a:lnTo>
                    <a:pt x="722361" y="2880941"/>
                  </a:lnTo>
                  <a:lnTo>
                    <a:pt x="761065" y="2904894"/>
                  </a:lnTo>
                  <a:lnTo>
                    <a:pt x="800506" y="2927741"/>
                  </a:lnTo>
                  <a:lnTo>
                    <a:pt x="840665" y="2949460"/>
                  </a:lnTo>
                  <a:lnTo>
                    <a:pt x="881518" y="2970031"/>
                  </a:lnTo>
                  <a:lnTo>
                    <a:pt x="923045" y="2989432"/>
                  </a:lnTo>
                  <a:lnTo>
                    <a:pt x="965223" y="3007640"/>
                  </a:lnTo>
                  <a:lnTo>
                    <a:pt x="1008032" y="3024635"/>
                  </a:lnTo>
                  <a:lnTo>
                    <a:pt x="1051449" y="3040394"/>
                  </a:lnTo>
                  <a:lnTo>
                    <a:pt x="1095452" y="3054896"/>
                  </a:lnTo>
                  <a:lnTo>
                    <a:pt x="1140022" y="3068120"/>
                  </a:lnTo>
                  <a:lnTo>
                    <a:pt x="1185134" y="3080043"/>
                  </a:lnTo>
                  <a:lnTo>
                    <a:pt x="1230769" y="3090645"/>
                  </a:lnTo>
                  <a:lnTo>
                    <a:pt x="1276904" y="3099903"/>
                  </a:lnTo>
                  <a:lnTo>
                    <a:pt x="1323519" y="3107797"/>
                  </a:lnTo>
                  <a:lnTo>
                    <a:pt x="1370590" y="3114303"/>
                  </a:lnTo>
                  <a:lnTo>
                    <a:pt x="1418097" y="3119401"/>
                  </a:lnTo>
                  <a:lnTo>
                    <a:pt x="1466018" y="3123070"/>
                  </a:lnTo>
                  <a:lnTo>
                    <a:pt x="1514331" y="3125287"/>
                  </a:lnTo>
                  <a:lnTo>
                    <a:pt x="1563015" y="3126031"/>
                  </a:lnTo>
                  <a:lnTo>
                    <a:pt x="1611698" y="3125287"/>
                  </a:lnTo>
                  <a:lnTo>
                    <a:pt x="1660012" y="3123070"/>
                  </a:lnTo>
                  <a:lnTo>
                    <a:pt x="1707932" y="3119401"/>
                  </a:lnTo>
                  <a:lnTo>
                    <a:pt x="1755439" y="3114303"/>
                  </a:lnTo>
                  <a:lnTo>
                    <a:pt x="1802511" y="3107797"/>
                  </a:lnTo>
                  <a:lnTo>
                    <a:pt x="1849125" y="3099903"/>
                  </a:lnTo>
                  <a:lnTo>
                    <a:pt x="1895260" y="3090645"/>
                  </a:lnTo>
                  <a:lnTo>
                    <a:pt x="1940895" y="3080043"/>
                  </a:lnTo>
                  <a:lnTo>
                    <a:pt x="1986008" y="3068120"/>
                  </a:lnTo>
                  <a:lnTo>
                    <a:pt x="2030577" y="3054896"/>
                  </a:lnTo>
                  <a:lnTo>
                    <a:pt x="2074581" y="3040394"/>
                  </a:lnTo>
                  <a:lnTo>
                    <a:pt x="2117998" y="3024635"/>
                  </a:lnTo>
                  <a:lnTo>
                    <a:pt x="2160806" y="3007640"/>
                  </a:lnTo>
                  <a:lnTo>
                    <a:pt x="2202984" y="2989432"/>
                  </a:lnTo>
                  <a:lnTo>
                    <a:pt x="2244511" y="2970031"/>
                  </a:lnTo>
                  <a:lnTo>
                    <a:pt x="2285364" y="2949460"/>
                  </a:lnTo>
                  <a:lnTo>
                    <a:pt x="2325523" y="2927741"/>
                  </a:lnTo>
                  <a:lnTo>
                    <a:pt x="2364965" y="2904894"/>
                  </a:lnTo>
                  <a:lnTo>
                    <a:pt x="2403668" y="2880941"/>
                  </a:lnTo>
                  <a:lnTo>
                    <a:pt x="2441612" y="2855904"/>
                  </a:lnTo>
                  <a:lnTo>
                    <a:pt x="2478774" y="2829805"/>
                  </a:lnTo>
                  <a:lnTo>
                    <a:pt x="2515133" y="2802665"/>
                  </a:lnTo>
                  <a:lnTo>
                    <a:pt x="2550668" y="2774505"/>
                  </a:lnTo>
                  <a:lnTo>
                    <a:pt x="2585356" y="2745349"/>
                  </a:lnTo>
                  <a:lnTo>
                    <a:pt x="2619177" y="2715216"/>
                  </a:lnTo>
                  <a:lnTo>
                    <a:pt x="2652108" y="2684129"/>
                  </a:lnTo>
                  <a:lnTo>
                    <a:pt x="2684128" y="2652109"/>
                  </a:lnTo>
                  <a:lnTo>
                    <a:pt x="2715215" y="2619178"/>
                  </a:lnTo>
                  <a:lnTo>
                    <a:pt x="2745348" y="2585357"/>
                  </a:lnTo>
                  <a:lnTo>
                    <a:pt x="2774505" y="2550669"/>
                  </a:lnTo>
                  <a:lnTo>
                    <a:pt x="2802664" y="2515134"/>
                  </a:lnTo>
                  <a:lnTo>
                    <a:pt x="2829804" y="2478775"/>
                  </a:lnTo>
                  <a:lnTo>
                    <a:pt x="2855903" y="2441613"/>
                  </a:lnTo>
                  <a:lnTo>
                    <a:pt x="2880940" y="2403669"/>
                  </a:lnTo>
                  <a:lnTo>
                    <a:pt x="2904893" y="2364965"/>
                  </a:lnTo>
                  <a:lnTo>
                    <a:pt x="2927740" y="2325524"/>
                  </a:lnTo>
                  <a:lnTo>
                    <a:pt x="2949460" y="2285365"/>
                  </a:lnTo>
                  <a:lnTo>
                    <a:pt x="2970031" y="2244512"/>
                  </a:lnTo>
                  <a:lnTo>
                    <a:pt x="2989431" y="2202985"/>
                  </a:lnTo>
                  <a:lnTo>
                    <a:pt x="3007639" y="2160807"/>
                  </a:lnTo>
                  <a:lnTo>
                    <a:pt x="3024634" y="2117998"/>
                  </a:lnTo>
                  <a:lnTo>
                    <a:pt x="3040393" y="2074581"/>
                  </a:lnTo>
                  <a:lnTo>
                    <a:pt x="3054895" y="2030578"/>
                  </a:lnTo>
                  <a:lnTo>
                    <a:pt x="3068119" y="1986008"/>
                  </a:lnTo>
                  <a:lnTo>
                    <a:pt x="3080043" y="1940896"/>
                  </a:lnTo>
                  <a:lnTo>
                    <a:pt x="3090644" y="1895261"/>
                  </a:lnTo>
                  <a:lnTo>
                    <a:pt x="3099902" y="1849126"/>
                  </a:lnTo>
                  <a:lnTo>
                    <a:pt x="3107796" y="1802511"/>
                  </a:lnTo>
                  <a:lnTo>
                    <a:pt x="3114302" y="1755440"/>
                  </a:lnTo>
                  <a:lnTo>
                    <a:pt x="3119401" y="1707933"/>
                  </a:lnTo>
                  <a:lnTo>
                    <a:pt x="3123069" y="1660013"/>
                  </a:lnTo>
                  <a:lnTo>
                    <a:pt x="3125286" y="1611699"/>
                  </a:lnTo>
                  <a:lnTo>
                    <a:pt x="3126030" y="1563015"/>
                  </a:lnTo>
                  <a:lnTo>
                    <a:pt x="3125286" y="1514331"/>
                  </a:lnTo>
                  <a:lnTo>
                    <a:pt x="3123069" y="1466018"/>
                  </a:lnTo>
                  <a:lnTo>
                    <a:pt x="3119401" y="1418097"/>
                  </a:lnTo>
                  <a:lnTo>
                    <a:pt x="3114302" y="1370590"/>
                  </a:lnTo>
                  <a:lnTo>
                    <a:pt x="3107796" y="1323519"/>
                  </a:lnTo>
                  <a:lnTo>
                    <a:pt x="3099902" y="1276905"/>
                  </a:lnTo>
                  <a:lnTo>
                    <a:pt x="3090644" y="1230769"/>
                  </a:lnTo>
                  <a:lnTo>
                    <a:pt x="3080043" y="1185134"/>
                  </a:lnTo>
                  <a:lnTo>
                    <a:pt x="3068119" y="1140021"/>
                  </a:lnTo>
                  <a:lnTo>
                    <a:pt x="3054895" y="1095452"/>
                  </a:lnTo>
                  <a:lnTo>
                    <a:pt x="3040393" y="1051448"/>
                  </a:lnTo>
                  <a:lnTo>
                    <a:pt x="3024634" y="1008031"/>
                  </a:lnTo>
                  <a:lnTo>
                    <a:pt x="3007639" y="965223"/>
                  </a:lnTo>
                  <a:lnTo>
                    <a:pt x="2989431" y="923044"/>
                  </a:lnTo>
                  <a:lnTo>
                    <a:pt x="2970031" y="881518"/>
                  </a:lnTo>
                  <a:lnTo>
                    <a:pt x="2949460" y="840664"/>
                  </a:lnTo>
                  <a:lnTo>
                    <a:pt x="2927740" y="800506"/>
                  </a:lnTo>
                  <a:lnTo>
                    <a:pt x="2904893" y="761064"/>
                  </a:lnTo>
                  <a:lnTo>
                    <a:pt x="2880940" y="722360"/>
                  </a:lnTo>
                  <a:lnTo>
                    <a:pt x="2855903" y="684417"/>
                  </a:lnTo>
                  <a:lnTo>
                    <a:pt x="2829804" y="647254"/>
                  </a:lnTo>
                  <a:lnTo>
                    <a:pt x="2802664" y="610895"/>
                  </a:lnTo>
                  <a:lnTo>
                    <a:pt x="2774505" y="575360"/>
                  </a:lnTo>
                  <a:lnTo>
                    <a:pt x="2745348" y="540672"/>
                  </a:lnTo>
                  <a:lnTo>
                    <a:pt x="2715215" y="506852"/>
                  </a:lnTo>
                  <a:lnTo>
                    <a:pt x="2684128" y="473921"/>
                  </a:lnTo>
                  <a:lnTo>
                    <a:pt x="2652108" y="441901"/>
                  </a:lnTo>
                  <a:lnTo>
                    <a:pt x="2619177" y="410814"/>
                  </a:lnTo>
                  <a:lnTo>
                    <a:pt x="2585356" y="380681"/>
                  </a:lnTo>
                  <a:lnTo>
                    <a:pt x="2550668" y="351524"/>
                  </a:lnTo>
                  <a:lnTo>
                    <a:pt x="2515133" y="323365"/>
                  </a:lnTo>
                  <a:lnTo>
                    <a:pt x="2478774" y="296225"/>
                  </a:lnTo>
                  <a:lnTo>
                    <a:pt x="2441612" y="270126"/>
                  </a:lnTo>
                  <a:lnTo>
                    <a:pt x="2403668" y="245089"/>
                  </a:lnTo>
                  <a:lnTo>
                    <a:pt x="2364965" y="221136"/>
                  </a:lnTo>
                  <a:lnTo>
                    <a:pt x="2325523" y="198289"/>
                  </a:lnTo>
                  <a:lnTo>
                    <a:pt x="2285364" y="176569"/>
                  </a:lnTo>
                  <a:lnTo>
                    <a:pt x="2244511" y="155998"/>
                  </a:lnTo>
                  <a:lnTo>
                    <a:pt x="2202984" y="136598"/>
                  </a:lnTo>
                  <a:lnTo>
                    <a:pt x="2160806" y="118390"/>
                  </a:lnTo>
                  <a:lnTo>
                    <a:pt x="2117998" y="101395"/>
                  </a:lnTo>
                  <a:lnTo>
                    <a:pt x="2074581" y="85636"/>
                  </a:lnTo>
                  <a:lnTo>
                    <a:pt x="2030577" y="71134"/>
                  </a:lnTo>
                  <a:lnTo>
                    <a:pt x="1986008" y="57910"/>
                  </a:lnTo>
                  <a:lnTo>
                    <a:pt x="1940895" y="45986"/>
                  </a:lnTo>
                  <a:lnTo>
                    <a:pt x="1895260" y="35385"/>
                  </a:lnTo>
                  <a:lnTo>
                    <a:pt x="1849125" y="26127"/>
                  </a:lnTo>
                  <a:lnTo>
                    <a:pt x="1802511" y="18233"/>
                  </a:lnTo>
                  <a:lnTo>
                    <a:pt x="1755439" y="11727"/>
                  </a:lnTo>
                  <a:lnTo>
                    <a:pt x="1707932" y="6629"/>
                  </a:lnTo>
                  <a:lnTo>
                    <a:pt x="1660012" y="2960"/>
                  </a:lnTo>
                  <a:lnTo>
                    <a:pt x="1611698" y="743"/>
                  </a:lnTo>
                  <a:lnTo>
                    <a:pt x="1563015" y="0"/>
                  </a:lnTo>
                  <a:close/>
                </a:path>
              </a:pathLst>
            </a:custGeom>
            <a:solidFill>
              <a:srgbClr val="C31919">
                <a:alpha val="1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6" name="object 16" descr=""/>
            <p:cNvSpPr/>
            <p:nvPr/>
          </p:nvSpPr>
          <p:spPr>
            <a:xfrm>
              <a:off x="5729873" y="334707"/>
              <a:ext cx="3126105" cy="3126105"/>
            </a:xfrm>
            <a:custGeom>
              <a:avLst/>
              <a:gdLst/>
              <a:ahLst/>
              <a:cxnLst/>
              <a:rect l="l" t="t" r="r" b="b"/>
              <a:pathLst>
                <a:path w="3126104" h="3126104">
                  <a:moveTo>
                    <a:pt x="1563014" y="0"/>
                  </a:moveTo>
                  <a:lnTo>
                    <a:pt x="1611698" y="743"/>
                  </a:lnTo>
                  <a:lnTo>
                    <a:pt x="1660011" y="2960"/>
                  </a:lnTo>
                  <a:lnTo>
                    <a:pt x="1707932" y="6629"/>
                  </a:lnTo>
                  <a:lnTo>
                    <a:pt x="1755439" y="11727"/>
                  </a:lnTo>
                  <a:lnTo>
                    <a:pt x="1802510" y="18233"/>
                  </a:lnTo>
                  <a:lnTo>
                    <a:pt x="1849124" y="26127"/>
                  </a:lnTo>
                  <a:lnTo>
                    <a:pt x="1895260" y="35385"/>
                  </a:lnTo>
                  <a:lnTo>
                    <a:pt x="1940894" y="45987"/>
                  </a:lnTo>
                  <a:lnTo>
                    <a:pt x="1986007" y="57910"/>
                  </a:lnTo>
                  <a:lnTo>
                    <a:pt x="2030576" y="71134"/>
                  </a:lnTo>
                  <a:lnTo>
                    <a:pt x="2074580" y="85636"/>
                  </a:lnTo>
                  <a:lnTo>
                    <a:pt x="2117997" y="101395"/>
                  </a:lnTo>
                  <a:lnTo>
                    <a:pt x="2160806" y="118390"/>
                  </a:lnTo>
                  <a:lnTo>
                    <a:pt x="2202984" y="136598"/>
                  </a:lnTo>
                  <a:lnTo>
                    <a:pt x="2244511" y="155999"/>
                  </a:lnTo>
                  <a:lnTo>
                    <a:pt x="2285364" y="176570"/>
                  </a:lnTo>
                  <a:lnTo>
                    <a:pt x="2325522" y="198289"/>
                  </a:lnTo>
                  <a:lnTo>
                    <a:pt x="2364964" y="221137"/>
                  </a:lnTo>
                  <a:lnTo>
                    <a:pt x="2403668" y="245089"/>
                  </a:lnTo>
                  <a:lnTo>
                    <a:pt x="2441612" y="270126"/>
                  </a:lnTo>
                  <a:lnTo>
                    <a:pt x="2478774" y="296225"/>
                  </a:lnTo>
                  <a:lnTo>
                    <a:pt x="2515133" y="323365"/>
                  </a:lnTo>
                  <a:lnTo>
                    <a:pt x="2550668" y="351525"/>
                  </a:lnTo>
                  <a:lnTo>
                    <a:pt x="2585356" y="380682"/>
                  </a:lnTo>
                  <a:lnTo>
                    <a:pt x="2619177" y="410814"/>
                  </a:lnTo>
                  <a:lnTo>
                    <a:pt x="2652108" y="441901"/>
                  </a:lnTo>
                  <a:lnTo>
                    <a:pt x="2684128" y="473921"/>
                  </a:lnTo>
                  <a:lnTo>
                    <a:pt x="2715215" y="506852"/>
                  </a:lnTo>
                  <a:lnTo>
                    <a:pt x="2745348" y="540673"/>
                  </a:lnTo>
                  <a:lnTo>
                    <a:pt x="2774504" y="575361"/>
                  </a:lnTo>
                  <a:lnTo>
                    <a:pt x="2802664" y="610896"/>
                  </a:lnTo>
                  <a:lnTo>
                    <a:pt x="2829804" y="647255"/>
                  </a:lnTo>
                  <a:lnTo>
                    <a:pt x="2855903" y="684417"/>
                  </a:lnTo>
                  <a:lnTo>
                    <a:pt x="2880940" y="722361"/>
                  </a:lnTo>
                  <a:lnTo>
                    <a:pt x="2904893" y="761065"/>
                  </a:lnTo>
                  <a:lnTo>
                    <a:pt x="2927740" y="800507"/>
                  </a:lnTo>
                  <a:lnTo>
                    <a:pt x="2949459" y="840665"/>
                  </a:lnTo>
                  <a:lnTo>
                    <a:pt x="2970030" y="881518"/>
                  </a:lnTo>
                  <a:lnTo>
                    <a:pt x="2989431" y="923045"/>
                  </a:lnTo>
                  <a:lnTo>
                    <a:pt x="3007639" y="965223"/>
                  </a:lnTo>
                  <a:lnTo>
                    <a:pt x="3024634" y="1008032"/>
                  </a:lnTo>
                  <a:lnTo>
                    <a:pt x="3040393" y="1051449"/>
                  </a:lnTo>
                  <a:lnTo>
                    <a:pt x="3054895" y="1095453"/>
                  </a:lnTo>
                  <a:lnTo>
                    <a:pt x="3068119" y="1140022"/>
                  </a:lnTo>
                  <a:lnTo>
                    <a:pt x="3080043" y="1185135"/>
                  </a:lnTo>
                  <a:lnTo>
                    <a:pt x="3090644" y="1230769"/>
                  </a:lnTo>
                  <a:lnTo>
                    <a:pt x="3099903" y="1276905"/>
                  </a:lnTo>
                  <a:lnTo>
                    <a:pt x="3107796" y="1323519"/>
                  </a:lnTo>
                  <a:lnTo>
                    <a:pt x="3114302" y="1370590"/>
                  </a:lnTo>
                  <a:lnTo>
                    <a:pt x="3119401" y="1418097"/>
                  </a:lnTo>
                  <a:lnTo>
                    <a:pt x="3123069" y="1466018"/>
                  </a:lnTo>
                  <a:lnTo>
                    <a:pt x="3125286" y="1514331"/>
                  </a:lnTo>
                  <a:lnTo>
                    <a:pt x="3126030" y="1563015"/>
                  </a:lnTo>
                  <a:lnTo>
                    <a:pt x="3125286" y="1611699"/>
                  </a:lnTo>
                  <a:lnTo>
                    <a:pt x="3123069" y="1660012"/>
                  </a:lnTo>
                  <a:lnTo>
                    <a:pt x="3119401" y="1707932"/>
                  </a:lnTo>
                  <a:lnTo>
                    <a:pt x="3114302" y="1755439"/>
                  </a:lnTo>
                  <a:lnTo>
                    <a:pt x="3107796" y="1802511"/>
                  </a:lnTo>
                  <a:lnTo>
                    <a:pt x="3099903" y="1849125"/>
                  </a:lnTo>
                  <a:lnTo>
                    <a:pt x="3090644" y="1895260"/>
                  </a:lnTo>
                  <a:lnTo>
                    <a:pt x="3080043" y="1940895"/>
                  </a:lnTo>
                  <a:lnTo>
                    <a:pt x="3068119" y="1986007"/>
                  </a:lnTo>
                  <a:lnTo>
                    <a:pt x="3054895" y="2030577"/>
                  </a:lnTo>
                  <a:lnTo>
                    <a:pt x="3040393" y="2074580"/>
                  </a:lnTo>
                  <a:lnTo>
                    <a:pt x="3024634" y="2117997"/>
                  </a:lnTo>
                  <a:lnTo>
                    <a:pt x="3007639" y="2160806"/>
                  </a:lnTo>
                  <a:lnTo>
                    <a:pt x="2989431" y="2202984"/>
                  </a:lnTo>
                  <a:lnTo>
                    <a:pt x="2970030" y="2244511"/>
                  </a:lnTo>
                  <a:lnTo>
                    <a:pt x="2949459" y="2285364"/>
                  </a:lnTo>
                  <a:lnTo>
                    <a:pt x="2927740" y="2325523"/>
                  </a:lnTo>
                  <a:lnTo>
                    <a:pt x="2904893" y="2364964"/>
                  </a:lnTo>
                  <a:lnTo>
                    <a:pt x="2880940" y="2403668"/>
                  </a:lnTo>
                  <a:lnTo>
                    <a:pt x="2855903" y="2441612"/>
                  </a:lnTo>
                  <a:lnTo>
                    <a:pt x="2829804" y="2478774"/>
                  </a:lnTo>
                  <a:lnTo>
                    <a:pt x="2802664" y="2515133"/>
                  </a:lnTo>
                  <a:lnTo>
                    <a:pt x="2774504" y="2550668"/>
                  </a:lnTo>
                  <a:lnTo>
                    <a:pt x="2745348" y="2585356"/>
                  </a:lnTo>
                  <a:lnTo>
                    <a:pt x="2715215" y="2619177"/>
                  </a:lnTo>
                  <a:lnTo>
                    <a:pt x="2684128" y="2652108"/>
                  </a:lnTo>
                  <a:lnTo>
                    <a:pt x="2652108" y="2684128"/>
                  </a:lnTo>
                  <a:lnTo>
                    <a:pt x="2619177" y="2715215"/>
                  </a:lnTo>
                  <a:lnTo>
                    <a:pt x="2585356" y="2745348"/>
                  </a:lnTo>
                  <a:lnTo>
                    <a:pt x="2550668" y="2774505"/>
                  </a:lnTo>
                  <a:lnTo>
                    <a:pt x="2515133" y="2802664"/>
                  </a:lnTo>
                  <a:lnTo>
                    <a:pt x="2478774" y="2829804"/>
                  </a:lnTo>
                  <a:lnTo>
                    <a:pt x="2441612" y="2855903"/>
                  </a:lnTo>
                  <a:lnTo>
                    <a:pt x="2403668" y="2880940"/>
                  </a:lnTo>
                  <a:lnTo>
                    <a:pt x="2364964" y="2904893"/>
                  </a:lnTo>
                  <a:lnTo>
                    <a:pt x="2325522" y="2927740"/>
                  </a:lnTo>
                  <a:lnTo>
                    <a:pt x="2285364" y="2949460"/>
                  </a:lnTo>
                  <a:lnTo>
                    <a:pt x="2244511" y="2970031"/>
                  </a:lnTo>
                  <a:lnTo>
                    <a:pt x="2202984" y="2989431"/>
                  </a:lnTo>
                  <a:lnTo>
                    <a:pt x="2160806" y="3007639"/>
                  </a:lnTo>
                  <a:lnTo>
                    <a:pt x="2117997" y="3024634"/>
                  </a:lnTo>
                  <a:lnTo>
                    <a:pt x="2074580" y="3040393"/>
                  </a:lnTo>
                  <a:lnTo>
                    <a:pt x="2030576" y="3054896"/>
                  </a:lnTo>
                  <a:lnTo>
                    <a:pt x="1986007" y="3068119"/>
                  </a:lnTo>
                  <a:lnTo>
                    <a:pt x="1940894" y="3080043"/>
                  </a:lnTo>
                  <a:lnTo>
                    <a:pt x="1895260" y="3090644"/>
                  </a:lnTo>
                  <a:lnTo>
                    <a:pt x="1849124" y="3099903"/>
                  </a:lnTo>
                  <a:lnTo>
                    <a:pt x="1802510" y="3107796"/>
                  </a:lnTo>
                  <a:lnTo>
                    <a:pt x="1755439" y="3114303"/>
                  </a:lnTo>
                  <a:lnTo>
                    <a:pt x="1707932" y="3119401"/>
                  </a:lnTo>
                  <a:lnTo>
                    <a:pt x="1660011" y="3123069"/>
                  </a:lnTo>
                  <a:lnTo>
                    <a:pt x="1611698" y="3125286"/>
                  </a:lnTo>
                  <a:lnTo>
                    <a:pt x="1563014" y="3126030"/>
                  </a:lnTo>
                  <a:lnTo>
                    <a:pt x="1514331" y="3125286"/>
                  </a:lnTo>
                  <a:lnTo>
                    <a:pt x="1466017" y="3123069"/>
                  </a:lnTo>
                  <a:lnTo>
                    <a:pt x="1418097" y="3119401"/>
                  </a:lnTo>
                  <a:lnTo>
                    <a:pt x="1370590" y="3114303"/>
                  </a:lnTo>
                  <a:lnTo>
                    <a:pt x="1323519" y="3107796"/>
                  </a:lnTo>
                  <a:lnTo>
                    <a:pt x="1276904" y="3099903"/>
                  </a:lnTo>
                  <a:lnTo>
                    <a:pt x="1230769" y="3090644"/>
                  </a:lnTo>
                  <a:lnTo>
                    <a:pt x="1185134" y="3080043"/>
                  </a:lnTo>
                  <a:lnTo>
                    <a:pt x="1140022" y="3068119"/>
                  </a:lnTo>
                  <a:lnTo>
                    <a:pt x="1095452" y="3054896"/>
                  </a:lnTo>
                  <a:lnTo>
                    <a:pt x="1051449" y="3040393"/>
                  </a:lnTo>
                  <a:lnTo>
                    <a:pt x="1008032" y="3024634"/>
                  </a:lnTo>
                  <a:lnTo>
                    <a:pt x="965223" y="3007639"/>
                  </a:lnTo>
                  <a:lnTo>
                    <a:pt x="923045" y="2989431"/>
                  </a:lnTo>
                  <a:lnTo>
                    <a:pt x="881518" y="2970031"/>
                  </a:lnTo>
                  <a:lnTo>
                    <a:pt x="840665" y="2949460"/>
                  </a:lnTo>
                  <a:lnTo>
                    <a:pt x="800506" y="2927740"/>
                  </a:lnTo>
                  <a:lnTo>
                    <a:pt x="761065" y="2904893"/>
                  </a:lnTo>
                  <a:lnTo>
                    <a:pt x="722361" y="2880940"/>
                  </a:lnTo>
                  <a:lnTo>
                    <a:pt x="684417" y="2855903"/>
                  </a:lnTo>
                  <a:lnTo>
                    <a:pt x="647255" y="2829804"/>
                  </a:lnTo>
                  <a:lnTo>
                    <a:pt x="610896" y="2802664"/>
                  </a:lnTo>
                  <a:lnTo>
                    <a:pt x="575361" y="2774505"/>
                  </a:lnTo>
                  <a:lnTo>
                    <a:pt x="540673" y="2745348"/>
                  </a:lnTo>
                  <a:lnTo>
                    <a:pt x="506852" y="2715215"/>
                  </a:lnTo>
                  <a:lnTo>
                    <a:pt x="473921" y="2684128"/>
                  </a:lnTo>
                  <a:lnTo>
                    <a:pt x="441901" y="2652108"/>
                  </a:lnTo>
                  <a:lnTo>
                    <a:pt x="410814" y="2619177"/>
                  </a:lnTo>
                  <a:lnTo>
                    <a:pt x="380681" y="2585356"/>
                  </a:lnTo>
                  <a:lnTo>
                    <a:pt x="351525" y="2550668"/>
                  </a:lnTo>
                  <a:lnTo>
                    <a:pt x="323365" y="2515133"/>
                  </a:lnTo>
                  <a:lnTo>
                    <a:pt x="296225" y="2478774"/>
                  </a:lnTo>
                  <a:lnTo>
                    <a:pt x="270126" y="2441612"/>
                  </a:lnTo>
                  <a:lnTo>
                    <a:pt x="245089" y="2403668"/>
                  </a:lnTo>
                  <a:lnTo>
                    <a:pt x="221136" y="2364964"/>
                  </a:lnTo>
                  <a:lnTo>
                    <a:pt x="198289" y="2325523"/>
                  </a:lnTo>
                  <a:lnTo>
                    <a:pt x="176570" y="2285364"/>
                  </a:lnTo>
                  <a:lnTo>
                    <a:pt x="155999" y="2244511"/>
                  </a:lnTo>
                  <a:lnTo>
                    <a:pt x="136598" y="2202984"/>
                  </a:lnTo>
                  <a:lnTo>
                    <a:pt x="118390" y="2160806"/>
                  </a:lnTo>
                  <a:lnTo>
                    <a:pt x="101395" y="2117997"/>
                  </a:lnTo>
                  <a:lnTo>
                    <a:pt x="85636" y="2074580"/>
                  </a:lnTo>
                  <a:lnTo>
                    <a:pt x="71134" y="2030577"/>
                  </a:lnTo>
                  <a:lnTo>
                    <a:pt x="57910" y="1986007"/>
                  </a:lnTo>
                  <a:lnTo>
                    <a:pt x="45987" y="1940895"/>
                  </a:lnTo>
                  <a:lnTo>
                    <a:pt x="35385" y="1895260"/>
                  </a:lnTo>
                  <a:lnTo>
                    <a:pt x="26127" y="1849125"/>
                  </a:lnTo>
                  <a:lnTo>
                    <a:pt x="18233" y="1802511"/>
                  </a:lnTo>
                  <a:lnTo>
                    <a:pt x="11727" y="1755439"/>
                  </a:lnTo>
                  <a:lnTo>
                    <a:pt x="6629" y="1707932"/>
                  </a:lnTo>
                  <a:lnTo>
                    <a:pt x="2960" y="1660012"/>
                  </a:lnTo>
                  <a:lnTo>
                    <a:pt x="743" y="1611699"/>
                  </a:lnTo>
                  <a:lnTo>
                    <a:pt x="0" y="1563015"/>
                  </a:lnTo>
                  <a:lnTo>
                    <a:pt x="743" y="1514331"/>
                  </a:lnTo>
                  <a:lnTo>
                    <a:pt x="2960" y="1466018"/>
                  </a:lnTo>
                  <a:lnTo>
                    <a:pt x="6629" y="1418097"/>
                  </a:lnTo>
                  <a:lnTo>
                    <a:pt x="11727" y="1370590"/>
                  </a:lnTo>
                  <a:lnTo>
                    <a:pt x="18233" y="1323519"/>
                  </a:lnTo>
                  <a:lnTo>
                    <a:pt x="26127" y="1276905"/>
                  </a:lnTo>
                  <a:lnTo>
                    <a:pt x="35385" y="1230769"/>
                  </a:lnTo>
                  <a:lnTo>
                    <a:pt x="45987" y="1185135"/>
                  </a:lnTo>
                  <a:lnTo>
                    <a:pt x="57910" y="1140022"/>
                  </a:lnTo>
                  <a:lnTo>
                    <a:pt x="71134" y="1095453"/>
                  </a:lnTo>
                  <a:lnTo>
                    <a:pt x="85636" y="1051449"/>
                  </a:lnTo>
                  <a:lnTo>
                    <a:pt x="101395" y="1008032"/>
                  </a:lnTo>
                  <a:lnTo>
                    <a:pt x="118390" y="965223"/>
                  </a:lnTo>
                  <a:lnTo>
                    <a:pt x="136598" y="923045"/>
                  </a:lnTo>
                  <a:lnTo>
                    <a:pt x="155999" y="881518"/>
                  </a:lnTo>
                  <a:lnTo>
                    <a:pt x="176570" y="840665"/>
                  </a:lnTo>
                  <a:lnTo>
                    <a:pt x="198289" y="800507"/>
                  </a:lnTo>
                  <a:lnTo>
                    <a:pt x="221137" y="761065"/>
                  </a:lnTo>
                  <a:lnTo>
                    <a:pt x="245089" y="722361"/>
                  </a:lnTo>
                  <a:lnTo>
                    <a:pt x="270126" y="684417"/>
                  </a:lnTo>
                  <a:lnTo>
                    <a:pt x="296225" y="647255"/>
                  </a:lnTo>
                  <a:lnTo>
                    <a:pt x="323365" y="610896"/>
                  </a:lnTo>
                  <a:lnTo>
                    <a:pt x="351525" y="575361"/>
                  </a:lnTo>
                  <a:lnTo>
                    <a:pt x="380681" y="540673"/>
                  </a:lnTo>
                  <a:lnTo>
                    <a:pt x="410814" y="506852"/>
                  </a:lnTo>
                  <a:lnTo>
                    <a:pt x="441901" y="473921"/>
                  </a:lnTo>
                  <a:lnTo>
                    <a:pt x="473921" y="441901"/>
                  </a:lnTo>
                  <a:lnTo>
                    <a:pt x="506852" y="410814"/>
                  </a:lnTo>
                  <a:lnTo>
                    <a:pt x="540673" y="380682"/>
                  </a:lnTo>
                  <a:lnTo>
                    <a:pt x="575361" y="351525"/>
                  </a:lnTo>
                  <a:lnTo>
                    <a:pt x="610896" y="323366"/>
                  </a:lnTo>
                  <a:lnTo>
                    <a:pt x="647255" y="296225"/>
                  </a:lnTo>
                  <a:lnTo>
                    <a:pt x="684417" y="270126"/>
                  </a:lnTo>
                  <a:lnTo>
                    <a:pt x="722361" y="245089"/>
                  </a:lnTo>
                  <a:lnTo>
                    <a:pt x="761065" y="221137"/>
                  </a:lnTo>
                  <a:lnTo>
                    <a:pt x="800506" y="198290"/>
                  </a:lnTo>
                  <a:lnTo>
                    <a:pt x="840665" y="176570"/>
                  </a:lnTo>
                  <a:lnTo>
                    <a:pt x="881518" y="155999"/>
                  </a:lnTo>
                  <a:lnTo>
                    <a:pt x="923045" y="136598"/>
                  </a:lnTo>
                  <a:lnTo>
                    <a:pt x="965223" y="118390"/>
                  </a:lnTo>
                  <a:lnTo>
                    <a:pt x="1008032" y="101395"/>
                  </a:lnTo>
                  <a:lnTo>
                    <a:pt x="1051449" y="85636"/>
                  </a:lnTo>
                  <a:lnTo>
                    <a:pt x="1095452" y="71134"/>
                  </a:lnTo>
                  <a:lnTo>
                    <a:pt x="1140022" y="57910"/>
                  </a:lnTo>
                  <a:lnTo>
                    <a:pt x="1185134" y="45987"/>
                  </a:lnTo>
                  <a:lnTo>
                    <a:pt x="1230769" y="35385"/>
                  </a:lnTo>
                  <a:lnTo>
                    <a:pt x="1276905" y="26127"/>
                  </a:lnTo>
                  <a:lnTo>
                    <a:pt x="1323519" y="18234"/>
                  </a:lnTo>
                  <a:lnTo>
                    <a:pt x="1370590" y="11727"/>
                  </a:lnTo>
                  <a:lnTo>
                    <a:pt x="1418097" y="6629"/>
                  </a:lnTo>
                  <a:lnTo>
                    <a:pt x="1466017" y="2960"/>
                  </a:lnTo>
                  <a:lnTo>
                    <a:pt x="1514331" y="743"/>
                  </a:lnTo>
                  <a:lnTo>
                    <a:pt x="1563014" y="0"/>
                  </a:lnTo>
                </a:path>
              </a:pathLst>
            </a:custGeom>
            <a:ln w="29105">
              <a:solidFill>
                <a:srgbClr val="C31919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7" name="object 17" descr=""/>
          <p:cNvSpPr txBox="1"/>
          <p:nvPr/>
        </p:nvSpPr>
        <p:spPr>
          <a:xfrm>
            <a:off x="6093111" y="1001610"/>
            <a:ext cx="2359660" cy="174307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algn="ctr" marL="12065" marR="5080">
              <a:lnSpc>
                <a:spcPct val="111400"/>
              </a:lnSpc>
              <a:spcBef>
                <a:spcPts val="90"/>
              </a:spcBef>
            </a:pPr>
            <a:r>
              <a:rPr dirty="0" sz="1800" spc="185" b="1">
                <a:solidFill>
                  <a:srgbClr val="FFFFFF"/>
                </a:solidFill>
                <a:latin typeface="Roboto"/>
                <a:cs typeface="Roboto"/>
              </a:rPr>
              <a:t>INSTRUCCIONES</a:t>
            </a:r>
            <a:r>
              <a:rPr dirty="0" sz="1800" spc="400" b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800" spc="30" b="1">
                <a:solidFill>
                  <a:srgbClr val="FFFFFF"/>
                </a:solidFill>
                <a:latin typeface="Roboto"/>
                <a:cs typeface="Roboto"/>
              </a:rPr>
              <a:t>A </a:t>
            </a:r>
            <a:r>
              <a:rPr dirty="0" sz="1800" spc="190" b="1">
                <a:solidFill>
                  <a:srgbClr val="FFFFFF"/>
                </a:solidFill>
                <a:latin typeface="Roboto"/>
                <a:cs typeface="Roboto"/>
              </a:rPr>
              <a:t>ABOGADOS</a:t>
            </a:r>
            <a:r>
              <a:rPr dirty="0" sz="1800" spc="370" b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800" spc="95" b="1">
                <a:solidFill>
                  <a:srgbClr val="FFFFFF"/>
                </a:solidFill>
                <a:latin typeface="Roboto"/>
                <a:cs typeface="Roboto"/>
              </a:rPr>
              <a:t>DEL </a:t>
            </a:r>
            <a:endParaRPr sz="1800">
              <a:latin typeface="Roboto"/>
              <a:cs typeface="Roboto"/>
            </a:endParaRPr>
          </a:p>
          <a:p>
            <a:pPr algn="ctr" marL="14604">
              <a:lnSpc>
                <a:spcPct val="100000"/>
              </a:lnSpc>
              <a:spcBef>
                <a:spcPts val="250"/>
              </a:spcBef>
            </a:pPr>
            <a:r>
              <a:rPr dirty="0" sz="1800" spc="175" b="1">
                <a:solidFill>
                  <a:srgbClr val="FFFFFF"/>
                </a:solidFill>
                <a:latin typeface="Roboto"/>
                <a:cs typeface="Roboto"/>
              </a:rPr>
              <a:t>ACREEDOR</a:t>
            </a:r>
            <a:endParaRPr sz="1800">
              <a:latin typeface="Roboto"/>
              <a:cs typeface="Roboto"/>
            </a:endParaRPr>
          </a:p>
          <a:p>
            <a:pPr algn="ctr" marL="78105" marR="50165">
              <a:lnSpc>
                <a:spcPct val="132600"/>
              </a:lnSpc>
              <a:spcBef>
                <a:spcPts val="570"/>
              </a:spcBef>
            </a:pPr>
            <a:r>
              <a:rPr dirty="0" sz="1800" spc="50">
                <a:solidFill>
                  <a:srgbClr val="FFFFFF"/>
                </a:solidFill>
                <a:latin typeface="Roboto"/>
                <a:cs typeface="Roboto"/>
              </a:rPr>
              <a:t>Demandar</a:t>
            </a:r>
            <a:r>
              <a:rPr dirty="0" sz="1800" spc="12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800">
                <a:solidFill>
                  <a:srgbClr val="FFFFFF"/>
                </a:solidFill>
                <a:latin typeface="Roboto"/>
                <a:cs typeface="Roboto"/>
              </a:rPr>
              <a:t>a</a:t>
            </a:r>
            <a:r>
              <a:rPr dirty="0" sz="1800" spc="12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800" spc="-10">
                <a:solidFill>
                  <a:srgbClr val="FFFFFF"/>
                </a:solidFill>
                <a:latin typeface="Roboto"/>
                <a:cs typeface="Roboto"/>
              </a:rPr>
              <a:t>nombre </a:t>
            </a:r>
            <a:r>
              <a:rPr dirty="0" sz="1800">
                <a:solidFill>
                  <a:srgbClr val="FFFFFF"/>
                </a:solidFill>
                <a:latin typeface="Roboto"/>
                <a:cs typeface="Roboto"/>
              </a:rPr>
              <a:t>del</a:t>
            </a:r>
            <a:r>
              <a:rPr dirty="0" sz="1800" spc="24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800" spc="-10">
                <a:solidFill>
                  <a:srgbClr val="FFFFFF"/>
                </a:solidFill>
                <a:latin typeface="Roboto"/>
                <a:cs typeface="Roboto"/>
              </a:rPr>
              <a:t>"servicer".</a:t>
            </a:r>
            <a:endParaRPr sz="1800">
              <a:latin typeface="Roboto"/>
              <a:cs typeface="Roboto"/>
            </a:endParaRPr>
          </a:p>
        </p:txBody>
      </p:sp>
      <p:grpSp>
        <p:nvGrpSpPr>
          <p:cNvPr id="18" name="object 18" descr=""/>
          <p:cNvGrpSpPr/>
          <p:nvPr/>
        </p:nvGrpSpPr>
        <p:grpSpPr>
          <a:xfrm>
            <a:off x="16062720" y="1266018"/>
            <a:ext cx="3070225" cy="3070860"/>
            <a:chOff x="16062720" y="1266018"/>
            <a:chExt cx="3070225" cy="3070860"/>
          </a:xfrm>
        </p:grpSpPr>
        <p:sp>
          <p:nvSpPr>
            <p:cNvPr id="19" name="object 19" descr=""/>
            <p:cNvSpPr/>
            <p:nvPr/>
          </p:nvSpPr>
          <p:spPr>
            <a:xfrm>
              <a:off x="16077327" y="1280624"/>
              <a:ext cx="3041015" cy="3041650"/>
            </a:xfrm>
            <a:custGeom>
              <a:avLst/>
              <a:gdLst/>
              <a:ahLst/>
              <a:cxnLst/>
              <a:rect l="l" t="t" r="r" b="b"/>
              <a:pathLst>
                <a:path w="3041015" h="3041650">
                  <a:moveTo>
                    <a:pt x="1520210" y="0"/>
                  </a:moveTo>
                  <a:lnTo>
                    <a:pt x="1471948" y="767"/>
                  </a:lnTo>
                  <a:lnTo>
                    <a:pt x="1424061" y="3023"/>
                  </a:lnTo>
                  <a:lnTo>
                    <a:pt x="1376572" y="6744"/>
                  </a:lnTo>
                  <a:lnTo>
                    <a:pt x="1329502" y="11909"/>
                  </a:lnTo>
                  <a:lnTo>
                    <a:pt x="1282875" y="18494"/>
                  </a:lnTo>
                  <a:lnTo>
                    <a:pt x="1236712" y="26478"/>
                  </a:lnTo>
                  <a:lnTo>
                    <a:pt x="1191035" y="35838"/>
                  </a:lnTo>
                  <a:lnTo>
                    <a:pt x="1145868" y="46552"/>
                  </a:lnTo>
                  <a:lnTo>
                    <a:pt x="1101231" y="58599"/>
                  </a:lnTo>
                  <a:lnTo>
                    <a:pt x="1057148" y="71955"/>
                  </a:lnTo>
                  <a:lnTo>
                    <a:pt x="1013641" y="86598"/>
                  </a:lnTo>
                  <a:lnTo>
                    <a:pt x="970731" y="102506"/>
                  </a:lnTo>
                  <a:lnTo>
                    <a:pt x="928441" y="119658"/>
                  </a:lnTo>
                  <a:lnTo>
                    <a:pt x="886794" y="138030"/>
                  </a:lnTo>
                  <a:lnTo>
                    <a:pt x="845811" y="157600"/>
                  </a:lnTo>
                  <a:lnTo>
                    <a:pt x="805516" y="178346"/>
                  </a:lnTo>
                  <a:lnTo>
                    <a:pt x="765929" y="200247"/>
                  </a:lnTo>
                  <a:lnTo>
                    <a:pt x="727073" y="223279"/>
                  </a:lnTo>
                  <a:lnTo>
                    <a:pt x="688972" y="247420"/>
                  </a:lnTo>
                  <a:lnTo>
                    <a:pt x="651646" y="272648"/>
                  </a:lnTo>
                  <a:lnTo>
                    <a:pt x="615118" y="298941"/>
                  </a:lnTo>
                  <a:lnTo>
                    <a:pt x="579410" y="326277"/>
                  </a:lnTo>
                  <a:lnTo>
                    <a:pt x="544545" y="354632"/>
                  </a:lnTo>
                  <a:lnTo>
                    <a:pt x="510545" y="383986"/>
                  </a:lnTo>
                  <a:lnTo>
                    <a:pt x="477432" y="414316"/>
                  </a:lnTo>
                  <a:lnTo>
                    <a:pt x="445228" y="445599"/>
                  </a:lnTo>
                  <a:lnTo>
                    <a:pt x="413956" y="477814"/>
                  </a:lnTo>
                  <a:lnTo>
                    <a:pt x="383638" y="510937"/>
                  </a:lnTo>
                  <a:lnTo>
                    <a:pt x="354296" y="544948"/>
                  </a:lnTo>
                  <a:lnTo>
                    <a:pt x="325952" y="579823"/>
                  </a:lnTo>
                  <a:lnTo>
                    <a:pt x="298629" y="615540"/>
                  </a:lnTo>
                  <a:lnTo>
                    <a:pt x="272348" y="652077"/>
                  </a:lnTo>
                  <a:lnTo>
                    <a:pt x="247133" y="689411"/>
                  </a:lnTo>
                  <a:lnTo>
                    <a:pt x="223005" y="727522"/>
                  </a:lnTo>
                  <a:lnTo>
                    <a:pt x="199987" y="766385"/>
                  </a:lnTo>
                  <a:lnTo>
                    <a:pt x="178100" y="805980"/>
                  </a:lnTo>
                  <a:lnTo>
                    <a:pt x="157368" y="846283"/>
                  </a:lnTo>
                  <a:lnTo>
                    <a:pt x="137811" y="887272"/>
                  </a:lnTo>
                  <a:lnTo>
                    <a:pt x="119454" y="928926"/>
                  </a:lnTo>
                  <a:lnTo>
                    <a:pt x="102317" y="971222"/>
                  </a:lnTo>
                  <a:lnTo>
                    <a:pt x="86423" y="1014137"/>
                  </a:lnTo>
                  <a:lnTo>
                    <a:pt x="71795" y="1057650"/>
                  </a:lnTo>
                  <a:lnTo>
                    <a:pt x="58454" y="1101738"/>
                  </a:lnTo>
                  <a:lnTo>
                    <a:pt x="46423" y="1146379"/>
                  </a:lnTo>
                  <a:lnTo>
                    <a:pt x="35724" y="1191550"/>
                  </a:lnTo>
                  <a:lnTo>
                    <a:pt x="26380" y="1237230"/>
                  </a:lnTo>
                  <a:lnTo>
                    <a:pt x="18412" y="1283396"/>
                  </a:lnTo>
                  <a:lnTo>
                    <a:pt x="11843" y="1330026"/>
                  </a:lnTo>
                  <a:lnTo>
                    <a:pt x="6695" y="1377098"/>
                  </a:lnTo>
                  <a:lnTo>
                    <a:pt x="2990" y="1424589"/>
                  </a:lnTo>
                  <a:lnTo>
                    <a:pt x="751" y="1472477"/>
                  </a:lnTo>
                  <a:lnTo>
                    <a:pt x="0" y="1520739"/>
                  </a:lnTo>
                  <a:lnTo>
                    <a:pt x="751" y="1569002"/>
                  </a:lnTo>
                  <a:lnTo>
                    <a:pt x="2990" y="1616890"/>
                  </a:lnTo>
                  <a:lnTo>
                    <a:pt x="6695" y="1664381"/>
                  </a:lnTo>
                  <a:lnTo>
                    <a:pt x="11843" y="1711453"/>
                  </a:lnTo>
                  <a:lnTo>
                    <a:pt x="18412" y="1758083"/>
                  </a:lnTo>
                  <a:lnTo>
                    <a:pt x="26380" y="1804249"/>
                  </a:lnTo>
                  <a:lnTo>
                    <a:pt x="35724" y="1849928"/>
                  </a:lnTo>
                  <a:lnTo>
                    <a:pt x="46423" y="1895100"/>
                  </a:lnTo>
                  <a:lnTo>
                    <a:pt x="58454" y="1939741"/>
                  </a:lnTo>
                  <a:lnTo>
                    <a:pt x="71795" y="1983829"/>
                  </a:lnTo>
                  <a:lnTo>
                    <a:pt x="86423" y="2027341"/>
                  </a:lnTo>
                  <a:lnTo>
                    <a:pt x="102317" y="2070257"/>
                  </a:lnTo>
                  <a:lnTo>
                    <a:pt x="119454" y="2112553"/>
                  </a:lnTo>
                  <a:lnTo>
                    <a:pt x="137811" y="2154206"/>
                  </a:lnTo>
                  <a:lnTo>
                    <a:pt x="157368" y="2195196"/>
                  </a:lnTo>
                  <a:lnTo>
                    <a:pt x="178100" y="2235499"/>
                  </a:lnTo>
                  <a:lnTo>
                    <a:pt x="199987" y="2275093"/>
                  </a:lnTo>
                  <a:lnTo>
                    <a:pt x="223005" y="2313957"/>
                  </a:lnTo>
                  <a:lnTo>
                    <a:pt x="247133" y="2352067"/>
                  </a:lnTo>
                  <a:lnTo>
                    <a:pt x="272348" y="2389402"/>
                  </a:lnTo>
                  <a:lnTo>
                    <a:pt x="298629" y="2425939"/>
                  </a:lnTo>
                  <a:lnTo>
                    <a:pt x="325952" y="2461656"/>
                  </a:lnTo>
                  <a:lnTo>
                    <a:pt x="354296" y="2496531"/>
                  </a:lnTo>
                  <a:lnTo>
                    <a:pt x="383638" y="2530541"/>
                  </a:lnTo>
                  <a:lnTo>
                    <a:pt x="413956" y="2563665"/>
                  </a:lnTo>
                  <a:lnTo>
                    <a:pt x="445228" y="2595879"/>
                  </a:lnTo>
                  <a:lnTo>
                    <a:pt x="477432" y="2627162"/>
                  </a:lnTo>
                  <a:lnTo>
                    <a:pt x="510545" y="2657492"/>
                  </a:lnTo>
                  <a:lnTo>
                    <a:pt x="544545" y="2686846"/>
                  </a:lnTo>
                  <a:lnTo>
                    <a:pt x="579410" y="2715202"/>
                  </a:lnTo>
                  <a:lnTo>
                    <a:pt x="615118" y="2742538"/>
                  </a:lnTo>
                  <a:lnTo>
                    <a:pt x="651646" y="2768831"/>
                  </a:lnTo>
                  <a:lnTo>
                    <a:pt x="688972" y="2794059"/>
                  </a:lnTo>
                  <a:lnTo>
                    <a:pt x="727073" y="2818200"/>
                  </a:lnTo>
                  <a:lnTo>
                    <a:pt x="765929" y="2841232"/>
                  </a:lnTo>
                  <a:lnTo>
                    <a:pt x="805516" y="2863132"/>
                  </a:lnTo>
                  <a:lnTo>
                    <a:pt x="845811" y="2883879"/>
                  </a:lnTo>
                  <a:lnTo>
                    <a:pt x="886794" y="2903449"/>
                  </a:lnTo>
                  <a:lnTo>
                    <a:pt x="928441" y="2921821"/>
                  </a:lnTo>
                  <a:lnTo>
                    <a:pt x="970731" y="2938972"/>
                  </a:lnTo>
                  <a:lnTo>
                    <a:pt x="1013641" y="2954881"/>
                  </a:lnTo>
                  <a:lnTo>
                    <a:pt x="1057148" y="2969524"/>
                  </a:lnTo>
                  <a:lnTo>
                    <a:pt x="1101231" y="2982880"/>
                  </a:lnTo>
                  <a:lnTo>
                    <a:pt x="1145868" y="2994927"/>
                  </a:lnTo>
                  <a:lnTo>
                    <a:pt x="1191035" y="3005641"/>
                  </a:lnTo>
                  <a:lnTo>
                    <a:pt x="1236712" y="3015001"/>
                  </a:lnTo>
                  <a:lnTo>
                    <a:pt x="1282875" y="3022985"/>
                  </a:lnTo>
                  <a:lnTo>
                    <a:pt x="1329502" y="3029570"/>
                  </a:lnTo>
                  <a:lnTo>
                    <a:pt x="1376572" y="3034735"/>
                  </a:lnTo>
                  <a:lnTo>
                    <a:pt x="1424061" y="3038456"/>
                  </a:lnTo>
                  <a:lnTo>
                    <a:pt x="1471948" y="3040711"/>
                  </a:lnTo>
                  <a:lnTo>
                    <a:pt x="1520210" y="3041479"/>
                  </a:lnTo>
                  <a:lnTo>
                    <a:pt x="1568473" y="3040711"/>
                  </a:lnTo>
                  <a:lnTo>
                    <a:pt x="1616360" y="3038456"/>
                  </a:lnTo>
                  <a:lnTo>
                    <a:pt x="1663850" y="3034735"/>
                  </a:lnTo>
                  <a:lnTo>
                    <a:pt x="1710920" y="3029570"/>
                  </a:lnTo>
                  <a:lnTo>
                    <a:pt x="1757548" y="3022985"/>
                  </a:lnTo>
                  <a:lnTo>
                    <a:pt x="1803711" y="3015001"/>
                  </a:lnTo>
                  <a:lnTo>
                    <a:pt x="1849388" y="3005641"/>
                  </a:lnTo>
                  <a:lnTo>
                    <a:pt x="1894556" y="2994927"/>
                  </a:lnTo>
                  <a:lnTo>
                    <a:pt x="1939193" y="2982880"/>
                  </a:lnTo>
                  <a:lnTo>
                    <a:pt x="1983276" y="2969524"/>
                  </a:lnTo>
                  <a:lnTo>
                    <a:pt x="2026784" y="2954881"/>
                  </a:lnTo>
                  <a:lnTo>
                    <a:pt x="2069694" y="2938972"/>
                  </a:lnTo>
                  <a:lnTo>
                    <a:pt x="2111984" y="2921821"/>
                  </a:lnTo>
                  <a:lnTo>
                    <a:pt x="2153632" y="2903449"/>
                  </a:lnTo>
                  <a:lnTo>
                    <a:pt x="2194615" y="2883879"/>
                  </a:lnTo>
                  <a:lnTo>
                    <a:pt x="2234911" y="2863132"/>
                  </a:lnTo>
                  <a:lnTo>
                    <a:pt x="2274498" y="2841232"/>
                  </a:lnTo>
                  <a:lnTo>
                    <a:pt x="2313353" y="2818200"/>
                  </a:lnTo>
                  <a:lnTo>
                    <a:pt x="2351455" y="2794059"/>
                  </a:lnTo>
                  <a:lnTo>
                    <a:pt x="2388782" y="2768831"/>
                  </a:lnTo>
                  <a:lnTo>
                    <a:pt x="2425310" y="2742538"/>
                  </a:lnTo>
                  <a:lnTo>
                    <a:pt x="2461017" y="2715202"/>
                  </a:lnTo>
                  <a:lnTo>
                    <a:pt x="2495882" y="2686846"/>
                  </a:lnTo>
                  <a:lnTo>
                    <a:pt x="2529883" y="2657492"/>
                  </a:lnTo>
                  <a:lnTo>
                    <a:pt x="2562996" y="2627162"/>
                  </a:lnTo>
                  <a:lnTo>
                    <a:pt x="2595200" y="2595879"/>
                  </a:lnTo>
                  <a:lnTo>
                    <a:pt x="2626472" y="2563665"/>
                  </a:lnTo>
                  <a:lnTo>
                    <a:pt x="2656790" y="2530541"/>
                  </a:lnTo>
                  <a:lnTo>
                    <a:pt x="2686133" y="2496531"/>
                  </a:lnTo>
                  <a:lnTo>
                    <a:pt x="2714477" y="2461656"/>
                  </a:lnTo>
                  <a:lnTo>
                    <a:pt x="2741800" y="2425939"/>
                  </a:lnTo>
                  <a:lnTo>
                    <a:pt x="2768080" y="2389402"/>
                  </a:lnTo>
                  <a:lnTo>
                    <a:pt x="2793296" y="2352067"/>
                  </a:lnTo>
                  <a:lnTo>
                    <a:pt x="2817424" y="2313957"/>
                  </a:lnTo>
                  <a:lnTo>
                    <a:pt x="2840442" y="2275093"/>
                  </a:lnTo>
                  <a:lnTo>
                    <a:pt x="2862329" y="2235499"/>
                  </a:lnTo>
                  <a:lnTo>
                    <a:pt x="2883062" y="2195196"/>
                  </a:lnTo>
                  <a:lnTo>
                    <a:pt x="2902618" y="2154206"/>
                  </a:lnTo>
                  <a:lnTo>
                    <a:pt x="2920975" y="2112553"/>
                  </a:lnTo>
                  <a:lnTo>
                    <a:pt x="2938112" y="2070257"/>
                  </a:lnTo>
                  <a:lnTo>
                    <a:pt x="2954006" y="2027341"/>
                  </a:lnTo>
                  <a:lnTo>
                    <a:pt x="2968634" y="1983829"/>
                  </a:lnTo>
                  <a:lnTo>
                    <a:pt x="2981975" y="1939741"/>
                  </a:lnTo>
                  <a:lnTo>
                    <a:pt x="2994006" y="1895100"/>
                  </a:lnTo>
                  <a:lnTo>
                    <a:pt x="3004705" y="1849928"/>
                  </a:lnTo>
                  <a:lnTo>
                    <a:pt x="3014049" y="1804249"/>
                  </a:lnTo>
                  <a:lnTo>
                    <a:pt x="3022017" y="1758083"/>
                  </a:lnTo>
                  <a:lnTo>
                    <a:pt x="3028587" y="1711453"/>
                  </a:lnTo>
                  <a:lnTo>
                    <a:pt x="3033735" y="1664381"/>
                  </a:lnTo>
                  <a:lnTo>
                    <a:pt x="3037439" y="1616890"/>
                  </a:lnTo>
                  <a:lnTo>
                    <a:pt x="3039678" y="1569002"/>
                  </a:lnTo>
                  <a:lnTo>
                    <a:pt x="3040430" y="1520739"/>
                  </a:lnTo>
                  <a:lnTo>
                    <a:pt x="3039678" y="1472477"/>
                  </a:lnTo>
                  <a:lnTo>
                    <a:pt x="3037439" y="1424589"/>
                  </a:lnTo>
                  <a:lnTo>
                    <a:pt x="3033735" y="1377098"/>
                  </a:lnTo>
                  <a:lnTo>
                    <a:pt x="3028587" y="1330026"/>
                  </a:lnTo>
                  <a:lnTo>
                    <a:pt x="3022017" y="1283396"/>
                  </a:lnTo>
                  <a:lnTo>
                    <a:pt x="3014049" y="1237230"/>
                  </a:lnTo>
                  <a:lnTo>
                    <a:pt x="3004705" y="1191550"/>
                  </a:lnTo>
                  <a:lnTo>
                    <a:pt x="2994006" y="1146379"/>
                  </a:lnTo>
                  <a:lnTo>
                    <a:pt x="2981975" y="1101738"/>
                  </a:lnTo>
                  <a:lnTo>
                    <a:pt x="2968634" y="1057650"/>
                  </a:lnTo>
                  <a:lnTo>
                    <a:pt x="2954006" y="1014137"/>
                  </a:lnTo>
                  <a:lnTo>
                    <a:pt x="2938112" y="971222"/>
                  </a:lnTo>
                  <a:lnTo>
                    <a:pt x="2920975" y="928926"/>
                  </a:lnTo>
                  <a:lnTo>
                    <a:pt x="2902618" y="887272"/>
                  </a:lnTo>
                  <a:lnTo>
                    <a:pt x="2883062" y="846283"/>
                  </a:lnTo>
                  <a:lnTo>
                    <a:pt x="2862329" y="805980"/>
                  </a:lnTo>
                  <a:lnTo>
                    <a:pt x="2840442" y="766385"/>
                  </a:lnTo>
                  <a:lnTo>
                    <a:pt x="2817424" y="727522"/>
                  </a:lnTo>
                  <a:lnTo>
                    <a:pt x="2793296" y="689411"/>
                  </a:lnTo>
                  <a:lnTo>
                    <a:pt x="2768080" y="652077"/>
                  </a:lnTo>
                  <a:lnTo>
                    <a:pt x="2741800" y="615540"/>
                  </a:lnTo>
                  <a:lnTo>
                    <a:pt x="2714477" y="579823"/>
                  </a:lnTo>
                  <a:lnTo>
                    <a:pt x="2686133" y="544948"/>
                  </a:lnTo>
                  <a:lnTo>
                    <a:pt x="2656790" y="510937"/>
                  </a:lnTo>
                  <a:lnTo>
                    <a:pt x="2626472" y="477814"/>
                  </a:lnTo>
                  <a:lnTo>
                    <a:pt x="2595200" y="445599"/>
                  </a:lnTo>
                  <a:lnTo>
                    <a:pt x="2562996" y="414316"/>
                  </a:lnTo>
                  <a:lnTo>
                    <a:pt x="2529883" y="383986"/>
                  </a:lnTo>
                  <a:lnTo>
                    <a:pt x="2495882" y="354632"/>
                  </a:lnTo>
                  <a:lnTo>
                    <a:pt x="2461017" y="326277"/>
                  </a:lnTo>
                  <a:lnTo>
                    <a:pt x="2425310" y="298941"/>
                  </a:lnTo>
                  <a:lnTo>
                    <a:pt x="2388782" y="272648"/>
                  </a:lnTo>
                  <a:lnTo>
                    <a:pt x="2351455" y="247420"/>
                  </a:lnTo>
                  <a:lnTo>
                    <a:pt x="2313353" y="223279"/>
                  </a:lnTo>
                  <a:lnTo>
                    <a:pt x="2274498" y="200247"/>
                  </a:lnTo>
                  <a:lnTo>
                    <a:pt x="2234911" y="178346"/>
                  </a:lnTo>
                  <a:lnTo>
                    <a:pt x="2194615" y="157600"/>
                  </a:lnTo>
                  <a:lnTo>
                    <a:pt x="2153632" y="138030"/>
                  </a:lnTo>
                  <a:lnTo>
                    <a:pt x="2111984" y="119658"/>
                  </a:lnTo>
                  <a:lnTo>
                    <a:pt x="2069694" y="102506"/>
                  </a:lnTo>
                  <a:lnTo>
                    <a:pt x="2026784" y="86598"/>
                  </a:lnTo>
                  <a:lnTo>
                    <a:pt x="1983276" y="71955"/>
                  </a:lnTo>
                  <a:lnTo>
                    <a:pt x="1939193" y="58599"/>
                  </a:lnTo>
                  <a:lnTo>
                    <a:pt x="1894556" y="46552"/>
                  </a:lnTo>
                  <a:lnTo>
                    <a:pt x="1849388" y="35838"/>
                  </a:lnTo>
                  <a:lnTo>
                    <a:pt x="1803711" y="26478"/>
                  </a:lnTo>
                  <a:lnTo>
                    <a:pt x="1757548" y="18494"/>
                  </a:lnTo>
                  <a:lnTo>
                    <a:pt x="1710920" y="11909"/>
                  </a:lnTo>
                  <a:lnTo>
                    <a:pt x="1663850" y="6744"/>
                  </a:lnTo>
                  <a:lnTo>
                    <a:pt x="1616360" y="3023"/>
                  </a:lnTo>
                  <a:lnTo>
                    <a:pt x="1568473" y="767"/>
                  </a:lnTo>
                  <a:lnTo>
                    <a:pt x="1520210" y="0"/>
                  </a:lnTo>
                  <a:close/>
                </a:path>
              </a:pathLst>
            </a:custGeom>
            <a:solidFill>
              <a:srgbClr val="F3610A">
                <a:alpha val="1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0" name="object 20" descr=""/>
            <p:cNvSpPr/>
            <p:nvPr/>
          </p:nvSpPr>
          <p:spPr>
            <a:xfrm>
              <a:off x="16077325" y="1280623"/>
              <a:ext cx="3041015" cy="3041650"/>
            </a:xfrm>
            <a:custGeom>
              <a:avLst/>
              <a:gdLst/>
              <a:ahLst/>
              <a:cxnLst/>
              <a:rect l="l" t="t" r="r" b="b"/>
              <a:pathLst>
                <a:path w="3041015" h="3041650">
                  <a:moveTo>
                    <a:pt x="1520215" y="0"/>
                  </a:moveTo>
                  <a:lnTo>
                    <a:pt x="1568477" y="767"/>
                  </a:lnTo>
                  <a:lnTo>
                    <a:pt x="1616364" y="3023"/>
                  </a:lnTo>
                  <a:lnTo>
                    <a:pt x="1663854" y="6744"/>
                  </a:lnTo>
                  <a:lnTo>
                    <a:pt x="1710924" y="11909"/>
                  </a:lnTo>
                  <a:lnTo>
                    <a:pt x="1757551" y="18494"/>
                  </a:lnTo>
                  <a:lnTo>
                    <a:pt x="1803714" y="26478"/>
                  </a:lnTo>
                  <a:lnTo>
                    <a:pt x="1849391" y="35838"/>
                  </a:lnTo>
                  <a:lnTo>
                    <a:pt x="1894559" y="46552"/>
                  </a:lnTo>
                  <a:lnTo>
                    <a:pt x="1939196" y="58599"/>
                  </a:lnTo>
                  <a:lnTo>
                    <a:pt x="1983279" y="71955"/>
                  </a:lnTo>
                  <a:lnTo>
                    <a:pt x="2026787" y="86598"/>
                  </a:lnTo>
                  <a:lnTo>
                    <a:pt x="2069696" y="102507"/>
                  </a:lnTo>
                  <a:lnTo>
                    <a:pt x="2111986" y="119658"/>
                  </a:lnTo>
                  <a:lnTo>
                    <a:pt x="2153634" y="138030"/>
                  </a:lnTo>
                  <a:lnTo>
                    <a:pt x="2194616" y="157600"/>
                  </a:lnTo>
                  <a:lnTo>
                    <a:pt x="2234912" y="178347"/>
                  </a:lnTo>
                  <a:lnTo>
                    <a:pt x="2274499" y="200247"/>
                  </a:lnTo>
                  <a:lnTo>
                    <a:pt x="2313355" y="223279"/>
                  </a:lnTo>
                  <a:lnTo>
                    <a:pt x="2351457" y="247420"/>
                  </a:lnTo>
                  <a:lnTo>
                    <a:pt x="2388783" y="272648"/>
                  </a:lnTo>
                  <a:lnTo>
                    <a:pt x="2425311" y="298941"/>
                  </a:lnTo>
                  <a:lnTo>
                    <a:pt x="2461018" y="326277"/>
                  </a:lnTo>
                  <a:lnTo>
                    <a:pt x="2495883" y="354633"/>
                  </a:lnTo>
                  <a:lnTo>
                    <a:pt x="2529883" y="383987"/>
                  </a:lnTo>
                  <a:lnTo>
                    <a:pt x="2562997" y="414316"/>
                  </a:lnTo>
                  <a:lnTo>
                    <a:pt x="2595200" y="445600"/>
                  </a:lnTo>
                  <a:lnTo>
                    <a:pt x="2626472" y="477814"/>
                  </a:lnTo>
                  <a:lnTo>
                    <a:pt x="2656791" y="510938"/>
                  </a:lnTo>
                  <a:lnTo>
                    <a:pt x="2686133" y="544948"/>
                  </a:lnTo>
                  <a:lnTo>
                    <a:pt x="2714477" y="579823"/>
                  </a:lnTo>
                  <a:lnTo>
                    <a:pt x="2741800" y="615540"/>
                  </a:lnTo>
                  <a:lnTo>
                    <a:pt x="2768080" y="652077"/>
                  </a:lnTo>
                  <a:lnTo>
                    <a:pt x="2793296" y="689412"/>
                  </a:lnTo>
                  <a:lnTo>
                    <a:pt x="2817424" y="727522"/>
                  </a:lnTo>
                  <a:lnTo>
                    <a:pt x="2840442" y="766385"/>
                  </a:lnTo>
                  <a:lnTo>
                    <a:pt x="2862329" y="805980"/>
                  </a:lnTo>
                  <a:lnTo>
                    <a:pt x="2883061" y="846283"/>
                  </a:lnTo>
                  <a:lnTo>
                    <a:pt x="2902618" y="887272"/>
                  </a:lnTo>
                  <a:lnTo>
                    <a:pt x="2920975" y="928926"/>
                  </a:lnTo>
                  <a:lnTo>
                    <a:pt x="2938112" y="971222"/>
                  </a:lnTo>
                  <a:lnTo>
                    <a:pt x="2954006" y="1014137"/>
                  </a:lnTo>
                  <a:lnTo>
                    <a:pt x="2968634" y="1057650"/>
                  </a:lnTo>
                  <a:lnTo>
                    <a:pt x="2981975" y="1101738"/>
                  </a:lnTo>
                  <a:lnTo>
                    <a:pt x="2994006" y="1146379"/>
                  </a:lnTo>
                  <a:lnTo>
                    <a:pt x="3004704" y="1191550"/>
                  </a:lnTo>
                  <a:lnTo>
                    <a:pt x="3014049" y="1237230"/>
                  </a:lnTo>
                  <a:lnTo>
                    <a:pt x="3022017" y="1283396"/>
                  </a:lnTo>
                  <a:lnTo>
                    <a:pt x="3028586" y="1330026"/>
                  </a:lnTo>
                  <a:lnTo>
                    <a:pt x="3033734" y="1377098"/>
                  </a:lnTo>
                  <a:lnTo>
                    <a:pt x="3037439" y="1424589"/>
                  </a:lnTo>
                  <a:lnTo>
                    <a:pt x="3039678" y="1472477"/>
                  </a:lnTo>
                  <a:lnTo>
                    <a:pt x="3040429" y="1520740"/>
                  </a:lnTo>
                  <a:lnTo>
                    <a:pt x="3039678" y="1569002"/>
                  </a:lnTo>
                  <a:lnTo>
                    <a:pt x="3037439" y="1616890"/>
                  </a:lnTo>
                  <a:lnTo>
                    <a:pt x="3033734" y="1664381"/>
                  </a:lnTo>
                  <a:lnTo>
                    <a:pt x="3028586" y="1711453"/>
                  </a:lnTo>
                  <a:lnTo>
                    <a:pt x="3022017" y="1758083"/>
                  </a:lnTo>
                  <a:lnTo>
                    <a:pt x="3014049" y="1804249"/>
                  </a:lnTo>
                  <a:lnTo>
                    <a:pt x="3004704" y="1849928"/>
                  </a:lnTo>
                  <a:lnTo>
                    <a:pt x="2994006" y="1895100"/>
                  </a:lnTo>
                  <a:lnTo>
                    <a:pt x="2981975" y="1939741"/>
                  </a:lnTo>
                  <a:lnTo>
                    <a:pt x="2968634" y="1983829"/>
                  </a:lnTo>
                  <a:lnTo>
                    <a:pt x="2954006" y="2027342"/>
                  </a:lnTo>
                  <a:lnTo>
                    <a:pt x="2938112" y="2070257"/>
                  </a:lnTo>
                  <a:lnTo>
                    <a:pt x="2920975" y="2112553"/>
                  </a:lnTo>
                  <a:lnTo>
                    <a:pt x="2902618" y="2154206"/>
                  </a:lnTo>
                  <a:lnTo>
                    <a:pt x="2883061" y="2195196"/>
                  </a:lnTo>
                  <a:lnTo>
                    <a:pt x="2862329" y="2235499"/>
                  </a:lnTo>
                  <a:lnTo>
                    <a:pt x="2840442" y="2275093"/>
                  </a:lnTo>
                  <a:lnTo>
                    <a:pt x="2817424" y="2313957"/>
                  </a:lnTo>
                  <a:lnTo>
                    <a:pt x="2793296" y="2352067"/>
                  </a:lnTo>
                  <a:lnTo>
                    <a:pt x="2768080" y="2389402"/>
                  </a:lnTo>
                  <a:lnTo>
                    <a:pt x="2741800" y="2425939"/>
                  </a:lnTo>
                  <a:lnTo>
                    <a:pt x="2714477" y="2461656"/>
                  </a:lnTo>
                  <a:lnTo>
                    <a:pt x="2686133" y="2496531"/>
                  </a:lnTo>
                  <a:lnTo>
                    <a:pt x="2656791" y="2530541"/>
                  </a:lnTo>
                  <a:lnTo>
                    <a:pt x="2626472" y="2563665"/>
                  </a:lnTo>
                  <a:lnTo>
                    <a:pt x="2595200" y="2595879"/>
                  </a:lnTo>
                  <a:lnTo>
                    <a:pt x="2562997" y="2627163"/>
                  </a:lnTo>
                  <a:lnTo>
                    <a:pt x="2529883" y="2657492"/>
                  </a:lnTo>
                  <a:lnTo>
                    <a:pt x="2495883" y="2686846"/>
                  </a:lnTo>
                  <a:lnTo>
                    <a:pt x="2461018" y="2715202"/>
                  </a:lnTo>
                  <a:lnTo>
                    <a:pt x="2425311" y="2742538"/>
                  </a:lnTo>
                  <a:lnTo>
                    <a:pt x="2388783" y="2768831"/>
                  </a:lnTo>
                  <a:lnTo>
                    <a:pt x="2351457" y="2794059"/>
                  </a:lnTo>
                  <a:lnTo>
                    <a:pt x="2313355" y="2818200"/>
                  </a:lnTo>
                  <a:lnTo>
                    <a:pt x="2274499" y="2841232"/>
                  </a:lnTo>
                  <a:lnTo>
                    <a:pt x="2234912" y="2863132"/>
                  </a:lnTo>
                  <a:lnTo>
                    <a:pt x="2194616" y="2883879"/>
                  </a:lnTo>
                  <a:lnTo>
                    <a:pt x="2153634" y="2903449"/>
                  </a:lnTo>
                  <a:lnTo>
                    <a:pt x="2111986" y="2921821"/>
                  </a:lnTo>
                  <a:lnTo>
                    <a:pt x="2069696" y="2938973"/>
                  </a:lnTo>
                  <a:lnTo>
                    <a:pt x="2026787" y="2954881"/>
                  </a:lnTo>
                  <a:lnTo>
                    <a:pt x="1983279" y="2969524"/>
                  </a:lnTo>
                  <a:lnTo>
                    <a:pt x="1939196" y="2982880"/>
                  </a:lnTo>
                  <a:lnTo>
                    <a:pt x="1894559" y="2994927"/>
                  </a:lnTo>
                  <a:lnTo>
                    <a:pt x="1849391" y="3005641"/>
                  </a:lnTo>
                  <a:lnTo>
                    <a:pt x="1803714" y="3015001"/>
                  </a:lnTo>
                  <a:lnTo>
                    <a:pt x="1757551" y="3022985"/>
                  </a:lnTo>
                  <a:lnTo>
                    <a:pt x="1710924" y="3029571"/>
                  </a:lnTo>
                  <a:lnTo>
                    <a:pt x="1663854" y="3034735"/>
                  </a:lnTo>
                  <a:lnTo>
                    <a:pt x="1616364" y="3038456"/>
                  </a:lnTo>
                  <a:lnTo>
                    <a:pt x="1568477" y="3040712"/>
                  </a:lnTo>
                  <a:lnTo>
                    <a:pt x="1520215" y="3041480"/>
                  </a:lnTo>
                  <a:lnTo>
                    <a:pt x="1471952" y="3040712"/>
                  </a:lnTo>
                  <a:lnTo>
                    <a:pt x="1424065" y="3038456"/>
                  </a:lnTo>
                  <a:lnTo>
                    <a:pt x="1376575" y="3034735"/>
                  </a:lnTo>
                  <a:lnTo>
                    <a:pt x="1329505" y="3029571"/>
                  </a:lnTo>
                  <a:lnTo>
                    <a:pt x="1282878" y="3022985"/>
                  </a:lnTo>
                  <a:lnTo>
                    <a:pt x="1236714" y="3015001"/>
                  </a:lnTo>
                  <a:lnTo>
                    <a:pt x="1191038" y="3005641"/>
                  </a:lnTo>
                  <a:lnTo>
                    <a:pt x="1145870" y="2994927"/>
                  </a:lnTo>
                  <a:lnTo>
                    <a:pt x="1101233" y="2982880"/>
                  </a:lnTo>
                  <a:lnTo>
                    <a:pt x="1057150" y="2969524"/>
                  </a:lnTo>
                  <a:lnTo>
                    <a:pt x="1013642" y="2954881"/>
                  </a:lnTo>
                  <a:lnTo>
                    <a:pt x="970732" y="2938973"/>
                  </a:lnTo>
                  <a:lnTo>
                    <a:pt x="928442" y="2921821"/>
                  </a:lnTo>
                  <a:lnTo>
                    <a:pt x="886795" y="2903449"/>
                  </a:lnTo>
                  <a:lnTo>
                    <a:pt x="845812" y="2883879"/>
                  </a:lnTo>
                  <a:lnTo>
                    <a:pt x="805516" y="2863132"/>
                  </a:lnTo>
                  <a:lnTo>
                    <a:pt x="765929" y="2841232"/>
                  </a:lnTo>
                  <a:lnTo>
                    <a:pt x="727074" y="2818200"/>
                  </a:lnTo>
                  <a:lnTo>
                    <a:pt x="688972" y="2794059"/>
                  </a:lnTo>
                  <a:lnTo>
                    <a:pt x="651646" y="2768831"/>
                  </a:lnTo>
                  <a:lnTo>
                    <a:pt x="615118" y="2742538"/>
                  </a:lnTo>
                  <a:lnTo>
                    <a:pt x="579410" y="2715202"/>
                  </a:lnTo>
                  <a:lnTo>
                    <a:pt x="544545" y="2686846"/>
                  </a:lnTo>
                  <a:lnTo>
                    <a:pt x="510545" y="2657492"/>
                  </a:lnTo>
                  <a:lnTo>
                    <a:pt x="477432" y="2627163"/>
                  </a:lnTo>
                  <a:lnTo>
                    <a:pt x="445228" y="2595879"/>
                  </a:lnTo>
                  <a:lnTo>
                    <a:pt x="413956" y="2563665"/>
                  </a:lnTo>
                  <a:lnTo>
                    <a:pt x="383638" y="2530541"/>
                  </a:lnTo>
                  <a:lnTo>
                    <a:pt x="354296" y="2496531"/>
                  </a:lnTo>
                  <a:lnTo>
                    <a:pt x="325952" y="2461656"/>
                  </a:lnTo>
                  <a:lnTo>
                    <a:pt x="298629" y="2425939"/>
                  </a:lnTo>
                  <a:lnTo>
                    <a:pt x="272348" y="2389402"/>
                  </a:lnTo>
                  <a:lnTo>
                    <a:pt x="247133" y="2352067"/>
                  </a:lnTo>
                  <a:lnTo>
                    <a:pt x="223005" y="2313957"/>
                  </a:lnTo>
                  <a:lnTo>
                    <a:pt x="199986" y="2275093"/>
                  </a:lnTo>
                  <a:lnTo>
                    <a:pt x="178100" y="2235499"/>
                  </a:lnTo>
                  <a:lnTo>
                    <a:pt x="157367" y="2195196"/>
                  </a:lnTo>
                  <a:lnTo>
                    <a:pt x="137811" y="2154206"/>
                  </a:lnTo>
                  <a:lnTo>
                    <a:pt x="119454" y="2112553"/>
                  </a:lnTo>
                  <a:lnTo>
                    <a:pt x="102317" y="2070257"/>
                  </a:lnTo>
                  <a:lnTo>
                    <a:pt x="86423" y="2027342"/>
                  </a:lnTo>
                  <a:lnTo>
                    <a:pt x="71795" y="1983829"/>
                  </a:lnTo>
                  <a:lnTo>
                    <a:pt x="58454" y="1939741"/>
                  </a:lnTo>
                  <a:lnTo>
                    <a:pt x="46423" y="1895100"/>
                  </a:lnTo>
                  <a:lnTo>
                    <a:pt x="35724" y="1849928"/>
                  </a:lnTo>
                  <a:lnTo>
                    <a:pt x="26380" y="1804249"/>
                  </a:lnTo>
                  <a:lnTo>
                    <a:pt x="18412" y="1758083"/>
                  </a:lnTo>
                  <a:lnTo>
                    <a:pt x="11843" y="1711453"/>
                  </a:lnTo>
                  <a:lnTo>
                    <a:pt x="6695" y="1664381"/>
                  </a:lnTo>
                  <a:lnTo>
                    <a:pt x="2990" y="1616890"/>
                  </a:lnTo>
                  <a:lnTo>
                    <a:pt x="751" y="1569002"/>
                  </a:lnTo>
                  <a:lnTo>
                    <a:pt x="0" y="1520740"/>
                  </a:lnTo>
                  <a:lnTo>
                    <a:pt x="751" y="1472477"/>
                  </a:lnTo>
                  <a:lnTo>
                    <a:pt x="2990" y="1424589"/>
                  </a:lnTo>
                  <a:lnTo>
                    <a:pt x="6695" y="1377098"/>
                  </a:lnTo>
                  <a:lnTo>
                    <a:pt x="11843" y="1330026"/>
                  </a:lnTo>
                  <a:lnTo>
                    <a:pt x="18412" y="1283396"/>
                  </a:lnTo>
                  <a:lnTo>
                    <a:pt x="26380" y="1237230"/>
                  </a:lnTo>
                  <a:lnTo>
                    <a:pt x="35724" y="1191550"/>
                  </a:lnTo>
                  <a:lnTo>
                    <a:pt x="46423" y="1146379"/>
                  </a:lnTo>
                  <a:lnTo>
                    <a:pt x="58454" y="1101738"/>
                  </a:lnTo>
                  <a:lnTo>
                    <a:pt x="71795" y="1057650"/>
                  </a:lnTo>
                  <a:lnTo>
                    <a:pt x="86423" y="1014137"/>
                  </a:lnTo>
                  <a:lnTo>
                    <a:pt x="102317" y="971222"/>
                  </a:lnTo>
                  <a:lnTo>
                    <a:pt x="119454" y="928926"/>
                  </a:lnTo>
                  <a:lnTo>
                    <a:pt x="137811" y="887272"/>
                  </a:lnTo>
                  <a:lnTo>
                    <a:pt x="157367" y="846283"/>
                  </a:lnTo>
                  <a:lnTo>
                    <a:pt x="178100" y="805980"/>
                  </a:lnTo>
                  <a:lnTo>
                    <a:pt x="199986" y="766385"/>
                  </a:lnTo>
                  <a:lnTo>
                    <a:pt x="223005" y="727522"/>
                  </a:lnTo>
                  <a:lnTo>
                    <a:pt x="247133" y="689411"/>
                  </a:lnTo>
                  <a:lnTo>
                    <a:pt x="272348" y="652077"/>
                  </a:lnTo>
                  <a:lnTo>
                    <a:pt x="298629" y="615540"/>
                  </a:lnTo>
                  <a:lnTo>
                    <a:pt x="325952" y="579823"/>
                  </a:lnTo>
                  <a:lnTo>
                    <a:pt x="354296" y="544948"/>
                  </a:lnTo>
                  <a:lnTo>
                    <a:pt x="383638" y="510938"/>
                  </a:lnTo>
                  <a:lnTo>
                    <a:pt x="413956" y="477814"/>
                  </a:lnTo>
                  <a:lnTo>
                    <a:pt x="445228" y="445599"/>
                  </a:lnTo>
                  <a:lnTo>
                    <a:pt x="477432" y="414316"/>
                  </a:lnTo>
                  <a:lnTo>
                    <a:pt x="510545" y="383986"/>
                  </a:lnTo>
                  <a:lnTo>
                    <a:pt x="544545" y="354633"/>
                  </a:lnTo>
                  <a:lnTo>
                    <a:pt x="579410" y="326277"/>
                  </a:lnTo>
                  <a:lnTo>
                    <a:pt x="615118" y="298941"/>
                  </a:lnTo>
                  <a:lnTo>
                    <a:pt x="651646" y="272648"/>
                  </a:lnTo>
                  <a:lnTo>
                    <a:pt x="688972" y="247420"/>
                  </a:lnTo>
                  <a:lnTo>
                    <a:pt x="727074" y="223279"/>
                  </a:lnTo>
                  <a:lnTo>
                    <a:pt x="765929" y="200247"/>
                  </a:lnTo>
                  <a:lnTo>
                    <a:pt x="805516" y="178347"/>
                  </a:lnTo>
                  <a:lnTo>
                    <a:pt x="845812" y="157600"/>
                  </a:lnTo>
                  <a:lnTo>
                    <a:pt x="886795" y="138030"/>
                  </a:lnTo>
                  <a:lnTo>
                    <a:pt x="928442" y="119658"/>
                  </a:lnTo>
                  <a:lnTo>
                    <a:pt x="970732" y="102507"/>
                  </a:lnTo>
                  <a:lnTo>
                    <a:pt x="1013642" y="86598"/>
                  </a:lnTo>
                  <a:lnTo>
                    <a:pt x="1057150" y="71955"/>
                  </a:lnTo>
                  <a:lnTo>
                    <a:pt x="1101233" y="58599"/>
                  </a:lnTo>
                  <a:lnTo>
                    <a:pt x="1145870" y="46552"/>
                  </a:lnTo>
                  <a:lnTo>
                    <a:pt x="1191038" y="35838"/>
                  </a:lnTo>
                  <a:lnTo>
                    <a:pt x="1236714" y="26478"/>
                  </a:lnTo>
                  <a:lnTo>
                    <a:pt x="1282878" y="18494"/>
                  </a:lnTo>
                  <a:lnTo>
                    <a:pt x="1329505" y="11909"/>
                  </a:lnTo>
                  <a:lnTo>
                    <a:pt x="1376575" y="6744"/>
                  </a:lnTo>
                  <a:lnTo>
                    <a:pt x="1424065" y="3023"/>
                  </a:lnTo>
                  <a:lnTo>
                    <a:pt x="1471952" y="767"/>
                  </a:lnTo>
                  <a:lnTo>
                    <a:pt x="1520215" y="0"/>
                  </a:lnTo>
                </a:path>
              </a:pathLst>
            </a:custGeom>
            <a:ln w="29105">
              <a:solidFill>
                <a:srgbClr val="F3610A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21" name="object 21" descr=""/>
          <p:cNvSpPr txBox="1"/>
          <p:nvPr/>
        </p:nvSpPr>
        <p:spPr>
          <a:xfrm>
            <a:off x="16358350" y="2304064"/>
            <a:ext cx="2368550" cy="94234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algn="ctr" marL="12065" marR="5080" indent="23495">
              <a:lnSpc>
                <a:spcPct val="111400"/>
              </a:lnSpc>
              <a:spcBef>
                <a:spcPts val="90"/>
              </a:spcBef>
            </a:pPr>
            <a:r>
              <a:rPr dirty="0" sz="1800" spc="180" b="1">
                <a:solidFill>
                  <a:srgbClr val="FFFFFF"/>
                </a:solidFill>
                <a:latin typeface="Roboto"/>
                <a:cs typeface="Roboto"/>
              </a:rPr>
              <a:t>SUSTITUCIÓN</a:t>
            </a:r>
            <a:r>
              <a:rPr dirty="0" sz="1800" spc="390" b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800" spc="75" b="1">
                <a:solidFill>
                  <a:srgbClr val="FFFFFF"/>
                </a:solidFill>
                <a:latin typeface="Roboto"/>
                <a:cs typeface="Roboto"/>
              </a:rPr>
              <a:t>DE </a:t>
            </a:r>
            <a:r>
              <a:rPr dirty="0" sz="1800" spc="155" b="1">
                <a:solidFill>
                  <a:srgbClr val="FFFFFF"/>
                </a:solidFill>
                <a:latin typeface="Roboto"/>
                <a:cs typeface="Roboto"/>
              </a:rPr>
              <a:t>PARTE</a:t>
            </a:r>
            <a:r>
              <a:rPr dirty="0" sz="1800" spc="370" b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800" spc="175" b="1">
                <a:solidFill>
                  <a:srgbClr val="FFFFFF"/>
                </a:solidFill>
                <a:latin typeface="Roboto"/>
                <a:cs typeface="Roboto"/>
              </a:rPr>
              <a:t>POSTERIOR </a:t>
            </a:r>
            <a:r>
              <a:rPr dirty="0" sz="1800" spc="80" b="1">
                <a:solidFill>
                  <a:srgbClr val="FFFFFF"/>
                </a:solidFill>
                <a:latin typeface="Roboto"/>
                <a:cs typeface="Roboto"/>
              </a:rPr>
              <a:t>A</a:t>
            </a:r>
            <a:r>
              <a:rPr dirty="0" sz="1800" spc="370" b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800" spc="185" b="1">
                <a:solidFill>
                  <a:srgbClr val="FFFFFF"/>
                </a:solidFill>
                <a:latin typeface="Roboto"/>
                <a:cs typeface="Roboto"/>
              </a:rPr>
              <a:t>SENTENCIA</a:t>
            </a:r>
            <a:endParaRPr sz="1800">
              <a:latin typeface="Roboto"/>
              <a:cs typeface="Roboto"/>
            </a:endParaRPr>
          </a:p>
        </p:txBody>
      </p:sp>
      <p:grpSp>
        <p:nvGrpSpPr>
          <p:cNvPr id="22" name="object 22" descr=""/>
          <p:cNvGrpSpPr/>
          <p:nvPr/>
        </p:nvGrpSpPr>
        <p:grpSpPr>
          <a:xfrm>
            <a:off x="5613525" y="5268019"/>
            <a:ext cx="3521710" cy="3521710"/>
            <a:chOff x="5613525" y="5268019"/>
            <a:chExt cx="3521710" cy="3521710"/>
          </a:xfrm>
        </p:grpSpPr>
        <p:sp>
          <p:nvSpPr>
            <p:cNvPr id="23" name="object 23" descr=""/>
            <p:cNvSpPr/>
            <p:nvPr/>
          </p:nvSpPr>
          <p:spPr>
            <a:xfrm>
              <a:off x="5628077" y="5282571"/>
              <a:ext cx="3493135" cy="3493135"/>
            </a:xfrm>
            <a:custGeom>
              <a:avLst/>
              <a:gdLst/>
              <a:ahLst/>
              <a:cxnLst/>
              <a:rect l="l" t="t" r="r" b="b"/>
              <a:pathLst>
                <a:path w="3493134" h="3493134">
                  <a:moveTo>
                    <a:pt x="1746304" y="0"/>
                  </a:moveTo>
                  <a:lnTo>
                    <a:pt x="1698236" y="648"/>
                  </a:lnTo>
                  <a:lnTo>
                    <a:pt x="1650490" y="2583"/>
                  </a:lnTo>
                  <a:lnTo>
                    <a:pt x="1603080" y="5788"/>
                  </a:lnTo>
                  <a:lnTo>
                    <a:pt x="1556025" y="10247"/>
                  </a:lnTo>
                  <a:lnTo>
                    <a:pt x="1509341" y="15941"/>
                  </a:lnTo>
                  <a:lnTo>
                    <a:pt x="1463045" y="22856"/>
                  </a:lnTo>
                  <a:lnTo>
                    <a:pt x="1417152" y="30973"/>
                  </a:lnTo>
                  <a:lnTo>
                    <a:pt x="1371681" y="40278"/>
                  </a:lnTo>
                  <a:lnTo>
                    <a:pt x="1326647" y="50752"/>
                  </a:lnTo>
                  <a:lnTo>
                    <a:pt x="1282068" y="62379"/>
                  </a:lnTo>
                  <a:lnTo>
                    <a:pt x="1237959" y="75143"/>
                  </a:lnTo>
                  <a:lnTo>
                    <a:pt x="1194337" y="89027"/>
                  </a:lnTo>
                  <a:lnTo>
                    <a:pt x="1151220" y="104015"/>
                  </a:lnTo>
                  <a:lnTo>
                    <a:pt x="1108623" y="120089"/>
                  </a:lnTo>
                  <a:lnTo>
                    <a:pt x="1066564" y="137233"/>
                  </a:lnTo>
                  <a:lnTo>
                    <a:pt x="1025059" y="155430"/>
                  </a:lnTo>
                  <a:lnTo>
                    <a:pt x="984124" y="174664"/>
                  </a:lnTo>
                  <a:lnTo>
                    <a:pt x="943777" y="194919"/>
                  </a:lnTo>
                  <a:lnTo>
                    <a:pt x="904034" y="216177"/>
                  </a:lnTo>
                  <a:lnTo>
                    <a:pt x="864911" y="238421"/>
                  </a:lnTo>
                  <a:lnTo>
                    <a:pt x="826426" y="261636"/>
                  </a:lnTo>
                  <a:lnTo>
                    <a:pt x="788594" y="285804"/>
                  </a:lnTo>
                  <a:lnTo>
                    <a:pt x="751434" y="310909"/>
                  </a:lnTo>
                  <a:lnTo>
                    <a:pt x="714960" y="336935"/>
                  </a:lnTo>
                  <a:lnTo>
                    <a:pt x="679190" y="363864"/>
                  </a:lnTo>
                  <a:lnTo>
                    <a:pt x="644141" y="391680"/>
                  </a:lnTo>
                  <a:lnTo>
                    <a:pt x="609828" y="420366"/>
                  </a:lnTo>
                  <a:lnTo>
                    <a:pt x="576270" y="449906"/>
                  </a:lnTo>
                  <a:lnTo>
                    <a:pt x="543482" y="480283"/>
                  </a:lnTo>
                  <a:lnTo>
                    <a:pt x="511481" y="511480"/>
                  </a:lnTo>
                  <a:lnTo>
                    <a:pt x="480284" y="543481"/>
                  </a:lnTo>
                  <a:lnTo>
                    <a:pt x="449907" y="576269"/>
                  </a:lnTo>
                  <a:lnTo>
                    <a:pt x="420367" y="609827"/>
                  </a:lnTo>
                  <a:lnTo>
                    <a:pt x="391681" y="644140"/>
                  </a:lnTo>
                  <a:lnTo>
                    <a:pt x="363865" y="679189"/>
                  </a:lnTo>
                  <a:lnTo>
                    <a:pt x="336936" y="714959"/>
                  </a:lnTo>
                  <a:lnTo>
                    <a:pt x="310910" y="751433"/>
                  </a:lnTo>
                  <a:lnTo>
                    <a:pt x="285805" y="788594"/>
                  </a:lnTo>
                  <a:lnTo>
                    <a:pt x="261637" y="826425"/>
                  </a:lnTo>
                  <a:lnTo>
                    <a:pt x="238422" y="864910"/>
                  </a:lnTo>
                  <a:lnTo>
                    <a:pt x="216177" y="904033"/>
                  </a:lnTo>
                  <a:lnTo>
                    <a:pt x="194919" y="943776"/>
                  </a:lnTo>
                  <a:lnTo>
                    <a:pt x="174665" y="984123"/>
                  </a:lnTo>
                  <a:lnTo>
                    <a:pt x="155431" y="1025058"/>
                  </a:lnTo>
                  <a:lnTo>
                    <a:pt x="137233" y="1066563"/>
                  </a:lnTo>
                  <a:lnTo>
                    <a:pt x="120089" y="1108622"/>
                  </a:lnTo>
                  <a:lnTo>
                    <a:pt x="104015" y="1151219"/>
                  </a:lnTo>
                  <a:lnTo>
                    <a:pt x="89028" y="1194336"/>
                  </a:lnTo>
                  <a:lnTo>
                    <a:pt x="75144" y="1237958"/>
                  </a:lnTo>
                  <a:lnTo>
                    <a:pt x="62380" y="1282067"/>
                  </a:lnTo>
                  <a:lnTo>
                    <a:pt x="50752" y="1326646"/>
                  </a:lnTo>
                  <a:lnTo>
                    <a:pt x="40278" y="1371680"/>
                  </a:lnTo>
                  <a:lnTo>
                    <a:pt x="30974" y="1417152"/>
                  </a:lnTo>
                  <a:lnTo>
                    <a:pt x="22856" y="1463044"/>
                  </a:lnTo>
                  <a:lnTo>
                    <a:pt x="15941" y="1509340"/>
                  </a:lnTo>
                  <a:lnTo>
                    <a:pt x="10247" y="1556024"/>
                  </a:lnTo>
                  <a:lnTo>
                    <a:pt x="5789" y="1603079"/>
                  </a:lnTo>
                  <a:lnTo>
                    <a:pt x="2584" y="1650489"/>
                  </a:lnTo>
                  <a:lnTo>
                    <a:pt x="648" y="1698235"/>
                  </a:lnTo>
                  <a:lnTo>
                    <a:pt x="0" y="1746303"/>
                  </a:lnTo>
                  <a:lnTo>
                    <a:pt x="648" y="1794371"/>
                  </a:lnTo>
                  <a:lnTo>
                    <a:pt x="2583" y="1842118"/>
                  </a:lnTo>
                  <a:lnTo>
                    <a:pt x="5788" y="1889528"/>
                  </a:lnTo>
                  <a:lnTo>
                    <a:pt x="10247" y="1936583"/>
                  </a:lnTo>
                  <a:lnTo>
                    <a:pt x="15941" y="1983267"/>
                  </a:lnTo>
                  <a:lnTo>
                    <a:pt x="22856" y="2029563"/>
                  </a:lnTo>
                  <a:lnTo>
                    <a:pt x="30973" y="2075456"/>
                  </a:lnTo>
                  <a:lnTo>
                    <a:pt x="40278" y="2120927"/>
                  </a:lnTo>
                  <a:lnTo>
                    <a:pt x="50752" y="2165961"/>
                  </a:lnTo>
                  <a:lnTo>
                    <a:pt x="62379" y="2210541"/>
                  </a:lnTo>
                  <a:lnTo>
                    <a:pt x="75143" y="2254650"/>
                  </a:lnTo>
                  <a:lnTo>
                    <a:pt x="89027" y="2298271"/>
                  </a:lnTo>
                  <a:lnTo>
                    <a:pt x="104015" y="2341388"/>
                  </a:lnTo>
                  <a:lnTo>
                    <a:pt x="120089" y="2383985"/>
                  </a:lnTo>
                  <a:lnTo>
                    <a:pt x="137233" y="2426044"/>
                  </a:lnTo>
                  <a:lnTo>
                    <a:pt x="155430" y="2467549"/>
                  </a:lnTo>
                  <a:lnTo>
                    <a:pt x="174665" y="2508484"/>
                  </a:lnTo>
                  <a:lnTo>
                    <a:pt x="194919" y="2548831"/>
                  </a:lnTo>
                  <a:lnTo>
                    <a:pt x="216177" y="2588574"/>
                  </a:lnTo>
                  <a:lnTo>
                    <a:pt x="238421" y="2627697"/>
                  </a:lnTo>
                  <a:lnTo>
                    <a:pt x="261636" y="2666182"/>
                  </a:lnTo>
                  <a:lnTo>
                    <a:pt x="285805" y="2704014"/>
                  </a:lnTo>
                  <a:lnTo>
                    <a:pt x="310910" y="2741175"/>
                  </a:lnTo>
                  <a:lnTo>
                    <a:pt x="336935" y="2777649"/>
                  </a:lnTo>
                  <a:lnTo>
                    <a:pt x="363864" y="2813418"/>
                  </a:lnTo>
                  <a:lnTo>
                    <a:pt x="391680" y="2848468"/>
                  </a:lnTo>
                  <a:lnTo>
                    <a:pt x="420366" y="2882780"/>
                  </a:lnTo>
                  <a:lnTo>
                    <a:pt x="449906" y="2916339"/>
                  </a:lnTo>
                  <a:lnTo>
                    <a:pt x="480283" y="2949127"/>
                  </a:lnTo>
                  <a:lnTo>
                    <a:pt x="511480" y="2981128"/>
                  </a:lnTo>
                  <a:lnTo>
                    <a:pt x="543481" y="3012325"/>
                  </a:lnTo>
                  <a:lnTo>
                    <a:pt x="576270" y="3042702"/>
                  </a:lnTo>
                  <a:lnTo>
                    <a:pt x="609828" y="3072242"/>
                  </a:lnTo>
                  <a:lnTo>
                    <a:pt x="644140" y="3100928"/>
                  </a:lnTo>
                  <a:lnTo>
                    <a:pt x="679190" y="3128744"/>
                  </a:lnTo>
                  <a:lnTo>
                    <a:pt x="714960" y="3155673"/>
                  </a:lnTo>
                  <a:lnTo>
                    <a:pt x="751433" y="3181698"/>
                  </a:lnTo>
                  <a:lnTo>
                    <a:pt x="788594" y="3206803"/>
                  </a:lnTo>
                  <a:lnTo>
                    <a:pt x="826426" y="3230972"/>
                  </a:lnTo>
                  <a:lnTo>
                    <a:pt x="864911" y="3254187"/>
                  </a:lnTo>
                  <a:lnTo>
                    <a:pt x="904034" y="3276431"/>
                  </a:lnTo>
                  <a:lnTo>
                    <a:pt x="943777" y="3297689"/>
                  </a:lnTo>
                  <a:lnTo>
                    <a:pt x="984124" y="3317943"/>
                  </a:lnTo>
                  <a:lnTo>
                    <a:pt x="1025059" y="3337178"/>
                  </a:lnTo>
                  <a:lnTo>
                    <a:pt x="1066564" y="3355375"/>
                  </a:lnTo>
                  <a:lnTo>
                    <a:pt x="1108623" y="3372519"/>
                  </a:lnTo>
                  <a:lnTo>
                    <a:pt x="1151220" y="3388593"/>
                  </a:lnTo>
                  <a:lnTo>
                    <a:pt x="1194337" y="3403580"/>
                  </a:lnTo>
                  <a:lnTo>
                    <a:pt x="1237959" y="3417465"/>
                  </a:lnTo>
                  <a:lnTo>
                    <a:pt x="1282067" y="3430229"/>
                  </a:lnTo>
                  <a:lnTo>
                    <a:pt x="1326647" y="3441856"/>
                  </a:lnTo>
                  <a:lnTo>
                    <a:pt x="1371681" y="3452330"/>
                  </a:lnTo>
                  <a:lnTo>
                    <a:pt x="1417152" y="3461634"/>
                  </a:lnTo>
                  <a:lnTo>
                    <a:pt x="1463045" y="3469752"/>
                  </a:lnTo>
                  <a:lnTo>
                    <a:pt x="1509341" y="3476667"/>
                  </a:lnTo>
                  <a:lnTo>
                    <a:pt x="1556025" y="3482361"/>
                  </a:lnTo>
                  <a:lnTo>
                    <a:pt x="1603080" y="3486819"/>
                  </a:lnTo>
                  <a:lnTo>
                    <a:pt x="1650489" y="3490024"/>
                  </a:lnTo>
                  <a:lnTo>
                    <a:pt x="1698236" y="3491959"/>
                  </a:lnTo>
                  <a:lnTo>
                    <a:pt x="1746304" y="3492608"/>
                  </a:lnTo>
                  <a:lnTo>
                    <a:pt x="1794372" y="3491959"/>
                  </a:lnTo>
                  <a:lnTo>
                    <a:pt x="1842119" y="3490024"/>
                  </a:lnTo>
                  <a:lnTo>
                    <a:pt x="1889528" y="3486819"/>
                  </a:lnTo>
                  <a:lnTo>
                    <a:pt x="1936583" y="3482361"/>
                  </a:lnTo>
                  <a:lnTo>
                    <a:pt x="1983267" y="3476667"/>
                  </a:lnTo>
                  <a:lnTo>
                    <a:pt x="2029564" y="3469752"/>
                  </a:lnTo>
                  <a:lnTo>
                    <a:pt x="2075456" y="3461634"/>
                  </a:lnTo>
                  <a:lnTo>
                    <a:pt x="2120928" y="3452330"/>
                  </a:lnTo>
                  <a:lnTo>
                    <a:pt x="2165961" y="3441856"/>
                  </a:lnTo>
                  <a:lnTo>
                    <a:pt x="2210541" y="3430229"/>
                  </a:lnTo>
                  <a:lnTo>
                    <a:pt x="2254650" y="3417465"/>
                  </a:lnTo>
                  <a:lnTo>
                    <a:pt x="2298272" y="3403580"/>
                  </a:lnTo>
                  <a:lnTo>
                    <a:pt x="2341389" y="3388593"/>
                  </a:lnTo>
                  <a:lnTo>
                    <a:pt x="2383986" y="3372519"/>
                  </a:lnTo>
                  <a:lnTo>
                    <a:pt x="2426045" y="3355375"/>
                  </a:lnTo>
                  <a:lnTo>
                    <a:pt x="2467550" y="3337178"/>
                  </a:lnTo>
                  <a:lnTo>
                    <a:pt x="2508485" y="3317943"/>
                  </a:lnTo>
                  <a:lnTo>
                    <a:pt x="2548832" y="3297689"/>
                  </a:lnTo>
                  <a:lnTo>
                    <a:pt x="2588575" y="3276431"/>
                  </a:lnTo>
                  <a:lnTo>
                    <a:pt x="2627698" y="3254187"/>
                  </a:lnTo>
                  <a:lnTo>
                    <a:pt x="2666183" y="3230972"/>
                  </a:lnTo>
                  <a:lnTo>
                    <a:pt x="2704014" y="3206803"/>
                  </a:lnTo>
                  <a:lnTo>
                    <a:pt x="2741175" y="3181698"/>
                  </a:lnTo>
                  <a:lnTo>
                    <a:pt x="2777649" y="3155673"/>
                  </a:lnTo>
                  <a:lnTo>
                    <a:pt x="2813419" y="3128744"/>
                  </a:lnTo>
                  <a:lnTo>
                    <a:pt x="2848468" y="3100928"/>
                  </a:lnTo>
                  <a:lnTo>
                    <a:pt x="2882781" y="3072242"/>
                  </a:lnTo>
                  <a:lnTo>
                    <a:pt x="2916339" y="3042702"/>
                  </a:lnTo>
                  <a:lnTo>
                    <a:pt x="2949127" y="3012325"/>
                  </a:lnTo>
                  <a:lnTo>
                    <a:pt x="2981128" y="2981128"/>
                  </a:lnTo>
                  <a:lnTo>
                    <a:pt x="3012325" y="2949127"/>
                  </a:lnTo>
                  <a:lnTo>
                    <a:pt x="3042702" y="2916339"/>
                  </a:lnTo>
                  <a:lnTo>
                    <a:pt x="3072242" y="2882780"/>
                  </a:lnTo>
                  <a:lnTo>
                    <a:pt x="3100929" y="2848468"/>
                  </a:lnTo>
                  <a:lnTo>
                    <a:pt x="3128744" y="2813418"/>
                  </a:lnTo>
                  <a:lnTo>
                    <a:pt x="3155674" y="2777649"/>
                  </a:lnTo>
                  <a:lnTo>
                    <a:pt x="3181699" y="2741175"/>
                  </a:lnTo>
                  <a:lnTo>
                    <a:pt x="3206804" y="2704014"/>
                  </a:lnTo>
                  <a:lnTo>
                    <a:pt x="3230972" y="2666182"/>
                  </a:lnTo>
                  <a:lnTo>
                    <a:pt x="3254187" y="2627697"/>
                  </a:lnTo>
                  <a:lnTo>
                    <a:pt x="3276432" y="2588574"/>
                  </a:lnTo>
                  <a:lnTo>
                    <a:pt x="3297690" y="2548831"/>
                  </a:lnTo>
                  <a:lnTo>
                    <a:pt x="3317944" y="2508484"/>
                  </a:lnTo>
                  <a:lnTo>
                    <a:pt x="3337178" y="2467549"/>
                  </a:lnTo>
                  <a:lnTo>
                    <a:pt x="3355376" y="2426044"/>
                  </a:lnTo>
                  <a:lnTo>
                    <a:pt x="3372520" y="2383985"/>
                  </a:lnTo>
                  <a:lnTo>
                    <a:pt x="3388594" y="2341388"/>
                  </a:lnTo>
                  <a:lnTo>
                    <a:pt x="3403581" y="2298271"/>
                  </a:lnTo>
                  <a:lnTo>
                    <a:pt x="3417465" y="2254650"/>
                  </a:lnTo>
                  <a:lnTo>
                    <a:pt x="3430229" y="2210541"/>
                  </a:lnTo>
                  <a:lnTo>
                    <a:pt x="3441857" y="2165961"/>
                  </a:lnTo>
                  <a:lnTo>
                    <a:pt x="3452331" y="2120927"/>
                  </a:lnTo>
                  <a:lnTo>
                    <a:pt x="3461635" y="2075456"/>
                  </a:lnTo>
                  <a:lnTo>
                    <a:pt x="3469753" y="2029563"/>
                  </a:lnTo>
                  <a:lnTo>
                    <a:pt x="3476667" y="1983267"/>
                  </a:lnTo>
                  <a:lnTo>
                    <a:pt x="3482362" y="1936583"/>
                  </a:lnTo>
                  <a:lnTo>
                    <a:pt x="3486820" y="1889528"/>
                  </a:lnTo>
                  <a:lnTo>
                    <a:pt x="3490025" y="1842118"/>
                  </a:lnTo>
                  <a:lnTo>
                    <a:pt x="3491960" y="1794371"/>
                  </a:lnTo>
                  <a:lnTo>
                    <a:pt x="3492609" y="1746303"/>
                  </a:lnTo>
                  <a:lnTo>
                    <a:pt x="3491960" y="1698235"/>
                  </a:lnTo>
                  <a:lnTo>
                    <a:pt x="3490025" y="1650489"/>
                  </a:lnTo>
                  <a:lnTo>
                    <a:pt x="3486820" y="1603079"/>
                  </a:lnTo>
                  <a:lnTo>
                    <a:pt x="3482362" y="1556024"/>
                  </a:lnTo>
                  <a:lnTo>
                    <a:pt x="3476667" y="1509340"/>
                  </a:lnTo>
                  <a:lnTo>
                    <a:pt x="3469753" y="1463044"/>
                  </a:lnTo>
                  <a:lnTo>
                    <a:pt x="3461635" y="1417152"/>
                  </a:lnTo>
                  <a:lnTo>
                    <a:pt x="3452331" y="1371680"/>
                  </a:lnTo>
                  <a:lnTo>
                    <a:pt x="3441857" y="1326646"/>
                  </a:lnTo>
                  <a:lnTo>
                    <a:pt x="3430229" y="1282067"/>
                  </a:lnTo>
                  <a:lnTo>
                    <a:pt x="3417465" y="1237958"/>
                  </a:lnTo>
                  <a:lnTo>
                    <a:pt x="3403581" y="1194336"/>
                  </a:lnTo>
                  <a:lnTo>
                    <a:pt x="3388594" y="1151219"/>
                  </a:lnTo>
                  <a:lnTo>
                    <a:pt x="3372520" y="1108622"/>
                  </a:lnTo>
                  <a:lnTo>
                    <a:pt x="3355376" y="1066563"/>
                  </a:lnTo>
                  <a:lnTo>
                    <a:pt x="3337178" y="1025058"/>
                  </a:lnTo>
                  <a:lnTo>
                    <a:pt x="3317944" y="984123"/>
                  </a:lnTo>
                  <a:lnTo>
                    <a:pt x="3297690" y="943776"/>
                  </a:lnTo>
                  <a:lnTo>
                    <a:pt x="3276432" y="904033"/>
                  </a:lnTo>
                  <a:lnTo>
                    <a:pt x="3254187" y="864910"/>
                  </a:lnTo>
                  <a:lnTo>
                    <a:pt x="3230972" y="826425"/>
                  </a:lnTo>
                  <a:lnTo>
                    <a:pt x="3206804" y="788594"/>
                  </a:lnTo>
                  <a:lnTo>
                    <a:pt x="3181699" y="751433"/>
                  </a:lnTo>
                  <a:lnTo>
                    <a:pt x="3155674" y="714959"/>
                  </a:lnTo>
                  <a:lnTo>
                    <a:pt x="3128744" y="679189"/>
                  </a:lnTo>
                  <a:lnTo>
                    <a:pt x="3100929" y="644140"/>
                  </a:lnTo>
                  <a:lnTo>
                    <a:pt x="3072242" y="609827"/>
                  </a:lnTo>
                  <a:lnTo>
                    <a:pt x="3042702" y="576269"/>
                  </a:lnTo>
                  <a:lnTo>
                    <a:pt x="3012325" y="543481"/>
                  </a:lnTo>
                  <a:lnTo>
                    <a:pt x="2981128" y="511480"/>
                  </a:lnTo>
                  <a:lnTo>
                    <a:pt x="2949127" y="480283"/>
                  </a:lnTo>
                  <a:lnTo>
                    <a:pt x="2916339" y="449906"/>
                  </a:lnTo>
                  <a:lnTo>
                    <a:pt x="2882781" y="420366"/>
                  </a:lnTo>
                  <a:lnTo>
                    <a:pt x="2848468" y="391680"/>
                  </a:lnTo>
                  <a:lnTo>
                    <a:pt x="2813419" y="363864"/>
                  </a:lnTo>
                  <a:lnTo>
                    <a:pt x="2777649" y="336935"/>
                  </a:lnTo>
                  <a:lnTo>
                    <a:pt x="2741175" y="310909"/>
                  </a:lnTo>
                  <a:lnTo>
                    <a:pt x="2704014" y="285804"/>
                  </a:lnTo>
                  <a:lnTo>
                    <a:pt x="2666183" y="261636"/>
                  </a:lnTo>
                  <a:lnTo>
                    <a:pt x="2627698" y="238421"/>
                  </a:lnTo>
                  <a:lnTo>
                    <a:pt x="2588575" y="216177"/>
                  </a:lnTo>
                  <a:lnTo>
                    <a:pt x="2548832" y="194919"/>
                  </a:lnTo>
                  <a:lnTo>
                    <a:pt x="2508485" y="174664"/>
                  </a:lnTo>
                  <a:lnTo>
                    <a:pt x="2467550" y="155430"/>
                  </a:lnTo>
                  <a:lnTo>
                    <a:pt x="2426045" y="137233"/>
                  </a:lnTo>
                  <a:lnTo>
                    <a:pt x="2383986" y="120089"/>
                  </a:lnTo>
                  <a:lnTo>
                    <a:pt x="2341389" y="104015"/>
                  </a:lnTo>
                  <a:lnTo>
                    <a:pt x="2298272" y="89027"/>
                  </a:lnTo>
                  <a:lnTo>
                    <a:pt x="2254650" y="75143"/>
                  </a:lnTo>
                  <a:lnTo>
                    <a:pt x="2210541" y="62379"/>
                  </a:lnTo>
                  <a:lnTo>
                    <a:pt x="2165961" y="50752"/>
                  </a:lnTo>
                  <a:lnTo>
                    <a:pt x="2120928" y="40278"/>
                  </a:lnTo>
                  <a:lnTo>
                    <a:pt x="2075456" y="30973"/>
                  </a:lnTo>
                  <a:lnTo>
                    <a:pt x="2029564" y="22856"/>
                  </a:lnTo>
                  <a:lnTo>
                    <a:pt x="1983267" y="15941"/>
                  </a:lnTo>
                  <a:lnTo>
                    <a:pt x="1936583" y="10247"/>
                  </a:lnTo>
                  <a:lnTo>
                    <a:pt x="1889528" y="5788"/>
                  </a:lnTo>
                  <a:lnTo>
                    <a:pt x="1842119" y="2583"/>
                  </a:lnTo>
                  <a:lnTo>
                    <a:pt x="1794372" y="648"/>
                  </a:lnTo>
                  <a:lnTo>
                    <a:pt x="1746304" y="0"/>
                  </a:lnTo>
                  <a:close/>
                </a:path>
              </a:pathLst>
            </a:custGeom>
            <a:solidFill>
              <a:srgbClr val="4AAF30">
                <a:alpha val="1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4" name="object 24" descr=""/>
            <p:cNvSpPr/>
            <p:nvPr/>
          </p:nvSpPr>
          <p:spPr>
            <a:xfrm>
              <a:off x="5628078" y="5282571"/>
              <a:ext cx="3493135" cy="3493135"/>
            </a:xfrm>
            <a:custGeom>
              <a:avLst/>
              <a:gdLst/>
              <a:ahLst/>
              <a:cxnLst/>
              <a:rect l="l" t="t" r="r" b="b"/>
              <a:pathLst>
                <a:path w="3493134" h="3493134">
                  <a:moveTo>
                    <a:pt x="1746304" y="0"/>
                  </a:moveTo>
                  <a:lnTo>
                    <a:pt x="1794372" y="648"/>
                  </a:lnTo>
                  <a:lnTo>
                    <a:pt x="1842119" y="2583"/>
                  </a:lnTo>
                  <a:lnTo>
                    <a:pt x="1889528" y="5788"/>
                  </a:lnTo>
                  <a:lnTo>
                    <a:pt x="1936583" y="10247"/>
                  </a:lnTo>
                  <a:lnTo>
                    <a:pt x="1983267" y="15941"/>
                  </a:lnTo>
                  <a:lnTo>
                    <a:pt x="2029564" y="22856"/>
                  </a:lnTo>
                  <a:lnTo>
                    <a:pt x="2075456" y="30973"/>
                  </a:lnTo>
                  <a:lnTo>
                    <a:pt x="2120927" y="40278"/>
                  </a:lnTo>
                  <a:lnTo>
                    <a:pt x="2165961" y="50752"/>
                  </a:lnTo>
                  <a:lnTo>
                    <a:pt x="2210541" y="62379"/>
                  </a:lnTo>
                  <a:lnTo>
                    <a:pt x="2254650" y="75143"/>
                  </a:lnTo>
                  <a:lnTo>
                    <a:pt x="2298271" y="89027"/>
                  </a:lnTo>
                  <a:lnTo>
                    <a:pt x="2341389" y="104015"/>
                  </a:lnTo>
                  <a:lnTo>
                    <a:pt x="2383985" y="120089"/>
                  </a:lnTo>
                  <a:lnTo>
                    <a:pt x="2426045" y="137233"/>
                  </a:lnTo>
                  <a:lnTo>
                    <a:pt x="2467550" y="155430"/>
                  </a:lnTo>
                  <a:lnTo>
                    <a:pt x="2508484" y="174664"/>
                  </a:lnTo>
                  <a:lnTo>
                    <a:pt x="2548831" y="194919"/>
                  </a:lnTo>
                  <a:lnTo>
                    <a:pt x="2588575" y="216177"/>
                  </a:lnTo>
                  <a:lnTo>
                    <a:pt x="2627697" y="238421"/>
                  </a:lnTo>
                  <a:lnTo>
                    <a:pt x="2666183" y="261636"/>
                  </a:lnTo>
                  <a:lnTo>
                    <a:pt x="2704014" y="285804"/>
                  </a:lnTo>
                  <a:lnTo>
                    <a:pt x="2741175" y="310910"/>
                  </a:lnTo>
                  <a:lnTo>
                    <a:pt x="2777649" y="336935"/>
                  </a:lnTo>
                  <a:lnTo>
                    <a:pt x="2813419" y="363864"/>
                  </a:lnTo>
                  <a:lnTo>
                    <a:pt x="2848468" y="391680"/>
                  </a:lnTo>
                  <a:lnTo>
                    <a:pt x="2882780" y="420366"/>
                  </a:lnTo>
                  <a:lnTo>
                    <a:pt x="2916339" y="449906"/>
                  </a:lnTo>
                  <a:lnTo>
                    <a:pt x="2949127" y="480283"/>
                  </a:lnTo>
                  <a:lnTo>
                    <a:pt x="2981128" y="511480"/>
                  </a:lnTo>
                  <a:lnTo>
                    <a:pt x="3012325" y="543481"/>
                  </a:lnTo>
                  <a:lnTo>
                    <a:pt x="3042702" y="576269"/>
                  </a:lnTo>
                  <a:lnTo>
                    <a:pt x="3072242" y="609828"/>
                  </a:lnTo>
                  <a:lnTo>
                    <a:pt x="3100928" y="644140"/>
                  </a:lnTo>
                  <a:lnTo>
                    <a:pt x="3128744" y="679189"/>
                  </a:lnTo>
                  <a:lnTo>
                    <a:pt x="3155673" y="714959"/>
                  </a:lnTo>
                  <a:lnTo>
                    <a:pt x="3181698" y="751433"/>
                  </a:lnTo>
                  <a:lnTo>
                    <a:pt x="3206804" y="788594"/>
                  </a:lnTo>
                  <a:lnTo>
                    <a:pt x="3230972" y="826425"/>
                  </a:lnTo>
                  <a:lnTo>
                    <a:pt x="3254187" y="864911"/>
                  </a:lnTo>
                  <a:lnTo>
                    <a:pt x="3276431" y="904033"/>
                  </a:lnTo>
                  <a:lnTo>
                    <a:pt x="3297689" y="943776"/>
                  </a:lnTo>
                  <a:lnTo>
                    <a:pt x="3317943" y="984124"/>
                  </a:lnTo>
                  <a:lnTo>
                    <a:pt x="3337178" y="1025058"/>
                  </a:lnTo>
                  <a:lnTo>
                    <a:pt x="3355375" y="1066563"/>
                  </a:lnTo>
                  <a:lnTo>
                    <a:pt x="3372519" y="1108623"/>
                  </a:lnTo>
                  <a:lnTo>
                    <a:pt x="3388593" y="1151219"/>
                  </a:lnTo>
                  <a:lnTo>
                    <a:pt x="3403581" y="1194337"/>
                  </a:lnTo>
                  <a:lnTo>
                    <a:pt x="3417465" y="1237958"/>
                  </a:lnTo>
                  <a:lnTo>
                    <a:pt x="3430229" y="1282067"/>
                  </a:lnTo>
                  <a:lnTo>
                    <a:pt x="3441856" y="1326647"/>
                  </a:lnTo>
                  <a:lnTo>
                    <a:pt x="3452330" y="1371681"/>
                  </a:lnTo>
                  <a:lnTo>
                    <a:pt x="3461634" y="1417152"/>
                  </a:lnTo>
                  <a:lnTo>
                    <a:pt x="3469752" y="1463044"/>
                  </a:lnTo>
                  <a:lnTo>
                    <a:pt x="3476667" y="1509341"/>
                  </a:lnTo>
                  <a:lnTo>
                    <a:pt x="3482361" y="1556025"/>
                  </a:lnTo>
                  <a:lnTo>
                    <a:pt x="3486819" y="1603080"/>
                  </a:lnTo>
                  <a:lnTo>
                    <a:pt x="3490024" y="1650489"/>
                  </a:lnTo>
                  <a:lnTo>
                    <a:pt x="3491959" y="1698236"/>
                  </a:lnTo>
                  <a:lnTo>
                    <a:pt x="3492608" y="1746304"/>
                  </a:lnTo>
                  <a:lnTo>
                    <a:pt x="3491959" y="1794372"/>
                  </a:lnTo>
                  <a:lnTo>
                    <a:pt x="3490024" y="1842119"/>
                  </a:lnTo>
                  <a:lnTo>
                    <a:pt x="3486819" y="1889528"/>
                  </a:lnTo>
                  <a:lnTo>
                    <a:pt x="3482361" y="1936583"/>
                  </a:lnTo>
                  <a:lnTo>
                    <a:pt x="3476667" y="1983267"/>
                  </a:lnTo>
                  <a:lnTo>
                    <a:pt x="3469752" y="2029564"/>
                  </a:lnTo>
                  <a:lnTo>
                    <a:pt x="3461634" y="2075456"/>
                  </a:lnTo>
                  <a:lnTo>
                    <a:pt x="3452330" y="2120927"/>
                  </a:lnTo>
                  <a:lnTo>
                    <a:pt x="3441856" y="2165961"/>
                  </a:lnTo>
                  <a:lnTo>
                    <a:pt x="3430229" y="2210541"/>
                  </a:lnTo>
                  <a:lnTo>
                    <a:pt x="3417465" y="2254650"/>
                  </a:lnTo>
                  <a:lnTo>
                    <a:pt x="3403581" y="2298271"/>
                  </a:lnTo>
                  <a:lnTo>
                    <a:pt x="3388593" y="2341389"/>
                  </a:lnTo>
                  <a:lnTo>
                    <a:pt x="3372519" y="2383985"/>
                  </a:lnTo>
                  <a:lnTo>
                    <a:pt x="3355375" y="2426045"/>
                  </a:lnTo>
                  <a:lnTo>
                    <a:pt x="3337178" y="2467550"/>
                  </a:lnTo>
                  <a:lnTo>
                    <a:pt x="3317943" y="2508484"/>
                  </a:lnTo>
                  <a:lnTo>
                    <a:pt x="3297689" y="2548831"/>
                  </a:lnTo>
                  <a:lnTo>
                    <a:pt x="3276431" y="2588575"/>
                  </a:lnTo>
                  <a:lnTo>
                    <a:pt x="3254187" y="2627697"/>
                  </a:lnTo>
                  <a:lnTo>
                    <a:pt x="3230972" y="2666183"/>
                  </a:lnTo>
                  <a:lnTo>
                    <a:pt x="3206804" y="2704014"/>
                  </a:lnTo>
                  <a:lnTo>
                    <a:pt x="3181698" y="2741175"/>
                  </a:lnTo>
                  <a:lnTo>
                    <a:pt x="3155673" y="2777649"/>
                  </a:lnTo>
                  <a:lnTo>
                    <a:pt x="3128744" y="2813419"/>
                  </a:lnTo>
                  <a:lnTo>
                    <a:pt x="3100928" y="2848468"/>
                  </a:lnTo>
                  <a:lnTo>
                    <a:pt x="3072242" y="2882780"/>
                  </a:lnTo>
                  <a:lnTo>
                    <a:pt x="3042702" y="2916339"/>
                  </a:lnTo>
                  <a:lnTo>
                    <a:pt x="3012325" y="2949127"/>
                  </a:lnTo>
                  <a:lnTo>
                    <a:pt x="2981128" y="2981128"/>
                  </a:lnTo>
                  <a:lnTo>
                    <a:pt x="2949127" y="3012325"/>
                  </a:lnTo>
                  <a:lnTo>
                    <a:pt x="2916339" y="3042702"/>
                  </a:lnTo>
                  <a:lnTo>
                    <a:pt x="2882780" y="3072242"/>
                  </a:lnTo>
                  <a:lnTo>
                    <a:pt x="2848468" y="3100928"/>
                  </a:lnTo>
                  <a:lnTo>
                    <a:pt x="2813419" y="3128744"/>
                  </a:lnTo>
                  <a:lnTo>
                    <a:pt x="2777649" y="3155673"/>
                  </a:lnTo>
                  <a:lnTo>
                    <a:pt x="2741175" y="3181698"/>
                  </a:lnTo>
                  <a:lnTo>
                    <a:pt x="2704014" y="3206804"/>
                  </a:lnTo>
                  <a:lnTo>
                    <a:pt x="2666183" y="3230972"/>
                  </a:lnTo>
                  <a:lnTo>
                    <a:pt x="2627697" y="3254187"/>
                  </a:lnTo>
                  <a:lnTo>
                    <a:pt x="2588575" y="3276431"/>
                  </a:lnTo>
                  <a:lnTo>
                    <a:pt x="2548831" y="3297689"/>
                  </a:lnTo>
                  <a:lnTo>
                    <a:pt x="2508484" y="3317943"/>
                  </a:lnTo>
                  <a:lnTo>
                    <a:pt x="2467550" y="3337178"/>
                  </a:lnTo>
                  <a:lnTo>
                    <a:pt x="2426045" y="3355375"/>
                  </a:lnTo>
                  <a:lnTo>
                    <a:pt x="2383985" y="3372519"/>
                  </a:lnTo>
                  <a:lnTo>
                    <a:pt x="2341389" y="3388593"/>
                  </a:lnTo>
                  <a:lnTo>
                    <a:pt x="2298271" y="3403581"/>
                  </a:lnTo>
                  <a:lnTo>
                    <a:pt x="2254650" y="3417465"/>
                  </a:lnTo>
                  <a:lnTo>
                    <a:pt x="2210541" y="3430229"/>
                  </a:lnTo>
                  <a:lnTo>
                    <a:pt x="2165961" y="3441856"/>
                  </a:lnTo>
                  <a:lnTo>
                    <a:pt x="2120927" y="3452330"/>
                  </a:lnTo>
                  <a:lnTo>
                    <a:pt x="2075456" y="3461634"/>
                  </a:lnTo>
                  <a:lnTo>
                    <a:pt x="2029564" y="3469752"/>
                  </a:lnTo>
                  <a:lnTo>
                    <a:pt x="1983267" y="3476667"/>
                  </a:lnTo>
                  <a:lnTo>
                    <a:pt x="1936583" y="3482361"/>
                  </a:lnTo>
                  <a:lnTo>
                    <a:pt x="1889528" y="3486819"/>
                  </a:lnTo>
                  <a:lnTo>
                    <a:pt x="1842119" y="3490024"/>
                  </a:lnTo>
                  <a:lnTo>
                    <a:pt x="1794372" y="3491959"/>
                  </a:lnTo>
                  <a:lnTo>
                    <a:pt x="1746304" y="3492608"/>
                  </a:lnTo>
                  <a:lnTo>
                    <a:pt x="1698236" y="3491959"/>
                  </a:lnTo>
                  <a:lnTo>
                    <a:pt x="1650489" y="3490024"/>
                  </a:lnTo>
                  <a:lnTo>
                    <a:pt x="1603080" y="3486819"/>
                  </a:lnTo>
                  <a:lnTo>
                    <a:pt x="1556025" y="3482361"/>
                  </a:lnTo>
                  <a:lnTo>
                    <a:pt x="1509341" y="3476667"/>
                  </a:lnTo>
                  <a:lnTo>
                    <a:pt x="1463044" y="3469752"/>
                  </a:lnTo>
                  <a:lnTo>
                    <a:pt x="1417152" y="3461634"/>
                  </a:lnTo>
                  <a:lnTo>
                    <a:pt x="1371681" y="3452330"/>
                  </a:lnTo>
                  <a:lnTo>
                    <a:pt x="1326647" y="3441856"/>
                  </a:lnTo>
                  <a:lnTo>
                    <a:pt x="1282067" y="3430229"/>
                  </a:lnTo>
                  <a:lnTo>
                    <a:pt x="1237958" y="3417465"/>
                  </a:lnTo>
                  <a:lnTo>
                    <a:pt x="1194337" y="3403581"/>
                  </a:lnTo>
                  <a:lnTo>
                    <a:pt x="1151219" y="3388593"/>
                  </a:lnTo>
                  <a:lnTo>
                    <a:pt x="1108623" y="3372519"/>
                  </a:lnTo>
                  <a:lnTo>
                    <a:pt x="1066563" y="3355375"/>
                  </a:lnTo>
                  <a:lnTo>
                    <a:pt x="1025058" y="3337178"/>
                  </a:lnTo>
                  <a:lnTo>
                    <a:pt x="984124" y="3317943"/>
                  </a:lnTo>
                  <a:lnTo>
                    <a:pt x="943776" y="3297689"/>
                  </a:lnTo>
                  <a:lnTo>
                    <a:pt x="904033" y="3276431"/>
                  </a:lnTo>
                  <a:lnTo>
                    <a:pt x="864911" y="3254187"/>
                  </a:lnTo>
                  <a:lnTo>
                    <a:pt x="826425" y="3230972"/>
                  </a:lnTo>
                  <a:lnTo>
                    <a:pt x="788594" y="3206804"/>
                  </a:lnTo>
                  <a:lnTo>
                    <a:pt x="751433" y="3181698"/>
                  </a:lnTo>
                  <a:lnTo>
                    <a:pt x="714959" y="3155673"/>
                  </a:lnTo>
                  <a:lnTo>
                    <a:pt x="679189" y="3128744"/>
                  </a:lnTo>
                  <a:lnTo>
                    <a:pt x="644140" y="3100928"/>
                  </a:lnTo>
                  <a:lnTo>
                    <a:pt x="609828" y="3072242"/>
                  </a:lnTo>
                  <a:lnTo>
                    <a:pt x="576269" y="3042702"/>
                  </a:lnTo>
                  <a:lnTo>
                    <a:pt x="543481" y="3012325"/>
                  </a:lnTo>
                  <a:lnTo>
                    <a:pt x="511480" y="2981128"/>
                  </a:lnTo>
                  <a:lnTo>
                    <a:pt x="480283" y="2949127"/>
                  </a:lnTo>
                  <a:lnTo>
                    <a:pt x="449906" y="2916339"/>
                  </a:lnTo>
                  <a:lnTo>
                    <a:pt x="420366" y="2882780"/>
                  </a:lnTo>
                  <a:lnTo>
                    <a:pt x="391680" y="2848468"/>
                  </a:lnTo>
                  <a:lnTo>
                    <a:pt x="363864" y="2813419"/>
                  </a:lnTo>
                  <a:lnTo>
                    <a:pt x="336935" y="2777649"/>
                  </a:lnTo>
                  <a:lnTo>
                    <a:pt x="310909" y="2741175"/>
                  </a:lnTo>
                  <a:lnTo>
                    <a:pt x="285804" y="2704014"/>
                  </a:lnTo>
                  <a:lnTo>
                    <a:pt x="261636" y="2666183"/>
                  </a:lnTo>
                  <a:lnTo>
                    <a:pt x="238421" y="2627697"/>
                  </a:lnTo>
                  <a:lnTo>
                    <a:pt x="216177" y="2588575"/>
                  </a:lnTo>
                  <a:lnTo>
                    <a:pt x="194919" y="2548831"/>
                  </a:lnTo>
                  <a:lnTo>
                    <a:pt x="174664" y="2508484"/>
                  </a:lnTo>
                  <a:lnTo>
                    <a:pt x="155430" y="2467550"/>
                  </a:lnTo>
                  <a:lnTo>
                    <a:pt x="137233" y="2426045"/>
                  </a:lnTo>
                  <a:lnTo>
                    <a:pt x="120089" y="2383985"/>
                  </a:lnTo>
                  <a:lnTo>
                    <a:pt x="104015" y="2341389"/>
                  </a:lnTo>
                  <a:lnTo>
                    <a:pt x="89027" y="2298271"/>
                  </a:lnTo>
                  <a:lnTo>
                    <a:pt x="75143" y="2254650"/>
                  </a:lnTo>
                  <a:lnTo>
                    <a:pt x="62379" y="2210541"/>
                  </a:lnTo>
                  <a:lnTo>
                    <a:pt x="50752" y="2165961"/>
                  </a:lnTo>
                  <a:lnTo>
                    <a:pt x="40278" y="2120927"/>
                  </a:lnTo>
                  <a:lnTo>
                    <a:pt x="30973" y="2075456"/>
                  </a:lnTo>
                  <a:lnTo>
                    <a:pt x="22856" y="2029564"/>
                  </a:lnTo>
                  <a:lnTo>
                    <a:pt x="15941" y="1983267"/>
                  </a:lnTo>
                  <a:lnTo>
                    <a:pt x="10247" y="1936583"/>
                  </a:lnTo>
                  <a:lnTo>
                    <a:pt x="5788" y="1889528"/>
                  </a:lnTo>
                  <a:lnTo>
                    <a:pt x="2583" y="1842119"/>
                  </a:lnTo>
                  <a:lnTo>
                    <a:pt x="648" y="1794372"/>
                  </a:lnTo>
                  <a:lnTo>
                    <a:pt x="0" y="1746304"/>
                  </a:lnTo>
                  <a:lnTo>
                    <a:pt x="648" y="1698236"/>
                  </a:lnTo>
                  <a:lnTo>
                    <a:pt x="2583" y="1650489"/>
                  </a:lnTo>
                  <a:lnTo>
                    <a:pt x="5788" y="1603080"/>
                  </a:lnTo>
                  <a:lnTo>
                    <a:pt x="10247" y="1556025"/>
                  </a:lnTo>
                  <a:lnTo>
                    <a:pt x="15941" y="1509341"/>
                  </a:lnTo>
                  <a:lnTo>
                    <a:pt x="22856" y="1463044"/>
                  </a:lnTo>
                  <a:lnTo>
                    <a:pt x="30973" y="1417152"/>
                  </a:lnTo>
                  <a:lnTo>
                    <a:pt x="40278" y="1371681"/>
                  </a:lnTo>
                  <a:lnTo>
                    <a:pt x="50752" y="1326647"/>
                  </a:lnTo>
                  <a:lnTo>
                    <a:pt x="62379" y="1282067"/>
                  </a:lnTo>
                  <a:lnTo>
                    <a:pt x="75143" y="1237958"/>
                  </a:lnTo>
                  <a:lnTo>
                    <a:pt x="89027" y="1194337"/>
                  </a:lnTo>
                  <a:lnTo>
                    <a:pt x="104015" y="1151219"/>
                  </a:lnTo>
                  <a:lnTo>
                    <a:pt x="120089" y="1108623"/>
                  </a:lnTo>
                  <a:lnTo>
                    <a:pt x="137233" y="1066563"/>
                  </a:lnTo>
                  <a:lnTo>
                    <a:pt x="155430" y="1025058"/>
                  </a:lnTo>
                  <a:lnTo>
                    <a:pt x="174665" y="984124"/>
                  </a:lnTo>
                  <a:lnTo>
                    <a:pt x="194919" y="943776"/>
                  </a:lnTo>
                  <a:lnTo>
                    <a:pt x="216177" y="904033"/>
                  </a:lnTo>
                  <a:lnTo>
                    <a:pt x="238421" y="864911"/>
                  </a:lnTo>
                  <a:lnTo>
                    <a:pt x="261636" y="826425"/>
                  </a:lnTo>
                  <a:lnTo>
                    <a:pt x="285804" y="788594"/>
                  </a:lnTo>
                  <a:lnTo>
                    <a:pt x="310910" y="751433"/>
                  </a:lnTo>
                  <a:lnTo>
                    <a:pt x="336935" y="714959"/>
                  </a:lnTo>
                  <a:lnTo>
                    <a:pt x="363864" y="679189"/>
                  </a:lnTo>
                  <a:lnTo>
                    <a:pt x="391680" y="644140"/>
                  </a:lnTo>
                  <a:lnTo>
                    <a:pt x="420366" y="609828"/>
                  </a:lnTo>
                  <a:lnTo>
                    <a:pt x="449906" y="576269"/>
                  </a:lnTo>
                  <a:lnTo>
                    <a:pt x="480283" y="543481"/>
                  </a:lnTo>
                  <a:lnTo>
                    <a:pt x="511480" y="511480"/>
                  </a:lnTo>
                  <a:lnTo>
                    <a:pt x="543481" y="480283"/>
                  </a:lnTo>
                  <a:lnTo>
                    <a:pt x="576269" y="449906"/>
                  </a:lnTo>
                  <a:lnTo>
                    <a:pt x="609828" y="420366"/>
                  </a:lnTo>
                  <a:lnTo>
                    <a:pt x="644140" y="391680"/>
                  </a:lnTo>
                  <a:lnTo>
                    <a:pt x="679189" y="363864"/>
                  </a:lnTo>
                  <a:lnTo>
                    <a:pt x="714959" y="336935"/>
                  </a:lnTo>
                  <a:lnTo>
                    <a:pt x="751433" y="310910"/>
                  </a:lnTo>
                  <a:lnTo>
                    <a:pt x="788594" y="285804"/>
                  </a:lnTo>
                  <a:lnTo>
                    <a:pt x="826425" y="261636"/>
                  </a:lnTo>
                  <a:lnTo>
                    <a:pt x="864911" y="238421"/>
                  </a:lnTo>
                  <a:lnTo>
                    <a:pt x="904033" y="216177"/>
                  </a:lnTo>
                  <a:lnTo>
                    <a:pt x="943776" y="194919"/>
                  </a:lnTo>
                  <a:lnTo>
                    <a:pt x="984124" y="174664"/>
                  </a:lnTo>
                  <a:lnTo>
                    <a:pt x="1025058" y="155430"/>
                  </a:lnTo>
                  <a:lnTo>
                    <a:pt x="1066563" y="137233"/>
                  </a:lnTo>
                  <a:lnTo>
                    <a:pt x="1108623" y="120089"/>
                  </a:lnTo>
                  <a:lnTo>
                    <a:pt x="1151219" y="104015"/>
                  </a:lnTo>
                  <a:lnTo>
                    <a:pt x="1194337" y="89027"/>
                  </a:lnTo>
                  <a:lnTo>
                    <a:pt x="1237958" y="75143"/>
                  </a:lnTo>
                  <a:lnTo>
                    <a:pt x="1282067" y="62379"/>
                  </a:lnTo>
                  <a:lnTo>
                    <a:pt x="1326647" y="50752"/>
                  </a:lnTo>
                  <a:lnTo>
                    <a:pt x="1371681" y="40278"/>
                  </a:lnTo>
                  <a:lnTo>
                    <a:pt x="1417152" y="30973"/>
                  </a:lnTo>
                  <a:lnTo>
                    <a:pt x="1463044" y="22856"/>
                  </a:lnTo>
                  <a:lnTo>
                    <a:pt x="1509341" y="15941"/>
                  </a:lnTo>
                  <a:lnTo>
                    <a:pt x="1556025" y="10247"/>
                  </a:lnTo>
                  <a:lnTo>
                    <a:pt x="1603080" y="5788"/>
                  </a:lnTo>
                  <a:lnTo>
                    <a:pt x="1650489" y="2583"/>
                  </a:lnTo>
                  <a:lnTo>
                    <a:pt x="1698236" y="648"/>
                  </a:lnTo>
                  <a:lnTo>
                    <a:pt x="1746304" y="0"/>
                  </a:lnTo>
                </a:path>
              </a:pathLst>
            </a:custGeom>
            <a:ln w="29105">
              <a:solidFill>
                <a:srgbClr val="4AAF3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25" name="object 25" descr=""/>
          <p:cNvSpPr txBox="1"/>
          <p:nvPr/>
        </p:nvSpPr>
        <p:spPr>
          <a:xfrm>
            <a:off x="5913808" y="6677100"/>
            <a:ext cx="2905760" cy="636905"/>
          </a:xfrm>
          <a:prstGeom prst="rect">
            <a:avLst/>
          </a:prstGeom>
        </p:spPr>
        <p:txBody>
          <a:bodyPr wrap="square" lIns="0" tIns="43180" rIns="0" bIns="0" rtlCol="0" vert="horz">
            <a:spAutoFit/>
          </a:bodyPr>
          <a:lstStyle/>
          <a:p>
            <a:pPr marL="503555">
              <a:lnSpc>
                <a:spcPct val="100000"/>
              </a:lnSpc>
              <a:spcBef>
                <a:spcPts val="340"/>
              </a:spcBef>
            </a:pPr>
            <a:r>
              <a:rPr dirty="0" sz="1800" spc="155" b="1">
                <a:solidFill>
                  <a:srgbClr val="FFFFFF"/>
                </a:solidFill>
                <a:latin typeface="Roboto"/>
                <a:cs typeface="Roboto"/>
              </a:rPr>
              <a:t>ÚNICO</a:t>
            </a:r>
            <a:r>
              <a:rPr dirty="0" sz="1800" spc="385" b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800" spc="125" b="1">
                <a:solidFill>
                  <a:srgbClr val="FFFFFF"/>
                </a:solidFill>
                <a:latin typeface="Roboto"/>
                <a:cs typeface="Roboto"/>
              </a:rPr>
              <a:t>DUEÑO,</a:t>
            </a:r>
            <a:endParaRPr sz="1800">
              <a:latin typeface="Roboto"/>
              <a:cs typeface="Roboto"/>
            </a:endParaRPr>
          </a:p>
          <a:p>
            <a:pPr marL="12700">
              <a:lnSpc>
                <a:spcPct val="100000"/>
              </a:lnSpc>
              <a:spcBef>
                <a:spcPts val="245"/>
              </a:spcBef>
            </a:pPr>
            <a:r>
              <a:rPr dirty="0" sz="1800" spc="185" b="1">
                <a:solidFill>
                  <a:srgbClr val="FFFFFF"/>
                </a:solidFill>
                <a:latin typeface="Roboto"/>
                <a:cs typeface="Roboto"/>
              </a:rPr>
              <a:t>TENEDOR</a:t>
            </a:r>
            <a:r>
              <a:rPr dirty="0" sz="1800" spc="385" b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800" b="1">
                <a:solidFill>
                  <a:srgbClr val="FFFFFF"/>
                </a:solidFill>
                <a:latin typeface="Roboto"/>
                <a:cs typeface="Roboto"/>
              </a:rPr>
              <a:t>O</a:t>
            </a:r>
            <a:r>
              <a:rPr dirty="0" sz="1800" spc="385" b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800" spc="160" b="1">
                <a:solidFill>
                  <a:srgbClr val="FFFFFF"/>
                </a:solidFill>
                <a:latin typeface="Roboto"/>
                <a:cs typeface="Roboto"/>
              </a:rPr>
              <a:t>POSEEDOR</a:t>
            </a:r>
            <a:endParaRPr sz="1800">
              <a:latin typeface="Roboto"/>
              <a:cs typeface="Roboto"/>
            </a:endParaRPr>
          </a:p>
        </p:txBody>
      </p:sp>
      <p:sp>
        <p:nvSpPr>
          <p:cNvPr id="26" name="object 26" descr=""/>
          <p:cNvSpPr txBox="1"/>
          <p:nvPr/>
        </p:nvSpPr>
        <p:spPr>
          <a:xfrm>
            <a:off x="18801284" y="9957010"/>
            <a:ext cx="286385" cy="28130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ts val="2035"/>
              </a:lnSpc>
            </a:pPr>
            <a:r>
              <a:rPr dirty="0" sz="1700" spc="75">
                <a:solidFill>
                  <a:srgbClr val="FFFFFF"/>
                </a:solidFill>
                <a:latin typeface="Roboto"/>
                <a:cs typeface="Roboto"/>
              </a:rPr>
              <a:t>4&lt;</a:t>
            </a:r>
            <a:endParaRPr sz="1700">
              <a:latin typeface="Roboto"/>
              <a:cs typeface="Roboto"/>
            </a:endParaRPr>
          </a:p>
        </p:txBody>
      </p:sp>
      <p:sp>
        <p:nvSpPr>
          <p:cNvPr id="27" name="object 27" descr="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698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55"/>
              </a:spcBef>
            </a:pPr>
            <a:r>
              <a:rPr dirty="0"/>
              <a:t>©2023</a:t>
            </a:r>
            <a:r>
              <a:rPr dirty="0" spc="290"/>
              <a:t> </a:t>
            </a:r>
            <a:r>
              <a:rPr dirty="0"/>
              <a:t>Proprietary</a:t>
            </a:r>
            <a:r>
              <a:rPr dirty="0" spc="290"/>
              <a:t> </a:t>
            </a:r>
            <a:r>
              <a:rPr dirty="0"/>
              <a:t>and</a:t>
            </a:r>
            <a:r>
              <a:rPr dirty="0" spc="295"/>
              <a:t> </a:t>
            </a:r>
            <a:r>
              <a:rPr dirty="0"/>
              <a:t>Confidential.</a:t>
            </a:r>
            <a:r>
              <a:rPr dirty="0" spc="290"/>
              <a:t> </a:t>
            </a:r>
            <a:r>
              <a:rPr dirty="0"/>
              <a:t>All</a:t>
            </a:r>
            <a:r>
              <a:rPr dirty="0" spc="295"/>
              <a:t> </a:t>
            </a:r>
            <a:r>
              <a:rPr dirty="0"/>
              <a:t>Rights</a:t>
            </a:r>
            <a:r>
              <a:rPr dirty="0" spc="290"/>
              <a:t> </a:t>
            </a:r>
            <a:r>
              <a:rPr dirty="0" spc="-10"/>
              <a:t>Reserved.</a:t>
            </a: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738425" y="0"/>
            <a:ext cx="4947920" cy="10478135"/>
            <a:chOff x="738425" y="0"/>
            <a:chExt cx="4947920" cy="10478135"/>
          </a:xfrm>
        </p:grpSpPr>
        <p:sp>
          <p:nvSpPr>
            <p:cNvPr id="3" name="object 3" descr=""/>
            <p:cNvSpPr/>
            <p:nvPr/>
          </p:nvSpPr>
          <p:spPr>
            <a:xfrm>
              <a:off x="738425" y="0"/>
              <a:ext cx="4947920" cy="10478135"/>
            </a:xfrm>
            <a:custGeom>
              <a:avLst/>
              <a:gdLst/>
              <a:ahLst/>
              <a:cxnLst/>
              <a:rect l="l" t="t" r="r" b="b"/>
              <a:pathLst>
                <a:path w="4947920" h="10478135">
                  <a:moveTo>
                    <a:pt x="4947862" y="0"/>
                  </a:moveTo>
                  <a:lnTo>
                    <a:pt x="0" y="0"/>
                  </a:lnTo>
                  <a:lnTo>
                    <a:pt x="0" y="10477827"/>
                  </a:lnTo>
                  <a:lnTo>
                    <a:pt x="4947862" y="10477827"/>
                  </a:lnTo>
                  <a:lnTo>
                    <a:pt x="4947862" y="0"/>
                  </a:lnTo>
                  <a:close/>
                </a:path>
              </a:pathLst>
            </a:custGeom>
            <a:solidFill>
              <a:srgbClr val="EDF1EB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" name="object 4" descr=""/>
            <p:cNvSpPr/>
            <p:nvPr/>
          </p:nvSpPr>
          <p:spPr>
            <a:xfrm>
              <a:off x="1466052" y="6604341"/>
              <a:ext cx="582295" cy="58419"/>
            </a:xfrm>
            <a:custGeom>
              <a:avLst/>
              <a:gdLst/>
              <a:ahLst/>
              <a:cxnLst/>
              <a:rect l="l" t="t" r="r" b="b"/>
              <a:pathLst>
                <a:path w="582294" h="58420">
                  <a:moveTo>
                    <a:pt x="582101" y="0"/>
                  </a:moveTo>
                  <a:lnTo>
                    <a:pt x="0" y="0"/>
                  </a:lnTo>
                  <a:lnTo>
                    <a:pt x="0" y="58209"/>
                  </a:lnTo>
                  <a:lnTo>
                    <a:pt x="582101" y="58209"/>
                  </a:lnTo>
                  <a:lnTo>
                    <a:pt x="582101" y="0"/>
                  </a:lnTo>
                  <a:close/>
                </a:path>
              </a:pathLst>
            </a:custGeom>
            <a:solidFill>
              <a:srgbClr val="C31919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5" name="object 5" descr=""/>
          <p:cNvSpPr txBox="1"/>
          <p:nvPr/>
        </p:nvSpPr>
        <p:spPr>
          <a:xfrm>
            <a:off x="1453352" y="4200260"/>
            <a:ext cx="3340735" cy="2086610"/>
          </a:xfrm>
          <a:prstGeom prst="rect">
            <a:avLst/>
          </a:prstGeom>
        </p:spPr>
        <p:txBody>
          <a:bodyPr wrap="square" lIns="0" tIns="71120" rIns="0" bIns="0" rtlCol="0" vert="horz">
            <a:spAutoFit/>
          </a:bodyPr>
          <a:lstStyle/>
          <a:p>
            <a:pPr marL="12700" marR="5080">
              <a:lnSpc>
                <a:spcPts val="2860"/>
              </a:lnSpc>
              <a:spcBef>
                <a:spcPts val="560"/>
              </a:spcBef>
            </a:pPr>
            <a:r>
              <a:rPr dirty="0" sz="2750" spc="-20">
                <a:solidFill>
                  <a:srgbClr val="C31919"/>
                </a:solidFill>
                <a:latin typeface="Book Antiqua"/>
                <a:cs typeface="Book Antiqua"/>
              </a:rPr>
              <a:t>Agentes </a:t>
            </a:r>
            <a:r>
              <a:rPr dirty="0" sz="2750">
                <a:solidFill>
                  <a:srgbClr val="C31919"/>
                </a:solidFill>
                <a:latin typeface="Book Antiqua"/>
                <a:cs typeface="Book Antiqua"/>
              </a:rPr>
              <a:t>de</a:t>
            </a:r>
            <a:r>
              <a:rPr dirty="0" sz="2750" spc="-15">
                <a:solidFill>
                  <a:srgbClr val="C31919"/>
                </a:solidFill>
                <a:latin typeface="Book Antiqua"/>
                <a:cs typeface="Book Antiqua"/>
              </a:rPr>
              <a:t> </a:t>
            </a:r>
            <a:r>
              <a:rPr dirty="0" sz="2750">
                <a:solidFill>
                  <a:srgbClr val="C31919"/>
                </a:solidFill>
                <a:latin typeface="Book Antiqua"/>
                <a:cs typeface="Book Antiqua"/>
              </a:rPr>
              <a:t>Servicio</a:t>
            </a:r>
            <a:r>
              <a:rPr dirty="0" sz="2750" spc="-20">
                <a:solidFill>
                  <a:srgbClr val="C31919"/>
                </a:solidFill>
                <a:latin typeface="Book Antiqua"/>
                <a:cs typeface="Book Antiqua"/>
              </a:rPr>
              <a:t> </a:t>
            </a:r>
            <a:r>
              <a:rPr dirty="0" sz="2750" spc="-50">
                <a:solidFill>
                  <a:srgbClr val="C31919"/>
                </a:solidFill>
                <a:latin typeface="Book Antiqua"/>
                <a:cs typeface="Book Antiqua"/>
              </a:rPr>
              <a:t>y </a:t>
            </a:r>
            <a:r>
              <a:rPr dirty="0" sz="2750">
                <a:solidFill>
                  <a:srgbClr val="C31919"/>
                </a:solidFill>
                <a:latin typeface="Book Antiqua"/>
                <a:cs typeface="Book Antiqua"/>
              </a:rPr>
              <a:t>Standing</a:t>
            </a:r>
            <a:r>
              <a:rPr dirty="0" sz="2750" spc="-70">
                <a:solidFill>
                  <a:srgbClr val="C31919"/>
                </a:solidFill>
                <a:latin typeface="Book Antiqua"/>
                <a:cs typeface="Book Antiqua"/>
              </a:rPr>
              <a:t> </a:t>
            </a:r>
            <a:r>
              <a:rPr dirty="0" sz="2750" spc="-10">
                <a:solidFill>
                  <a:srgbClr val="C31919"/>
                </a:solidFill>
                <a:latin typeface="Book Antiqua"/>
                <a:cs typeface="Book Antiqua"/>
              </a:rPr>
              <a:t>según </a:t>
            </a:r>
            <a:r>
              <a:rPr dirty="0" sz="2750">
                <a:solidFill>
                  <a:srgbClr val="C31919"/>
                </a:solidFill>
                <a:latin typeface="Book Antiqua"/>
                <a:cs typeface="Book Antiqua"/>
              </a:rPr>
              <a:t>Fannie</a:t>
            </a:r>
            <a:r>
              <a:rPr dirty="0" sz="2750" spc="90">
                <a:solidFill>
                  <a:srgbClr val="C31919"/>
                </a:solidFill>
                <a:latin typeface="Book Antiqua"/>
                <a:cs typeface="Book Antiqua"/>
              </a:rPr>
              <a:t> </a:t>
            </a:r>
            <a:r>
              <a:rPr dirty="0" sz="2750" spc="-25">
                <a:solidFill>
                  <a:srgbClr val="C31919"/>
                </a:solidFill>
                <a:latin typeface="Book Antiqua"/>
                <a:cs typeface="Book Antiqua"/>
              </a:rPr>
              <a:t>Mae</a:t>
            </a:r>
            <a:endParaRPr sz="2750">
              <a:latin typeface="Book Antiqua"/>
              <a:cs typeface="Book Antiqua"/>
            </a:endParaRPr>
          </a:p>
          <a:p>
            <a:pPr marL="12700">
              <a:lnSpc>
                <a:spcPct val="100000"/>
              </a:lnSpc>
              <a:spcBef>
                <a:spcPts val="1300"/>
              </a:spcBef>
            </a:pPr>
            <a:r>
              <a:rPr dirty="0" sz="4900">
                <a:solidFill>
                  <a:srgbClr val="181818"/>
                </a:solidFill>
                <a:latin typeface="Book Antiqua"/>
                <a:cs typeface="Book Antiqua"/>
              </a:rPr>
              <a:t>El</a:t>
            </a:r>
            <a:r>
              <a:rPr dirty="0" sz="4900" spc="-30">
                <a:solidFill>
                  <a:srgbClr val="181818"/>
                </a:solidFill>
                <a:latin typeface="Book Antiqua"/>
                <a:cs typeface="Book Antiqua"/>
              </a:rPr>
              <a:t> </a:t>
            </a:r>
            <a:r>
              <a:rPr dirty="0" sz="4900" spc="-10">
                <a:solidFill>
                  <a:srgbClr val="181818"/>
                </a:solidFill>
                <a:latin typeface="Book Antiqua"/>
                <a:cs typeface="Book Antiqua"/>
              </a:rPr>
              <a:t>Pagaré</a:t>
            </a:r>
            <a:endParaRPr sz="4900">
              <a:latin typeface="Book Antiqua"/>
              <a:cs typeface="Book Antiqua"/>
            </a:endParaRPr>
          </a:p>
        </p:txBody>
      </p:sp>
      <p:pic>
        <p:nvPicPr>
          <p:cNvPr id="6" name="object 6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956713" y="9531912"/>
            <a:ext cx="756732" cy="727626"/>
          </a:xfrm>
          <a:prstGeom prst="rect">
            <a:avLst/>
          </a:prstGeom>
        </p:spPr>
      </p:pic>
      <p:grpSp>
        <p:nvGrpSpPr>
          <p:cNvPr id="7" name="object 7" descr=""/>
          <p:cNvGrpSpPr/>
          <p:nvPr/>
        </p:nvGrpSpPr>
        <p:grpSpPr>
          <a:xfrm>
            <a:off x="5962734" y="727626"/>
            <a:ext cx="10720705" cy="9022715"/>
            <a:chOff x="5962734" y="727626"/>
            <a:chExt cx="10720705" cy="9022715"/>
          </a:xfrm>
        </p:grpSpPr>
        <p:pic>
          <p:nvPicPr>
            <p:cNvPr id="8" name="object 8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018819" y="727626"/>
              <a:ext cx="7007044" cy="9022574"/>
            </a:xfrm>
            <a:prstGeom prst="rect">
              <a:avLst/>
            </a:prstGeom>
          </p:spPr>
        </p:pic>
        <p:sp>
          <p:nvSpPr>
            <p:cNvPr id="9" name="object 9" descr=""/>
            <p:cNvSpPr/>
            <p:nvPr/>
          </p:nvSpPr>
          <p:spPr>
            <a:xfrm>
              <a:off x="8440064" y="3176673"/>
              <a:ext cx="1397635" cy="129539"/>
            </a:xfrm>
            <a:custGeom>
              <a:avLst/>
              <a:gdLst/>
              <a:ahLst/>
              <a:cxnLst/>
              <a:rect l="l" t="t" r="r" b="b"/>
              <a:pathLst>
                <a:path w="1397634" h="129539">
                  <a:moveTo>
                    <a:pt x="0" y="0"/>
                  </a:moveTo>
                  <a:lnTo>
                    <a:pt x="734612" y="0"/>
                  </a:lnTo>
                  <a:lnTo>
                    <a:pt x="1397625" y="129226"/>
                  </a:lnTo>
                </a:path>
              </a:pathLst>
            </a:custGeom>
            <a:ln w="43657">
              <a:solidFill>
                <a:srgbClr val="C31919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10" name="object 10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9743098" y="3211308"/>
              <a:ext cx="189182" cy="189182"/>
            </a:xfrm>
            <a:prstGeom prst="rect">
              <a:avLst/>
            </a:prstGeom>
          </p:spPr>
        </p:pic>
        <p:sp>
          <p:nvSpPr>
            <p:cNvPr id="11" name="object 11" descr=""/>
            <p:cNvSpPr/>
            <p:nvPr/>
          </p:nvSpPr>
          <p:spPr>
            <a:xfrm>
              <a:off x="8440064" y="3176673"/>
              <a:ext cx="1445895" cy="1097915"/>
            </a:xfrm>
            <a:custGeom>
              <a:avLst/>
              <a:gdLst/>
              <a:ahLst/>
              <a:cxnLst/>
              <a:rect l="l" t="t" r="r" b="b"/>
              <a:pathLst>
                <a:path w="1445895" h="1097914">
                  <a:moveTo>
                    <a:pt x="0" y="0"/>
                  </a:moveTo>
                  <a:lnTo>
                    <a:pt x="742470" y="0"/>
                  </a:lnTo>
                  <a:lnTo>
                    <a:pt x="1445648" y="1097697"/>
                  </a:lnTo>
                </a:path>
              </a:pathLst>
            </a:custGeom>
            <a:ln w="43657">
              <a:solidFill>
                <a:srgbClr val="C31919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12" name="object 12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9791122" y="4179779"/>
              <a:ext cx="189182" cy="189182"/>
            </a:xfrm>
            <a:prstGeom prst="rect">
              <a:avLst/>
            </a:prstGeom>
          </p:spPr>
        </p:pic>
        <p:sp>
          <p:nvSpPr>
            <p:cNvPr id="13" name="object 13" descr=""/>
            <p:cNvSpPr/>
            <p:nvPr/>
          </p:nvSpPr>
          <p:spPr>
            <a:xfrm>
              <a:off x="8440064" y="3176673"/>
              <a:ext cx="1445895" cy="1920875"/>
            </a:xfrm>
            <a:custGeom>
              <a:avLst/>
              <a:gdLst/>
              <a:ahLst/>
              <a:cxnLst/>
              <a:rect l="l" t="t" r="r" b="b"/>
              <a:pathLst>
                <a:path w="1445895" h="1920875">
                  <a:moveTo>
                    <a:pt x="0" y="0"/>
                  </a:moveTo>
                  <a:lnTo>
                    <a:pt x="735339" y="0"/>
                  </a:lnTo>
                  <a:lnTo>
                    <a:pt x="1445357" y="1920789"/>
                  </a:lnTo>
                </a:path>
              </a:pathLst>
            </a:custGeom>
            <a:ln w="43657">
              <a:solidFill>
                <a:srgbClr val="C31919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14" name="object 14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9790831" y="5002870"/>
              <a:ext cx="189182" cy="189182"/>
            </a:xfrm>
            <a:prstGeom prst="rect">
              <a:avLst/>
            </a:prstGeom>
          </p:spPr>
        </p:pic>
        <p:sp>
          <p:nvSpPr>
            <p:cNvPr id="15" name="object 15" descr=""/>
            <p:cNvSpPr/>
            <p:nvPr/>
          </p:nvSpPr>
          <p:spPr>
            <a:xfrm>
              <a:off x="15238572" y="5666466"/>
              <a:ext cx="1423035" cy="789940"/>
            </a:xfrm>
            <a:custGeom>
              <a:avLst/>
              <a:gdLst/>
              <a:ahLst/>
              <a:cxnLst/>
              <a:rect l="l" t="t" r="r" b="b"/>
              <a:pathLst>
                <a:path w="1423034" h="789939">
                  <a:moveTo>
                    <a:pt x="1422801" y="0"/>
                  </a:moveTo>
                  <a:lnTo>
                    <a:pt x="687461" y="0"/>
                  </a:lnTo>
                  <a:lnTo>
                    <a:pt x="0" y="789329"/>
                  </a:lnTo>
                </a:path>
              </a:pathLst>
            </a:custGeom>
            <a:ln w="43657">
              <a:solidFill>
                <a:srgbClr val="4AAF30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16" name="object 16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5143982" y="6361204"/>
              <a:ext cx="189181" cy="189182"/>
            </a:xfrm>
            <a:prstGeom prst="rect">
              <a:avLst/>
            </a:prstGeom>
          </p:spPr>
        </p:pic>
        <p:sp>
          <p:nvSpPr>
            <p:cNvPr id="17" name="object 17" descr=""/>
            <p:cNvSpPr/>
            <p:nvPr/>
          </p:nvSpPr>
          <p:spPr>
            <a:xfrm>
              <a:off x="14822078" y="1287899"/>
              <a:ext cx="1482090" cy="874394"/>
            </a:xfrm>
            <a:custGeom>
              <a:avLst/>
              <a:gdLst/>
              <a:ahLst/>
              <a:cxnLst/>
              <a:rect l="l" t="t" r="r" b="b"/>
              <a:pathLst>
                <a:path w="1482090" h="874394">
                  <a:moveTo>
                    <a:pt x="1481593" y="0"/>
                  </a:moveTo>
                  <a:lnTo>
                    <a:pt x="717585" y="0"/>
                  </a:lnTo>
                  <a:lnTo>
                    <a:pt x="0" y="873879"/>
                  </a:lnTo>
                </a:path>
              </a:pathLst>
            </a:custGeom>
            <a:ln w="43657">
              <a:solidFill>
                <a:srgbClr val="858181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18" name="object 18" descr="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4727489" y="2067187"/>
              <a:ext cx="189182" cy="189182"/>
            </a:xfrm>
            <a:prstGeom prst="rect">
              <a:avLst/>
            </a:prstGeom>
          </p:spPr>
        </p:pic>
        <p:sp>
          <p:nvSpPr>
            <p:cNvPr id="19" name="object 19" descr=""/>
            <p:cNvSpPr/>
            <p:nvPr/>
          </p:nvSpPr>
          <p:spPr>
            <a:xfrm>
              <a:off x="7334653" y="4422515"/>
              <a:ext cx="15240" cy="1546225"/>
            </a:xfrm>
            <a:custGeom>
              <a:avLst/>
              <a:gdLst/>
              <a:ahLst/>
              <a:cxnLst/>
              <a:rect l="l" t="t" r="r" b="b"/>
              <a:pathLst>
                <a:path w="15240" h="1546225">
                  <a:moveTo>
                    <a:pt x="14698" y="1546061"/>
                  </a:moveTo>
                  <a:lnTo>
                    <a:pt x="14698" y="743925"/>
                  </a:lnTo>
                  <a:lnTo>
                    <a:pt x="0" y="0"/>
                  </a:lnTo>
                </a:path>
              </a:pathLst>
            </a:custGeom>
            <a:ln w="29105">
              <a:solidFill>
                <a:srgbClr val="C31919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20" name="object 20" descr="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7261891" y="4349753"/>
              <a:ext cx="145525" cy="145525"/>
            </a:xfrm>
            <a:prstGeom prst="rect">
              <a:avLst/>
            </a:prstGeom>
          </p:spPr>
        </p:pic>
        <p:sp>
          <p:nvSpPr>
            <p:cNvPr id="21" name="object 21" descr=""/>
            <p:cNvSpPr/>
            <p:nvPr/>
          </p:nvSpPr>
          <p:spPr>
            <a:xfrm>
              <a:off x="5977339" y="1935488"/>
              <a:ext cx="2468245" cy="2468245"/>
            </a:xfrm>
            <a:custGeom>
              <a:avLst/>
              <a:gdLst/>
              <a:ahLst/>
              <a:cxnLst/>
              <a:rect l="l" t="t" r="r" b="b"/>
              <a:pathLst>
                <a:path w="2468245" h="2468245">
                  <a:moveTo>
                    <a:pt x="1233909" y="0"/>
                  </a:moveTo>
                  <a:lnTo>
                    <a:pt x="1185458" y="933"/>
                  </a:lnTo>
                  <a:lnTo>
                    <a:pt x="1137480" y="3712"/>
                  </a:lnTo>
                  <a:lnTo>
                    <a:pt x="1090009" y="8301"/>
                  </a:lnTo>
                  <a:lnTo>
                    <a:pt x="1043080" y="14666"/>
                  </a:lnTo>
                  <a:lnTo>
                    <a:pt x="996727" y="22773"/>
                  </a:lnTo>
                  <a:lnTo>
                    <a:pt x="950985" y="32588"/>
                  </a:lnTo>
                  <a:lnTo>
                    <a:pt x="905887" y="44076"/>
                  </a:lnTo>
                  <a:lnTo>
                    <a:pt x="861468" y="57203"/>
                  </a:lnTo>
                  <a:lnTo>
                    <a:pt x="817762" y="71935"/>
                  </a:lnTo>
                  <a:lnTo>
                    <a:pt x="774804" y="88237"/>
                  </a:lnTo>
                  <a:lnTo>
                    <a:pt x="732627" y="106075"/>
                  </a:lnTo>
                  <a:lnTo>
                    <a:pt x="691267" y="125415"/>
                  </a:lnTo>
                  <a:lnTo>
                    <a:pt x="650757" y="146223"/>
                  </a:lnTo>
                  <a:lnTo>
                    <a:pt x="611131" y="168464"/>
                  </a:lnTo>
                  <a:lnTo>
                    <a:pt x="572425" y="192104"/>
                  </a:lnTo>
                  <a:lnTo>
                    <a:pt x="534671" y="217109"/>
                  </a:lnTo>
                  <a:lnTo>
                    <a:pt x="497905" y="243444"/>
                  </a:lnTo>
                  <a:lnTo>
                    <a:pt x="462161" y="271075"/>
                  </a:lnTo>
                  <a:lnTo>
                    <a:pt x="427473" y="299969"/>
                  </a:lnTo>
                  <a:lnTo>
                    <a:pt x="393876" y="330089"/>
                  </a:lnTo>
                  <a:lnTo>
                    <a:pt x="361403" y="361403"/>
                  </a:lnTo>
                  <a:lnTo>
                    <a:pt x="330089" y="393876"/>
                  </a:lnTo>
                  <a:lnTo>
                    <a:pt x="299969" y="427473"/>
                  </a:lnTo>
                  <a:lnTo>
                    <a:pt x="271075" y="462161"/>
                  </a:lnTo>
                  <a:lnTo>
                    <a:pt x="243444" y="497905"/>
                  </a:lnTo>
                  <a:lnTo>
                    <a:pt x="217109" y="534671"/>
                  </a:lnTo>
                  <a:lnTo>
                    <a:pt x="192104" y="572425"/>
                  </a:lnTo>
                  <a:lnTo>
                    <a:pt x="168464" y="611131"/>
                  </a:lnTo>
                  <a:lnTo>
                    <a:pt x="146223" y="650757"/>
                  </a:lnTo>
                  <a:lnTo>
                    <a:pt x="125415" y="691267"/>
                  </a:lnTo>
                  <a:lnTo>
                    <a:pt x="106075" y="732627"/>
                  </a:lnTo>
                  <a:lnTo>
                    <a:pt x="88237" y="774804"/>
                  </a:lnTo>
                  <a:lnTo>
                    <a:pt x="71935" y="817762"/>
                  </a:lnTo>
                  <a:lnTo>
                    <a:pt x="57203" y="861468"/>
                  </a:lnTo>
                  <a:lnTo>
                    <a:pt x="44076" y="905887"/>
                  </a:lnTo>
                  <a:lnTo>
                    <a:pt x="32588" y="950985"/>
                  </a:lnTo>
                  <a:lnTo>
                    <a:pt x="22773" y="996727"/>
                  </a:lnTo>
                  <a:lnTo>
                    <a:pt x="14666" y="1043080"/>
                  </a:lnTo>
                  <a:lnTo>
                    <a:pt x="8301" y="1090009"/>
                  </a:lnTo>
                  <a:lnTo>
                    <a:pt x="3712" y="1137480"/>
                  </a:lnTo>
                  <a:lnTo>
                    <a:pt x="933" y="1185458"/>
                  </a:lnTo>
                  <a:lnTo>
                    <a:pt x="0" y="1233909"/>
                  </a:lnTo>
                  <a:lnTo>
                    <a:pt x="933" y="1282360"/>
                  </a:lnTo>
                  <a:lnTo>
                    <a:pt x="3712" y="1330338"/>
                  </a:lnTo>
                  <a:lnTo>
                    <a:pt x="8301" y="1377809"/>
                  </a:lnTo>
                  <a:lnTo>
                    <a:pt x="14666" y="1424738"/>
                  </a:lnTo>
                  <a:lnTo>
                    <a:pt x="22773" y="1471091"/>
                  </a:lnTo>
                  <a:lnTo>
                    <a:pt x="32588" y="1516833"/>
                  </a:lnTo>
                  <a:lnTo>
                    <a:pt x="44076" y="1561931"/>
                  </a:lnTo>
                  <a:lnTo>
                    <a:pt x="57203" y="1606350"/>
                  </a:lnTo>
                  <a:lnTo>
                    <a:pt x="71935" y="1650056"/>
                  </a:lnTo>
                  <a:lnTo>
                    <a:pt x="88237" y="1693014"/>
                  </a:lnTo>
                  <a:lnTo>
                    <a:pt x="106075" y="1735191"/>
                  </a:lnTo>
                  <a:lnTo>
                    <a:pt x="125415" y="1776551"/>
                  </a:lnTo>
                  <a:lnTo>
                    <a:pt x="146223" y="1817061"/>
                  </a:lnTo>
                  <a:lnTo>
                    <a:pt x="168464" y="1856687"/>
                  </a:lnTo>
                  <a:lnTo>
                    <a:pt x="192104" y="1895393"/>
                  </a:lnTo>
                  <a:lnTo>
                    <a:pt x="217109" y="1933147"/>
                  </a:lnTo>
                  <a:lnTo>
                    <a:pt x="243444" y="1969913"/>
                  </a:lnTo>
                  <a:lnTo>
                    <a:pt x="271075" y="2005657"/>
                  </a:lnTo>
                  <a:lnTo>
                    <a:pt x="299969" y="2040344"/>
                  </a:lnTo>
                  <a:lnTo>
                    <a:pt x="330089" y="2073942"/>
                  </a:lnTo>
                  <a:lnTo>
                    <a:pt x="361403" y="2106415"/>
                  </a:lnTo>
                  <a:lnTo>
                    <a:pt x="393876" y="2137729"/>
                  </a:lnTo>
                  <a:lnTo>
                    <a:pt x="427473" y="2167849"/>
                  </a:lnTo>
                  <a:lnTo>
                    <a:pt x="462161" y="2196742"/>
                  </a:lnTo>
                  <a:lnTo>
                    <a:pt x="497905" y="2224374"/>
                  </a:lnTo>
                  <a:lnTo>
                    <a:pt x="534671" y="2250709"/>
                  </a:lnTo>
                  <a:lnTo>
                    <a:pt x="572425" y="2275714"/>
                  </a:lnTo>
                  <a:lnTo>
                    <a:pt x="611131" y="2299354"/>
                  </a:lnTo>
                  <a:lnTo>
                    <a:pt x="650757" y="2321595"/>
                  </a:lnTo>
                  <a:lnTo>
                    <a:pt x="691267" y="2342402"/>
                  </a:lnTo>
                  <a:lnTo>
                    <a:pt x="732627" y="2361743"/>
                  </a:lnTo>
                  <a:lnTo>
                    <a:pt x="774804" y="2379581"/>
                  </a:lnTo>
                  <a:lnTo>
                    <a:pt x="817762" y="2395883"/>
                  </a:lnTo>
                  <a:lnTo>
                    <a:pt x="861468" y="2410615"/>
                  </a:lnTo>
                  <a:lnTo>
                    <a:pt x="905887" y="2423742"/>
                  </a:lnTo>
                  <a:lnTo>
                    <a:pt x="950985" y="2435230"/>
                  </a:lnTo>
                  <a:lnTo>
                    <a:pt x="996727" y="2445045"/>
                  </a:lnTo>
                  <a:lnTo>
                    <a:pt x="1043080" y="2453152"/>
                  </a:lnTo>
                  <a:lnTo>
                    <a:pt x="1090009" y="2459517"/>
                  </a:lnTo>
                  <a:lnTo>
                    <a:pt x="1137480" y="2464106"/>
                  </a:lnTo>
                  <a:lnTo>
                    <a:pt x="1185458" y="2466885"/>
                  </a:lnTo>
                  <a:lnTo>
                    <a:pt x="1233909" y="2467818"/>
                  </a:lnTo>
                  <a:lnTo>
                    <a:pt x="1282360" y="2466885"/>
                  </a:lnTo>
                  <a:lnTo>
                    <a:pt x="1330338" y="2464106"/>
                  </a:lnTo>
                  <a:lnTo>
                    <a:pt x="1377809" y="2459517"/>
                  </a:lnTo>
                  <a:lnTo>
                    <a:pt x="1424738" y="2453152"/>
                  </a:lnTo>
                  <a:lnTo>
                    <a:pt x="1471091" y="2445045"/>
                  </a:lnTo>
                  <a:lnTo>
                    <a:pt x="1516833" y="2435230"/>
                  </a:lnTo>
                  <a:lnTo>
                    <a:pt x="1561931" y="2423742"/>
                  </a:lnTo>
                  <a:lnTo>
                    <a:pt x="1606350" y="2410615"/>
                  </a:lnTo>
                  <a:lnTo>
                    <a:pt x="1650056" y="2395883"/>
                  </a:lnTo>
                  <a:lnTo>
                    <a:pt x="1693014" y="2379581"/>
                  </a:lnTo>
                  <a:lnTo>
                    <a:pt x="1735191" y="2361743"/>
                  </a:lnTo>
                  <a:lnTo>
                    <a:pt x="1776551" y="2342402"/>
                  </a:lnTo>
                  <a:lnTo>
                    <a:pt x="1817061" y="2321595"/>
                  </a:lnTo>
                  <a:lnTo>
                    <a:pt x="1856687" y="2299354"/>
                  </a:lnTo>
                  <a:lnTo>
                    <a:pt x="1895393" y="2275714"/>
                  </a:lnTo>
                  <a:lnTo>
                    <a:pt x="1933147" y="2250709"/>
                  </a:lnTo>
                  <a:lnTo>
                    <a:pt x="1969913" y="2224374"/>
                  </a:lnTo>
                  <a:lnTo>
                    <a:pt x="2005657" y="2196742"/>
                  </a:lnTo>
                  <a:lnTo>
                    <a:pt x="2040344" y="2167849"/>
                  </a:lnTo>
                  <a:lnTo>
                    <a:pt x="2073942" y="2137729"/>
                  </a:lnTo>
                  <a:lnTo>
                    <a:pt x="2106415" y="2106415"/>
                  </a:lnTo>
                  <a:lnTo>
                    <a:pt x="2137729" y="2073942"/>
                  </a:lnTo>
                  <a:lnTo>
                    <a:pt x="2167849" y="2040344"/>
                  </a:lnTo>
                  <a:lnTo>
                    <a:pt x="2196742" y="2005657"/>
                  </a:lnTo>
                  <a:lnTo>
                    <a:pt x="2224374" y="1969913"/>
                  </a:lnTo>
                  <a:lnTo>
                    <a:pt x="2250709" y="1933147"/>
                  </a:lnTo>
                  <a:lnTo>
                    <a:pt x="2275714" y="1895393"/>
                  </a:lnTo>
                  <a:lnTo>
                    <a:pt x="2299354" y="1856687"/>
                  </a:lnTo>
                  <a:lnTo>
                    <a:pt x="2321595" y="1817061"/>
                  </a:lnTo>
                  <a:lnTo>
                    <a:pt x="2342402" y="1776551"/>
                  </a:lnTo>
                  <a:lnTo>
                    <a:pt x="2361743" y="1735191"/>
                  </a:lnTo>
                  <a:lnTo>
                    <a:pt x="2379581" y="1693014"/>
                  </a:lnTo>
                  <a:lnTo>
                    <a:pt x="2395883" y="1650056"/>
                  </a:lnTo>
                  <a:lnTo>
                    <a:pt x="2410615" y="1606350"/>
                  </a:lnTo>
                  <a:lnTo>
                    <a:pt x="2423742" y="1561931"/>
                  </a:lnTo>
                  <a:lnTo>
                    <a:pt x="2435230" y="1516833"/>
                  </a:lnTo>
                  <a:lnTo>
                    <a:pt x="2445045" y="1471091"/>
                  </a:lnTo>
                  <a:lnTo>
                    <a:pt x="2453152" y="1424738"/>
                  </a:lnTo>
                  <a:lnTo>
                    <a:pt x="2459517" y="1377809"/>
                  </a:lnTo>
                  <a:lnTo>
                    <a:pt x="2464106" y="1330338"/>
                  </a:lnTo>
                  <a:lnTo>
                    <a:pt x="2466885" y="1282360"/>
                  </a:lnTo>
                  <a:lnTo>
                    <a:pt x="2467818" y="1233909"/>
                  </a:lnTo>
                  <a:lnTo>
                    <a:pt x="2466885" y="1185458"/>
                  </a:lnTo>
                  <a:lnTo>
                    <a:pt x="2464106" y="1137480"/>
                  </a:lnTo>
                  <a:lnTo>
                    <a:pt x="2459517" y="1090009"/>
                  </a:lnTo>
                  <a:lnTo>
                    <a:pt x="2453152" y="1043080"/>
                  </a:lnTo>
                  <a:lnTo>
                    <a:pt x="2445045" y="996727"/>
                  </a:lnTo>
                  <a:lnTo>
                    <a:pt x="2435230" y="950985"/>
                  </a:lnTo>
                  <a:lnTo>
                    <a:pt x="2423742" y="905887"/>
                  </a:lnTo>
                  <a:lnTo>
                    <a:pt x="2410615" y="861468"/>
                  </a:lnTo>
                  <a:lnTo>
                    <a:pt x="2395883" y="817762"/>
                  </a:lnTo>
                  <a:lnTo>
                    <a:pt x="2379581" y="774804"/>
                  </a:lnTo>
                  <a:lnTo>
                    <a:pt x="2361743" y="732627"/>
                  </a:lnTo>
                  <a:lnTo>
                    <a:pt x="2342402" y="691267"/>
                  </a:lnTo>
                  <a:lnTo>
                    <a:pt x="2321595" y="650757"/>
                  </a:lnTo>
                  <a:lnTo>
                    <a:pt x="2299354" y="611131"/>
                  </a:lnTo>
                  <a:lnTo>
                    <a:pt x="2275714" y="572425"/>
                  </a:lnTo>
                  <a:lnTo>
                    <a:pt x="2250709" y="534671"/>
                  </a:lnTo>
                  <a:lnTo>
                    <a:pt x="2224374" y="497905"/>
                  </a:lnTo>
                  <a:lnTo>
                    <a:pt x="2196742" y="462161"/>
                  </a:lnTo>
                  <a:lnTo>
                    <a:pt x="2167849" y="427473"/>
                  </a:lnTo>
                  <a:lnTo>
                    <a:pt x="2137729" y="393876"/>
                  </a:lnTo>
                  <a:lnTo>
                    <a:pt x="2106415" y="361403"/>
                  </a:lnTo>
                  <a:lnTo>
                    <a:pt x="2073942" y="330089"/>
                  </a:lnTo>
                  <a:lnTo>
                    <a:pt x="2040344" y="299969"/>
                  </a:lnTo>
                  <a:lnTo>
                    <a:pt x="2005657" y="271075"/>
                  </a:lnTo>
                  <a:lnTo>
                    <a:pt x="1969913" y="243444"/>
                  </a:lnTo>
                  <a:lnTo>
                    <a:pt x="1933147" y="217109"/>
                  </a:lnTo>
                  <a:lnTo>
                    <a:pt x="1895393" y="192104"/>
                  </a:lnTo>
                  <a:lnTo>
                    <a:pt x="1856687" y="168464"/>
                  </a:lnTo>
                  <a:lnTo>
                    <a:pt x="1817061" y="146223"/>
                  </a:lnTo>
                  <a:lnTo>
                    <a:pt x="1776551" y="125415"/>
                  </a:lnTo>
                  <a:lnTo>
                    <a:pt x="1735191" y="106075"/>
                  </a:lnTo>
                  <a:lnTo>
                    <a:pt x="1693014" y="88237"/>
                  </a:lnTo>
                  <a:lnTo>
                    <a:pt x="1650056" y="71935"/>
                  </a:lnTo>
                  <a:lnTo>
                    <a:pt x="1606350" y="57203"/>
                  </a:lnTo>
                  <a:lnTo>
                    <a:pt x="1561931" y="44076"/>
                  </a:lnTo>
                  <a:lnTo>
                    <a:pt x="1516833" y="32588"/>
                  </a:lnTo>
                  <a:lnTo>
                    <a:pt x="1471091" y="22773"/>
                  </a:lnTo>
                  <a:lnTo>
                    <a:pt x="1424738" y="14666"/>
                  </a:lnTo>
                  <a:lnTo>
                    <a:pt x="1377809" y="8301"/>
                  </a:lnTo>
                  <a:lnTo>
                    <a:pt x="1330338" y="3712"/>
                  </a:lnTo>
                  <a:lnTo>
                    <a:pt x="1282360" y="933"/>
                  </a:lnTo>
                  <a:lnTo>
                    <a:pt x="1233909" y="0"/>
                  </a:lnTo>
                  <a:close/>
                </a:path>
              </a:pathLst>
            </a:custGeom>
            <a:solidFill>
              <a:srgbClr val="C31919">
                <a:alpha val="1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2" name="object 22" descr=""/>
            <p:cNvSpPr/>
            <p:nvPr/>
          </p:nvSpPr>
          <p:spPr>
            <a:xfrm>
              <a:off x="5977339" y="1935487"/>
              <a:ext cx="2468245" cy="2468245"/>
            </a:xfrm>
            <a:custGeom>
              <a:avLst/>
              <a:gdLst/>
              <a:ahLst/>
              <a:cxnLst/>
              <a:rect l="l" t="t" r="r" b="b"/>
              <a:pathLst>
                <a:path w="2468245" h="2468245">
                  <a:moveTo>
                    <a:pt x="1233909" y="0"/>
                  </a:moveTo>
                  <a:lnTo>
                    <a:pt x="1282360" y="933"/>
                  </a:lnTo>
                  <a:lnTo>
                    <a:pt x="1330338" y="3712"/>
                  </a:lnTo>
                  <a:lnTo>
                    <a:pt x="1377809" y="8301"/>
                  </a:lnTo>
                  <a:lnTo>
                    <a:pt x="1424738" y="14666"/>
                  </a:lnTo>
                  <a:lnTo>
                    <a:pt x="1471091" y="22773"/>
                  </a:lnTo>
                  <a:lnTo>
                    <a:pt x="1516833" y="32588"/>
                  </a:lnTo>
                  <a:lnTo>
                    <a:pt x="1561931" y="44076"/>
                  </a:lnTo>
                  <a:lnTo>
                    <a:pt x="1606350" y="57203"/>
                  </a:lnTo>
                  <a:lnTo>
                    <a:pt x="1650056" y="71935"/>
                  </a:lnTo>
                  <a:lnTo>
                    <a:pt x="1693014" y="88237"/>
                  </a:lnTo>
                  <a:lnTo>
                    <a:pt x="1735191" y="106075"/>
                  </a:lnTo>
                  <a:lnTo>
                    <a:pt x="1776551" y="125415"/>
                  </a:lnTo>
                  <a:lnTo>
                    <a:pt x="1817061" y="146223"/>
                  </a:lnTo>
                  <a:lnTo>
                    <a:pt x="1856687" y="168464"/>
                  </a:lnTo>
                  <a:lnTo>
                    <a:pt x="1895393" y="192104"/>
                  </a:lnTo>
                  <a:lnTo>
                    <a:pt x="1933147" y="217109"/>
                  </a:lnTo>
                  <a:lnTo>
                    <a:pt x="1969912" y="243444"/>
                  </a:lnTo>
                  <a:lnTo>
                    <a:pt x="2005656" y="271076"/>
                  </a:lnTo>
                  <a:lnTo>
                    <a:pt x="2040344" y="299969"/>
                  </a:lnTo>
                  <a:lnTo>
                    <a:pt x="2073942" y="330089"/>
                  </a:lnTo>
                  <a:lnTo>
                    <a:pt x="2106415" y="361403"/>
                  </a:lnTo>
                  <a:lnTo>
                    <a:pt x="2137729" y="393876"/>
                  </a:lnTo>
                  <a:lnTo>
                    <a:pt x="2167849" y="427474"/>
                  </a:lnTo>
                  <a:lnTo>
                    <a:pt x="2196742" y="462162"/>
                  </a:lnTo>
                  <a:lnTo>
                    <a:pt x="2224374" y="497906"/>
                  </a:lnTo>
                  <a:lnTo>
                    <a:pt x="2250709" y="534671"/>
                  </a:lnTo>
                  <a:lnTo>
                    <a:pt x="2275714" y="572425"/>
                  </a:lnTo>
                  <a:lnTo>
                    <a:pt x="2299354" y="611131"/>
                  </a:lnTo>
                  <a:lnTo>
                    <a:pt x="2321595" y="650757"/>
                  </a:lnTo>
                  <a:lnTo>
                    <a:pt x="2342403" y="691267"/>
                  </a:lnTo>
                  <a:lnTo>
                    <a:pt x="2361743" y="732627"/>
                  </a:lnTo>
                  <a:lnTo>
                    <a:pt x="2379581" y="774804"/>
                  </a:lnTo>
                  <a:lnTo>
                    <a:pt x="2395883" y="817762"/>
                  </a:lnTo>
                  <a:lnTo>
                    <a:pt x="2410615" y="861468"/>
                  </a:lnTo>
                  <a:lnTo>
                    <a:pt x="2423742" y="905887"/>
                  </a:lnTo>
                  <a:lnTo>
                    <a:pt x="2435230" y="950985"/>
                  </a:lnTo>
                  <a:lnTo>
                    <a:pt x="2445045" y="996727"/>
                  </a:lnTo>
                  <a:lnTo>
                    <a:pt x="2453152" y="1043080"/>
                  </a:lnTo>
                  <a:lnTo>
                    <a:pt x="2459517" y="1090009"/>
                  </a:lnTo>
                  <a:lnTo>
                    <a:pt x="2464106" y="1137480"/>
                  </a:lnTo>
                  <a:lnTo>
                    <a:pt x="2466885" y="1185458"/>
                  </a:lnTo>
                  <a:lnTo>
                    <a:pt x="2467819" y="1233909"/>
                  </a:lnTo>
                  <a:lnTo>
                    <a:pt x="2466885" y="1282360"/>
                  </a:lnTo>
                  <a:lnTo>
                    <a:pt x="2464106" y="1330338"/>
                  </a:lnTo>
                  <a:lnTo>
                    <a:pt x="2459517" y="1377809"/>
                  </a:lnTo>
                  <a:lnTo>
                    <a:pt x="2453152" y="1424738"/>
                  </a:lnTo>
                  <a:lnTo>
                    <a:pt x="2445045" y="1471091"/>
                  </a:lnTo>
                  <a:lnTo>
                    <a:pt x="2435230" y="1516833"/>
                  </a:lnTo>
                  <a:lnTo>
                    <a:pt x="2423742" y="1561931"/>
                  </a:lnTo>
                  <a:lnTo>
                    <a:pt x="2410615" y="1606350"/>
                  </a:lnTo>
                  <a:lnTo>
                    <a:pt x="2395883" y="1650056"/>
                  </a:lnTo>
                  <a:lnTo>
                    <a:pt x="2379581" y="1693014"/>
                  </a:lnTo>
                  <a:lnTo>
                    <a:pt x="2361743" y="1735191"/>
                  </a:lnTo>
                  <a:lnTo>
                    <a:pt x="2342403" y="1776551"/>
                  </a:lnTo>
                  <a:lnTo>
                    <a:pt x="2321595" y="1817061"/>
                  </a:lnTo>
                  <a:lnTo>
                    <a:pt x="2299354" y="1856687"/>
                  </a:lnTo>
                  <a:lnTo>
                    <a:pt x="2275714" y="1895393"/>
                  </a:lnTo>
                  <a:lnTo>
                    <a:pt x="2250709" y="1933147"/>
                  </a:lnTo>
                  <a:lnTo>
                    <a:pt x="2224374" y="1969912"/>
                  </a:lnTo>
                  <a:lnTo>
                    <a:pt x="2196742" y="2005656"/>
                  </a:lnTo>
                  <a:lnTo>
                    <a:pt x="2167849" y="2040344"/>
                  </a:lnTo>
                  <a:lnTo>
                    <a:pt x="2137729" y="2073942"/>
                  </a:lnTo>
                  <a:lnTo>
                    <a:pt x="2106415" y="2106415"/>
                  </a:lnTo>
                  <a:lnTo>
                    <a:pt x="2073942" y="2137729"/>
                  </a:lnTo>
                  <a:lnTo>
                    <a:pt x="2040344" y="2167849"/>
                  </a:lnTo>
                  <a:lnTo>
                    <a:pt x="2005656" y="2196742"/>
                  </a:lnTo>
                  <a:lnTo>
                    <a:pt x="1969912" y="2224374"/>
                  </a:lnTo>
                  <a:lnTo>
                    <a:pt x="1933147" y="2250709"/>
                  </a:lnTo>
                  <a:lnTo>
                    <a:pt x="1895393" y="2275714"/>
                  </a:lnTo>
                  <a:lnTo>
                    <a:pt x="1856687" y="2299354"/>
                  </a:lnTo>
                  <a:lnTo>
                    <a:pt x="1817061" y="2321595"/>
                  </a:lnTo>
                  <a:lnTo>
                    <a:pt x="1776551" y="2342403"/>
                  </a:lnTo>
                  <a:lnTo>
                    <a:pt x="1735191" y="2361743"/>
                  </a:lnTo>
                  <a:lnTo>
                    <a:pt x="1693014" y="2379581"/>
                  </a:lnTo>
                  <a:lnTo>
                    <a:pt x="1650056" y="2395883"/>
                  </a:lnTo>
                  <a:lnTo>
                    <a:pt x="1606350" y="2410615"/>
                  </a:lnTo>
                  <a:lnTo>
                    <a:pt x="1561931" y="2423742"/>
                  </a:lnTo>
                  <a:lnTo>
                    <a:pt x="1516833" y="2435230"/>
                  </a:lnTo>
                  <a:lnTo>
                    <a:pt x="1471091" y="2445045"/>
                  </a:lnTo>
                  <a:lnTo>
                    <a:pt x="1424738" y="2453152"/>
                  </a:lnTo>
                  <a:lnTo>
                    <a:pt x="1377809" y="2459517"/>
                  </a:lnTo>
                  <a:lnTo>
                    <a:pt x="1330338" y="2464106"/>
                  </a:lnTo>
                  <a:lnTo>
                    <a:pt x="1282360" y="2466885"/>
                  </a:lnTo>
                  <a:lnTo>
                    <a:pt x="1233909" y="2467819"/>
                  </a:lnTo>
                  <a:lnTo>
                    <a:pt x="1185458" y="2466885"/>
                  </a:lnTo>
                  <a:lnTo>
                    <a:pt x="1137480" y="2464106"/>
                  </a:lnTo>
                  <a:lnTo>
                    <a:pt x="1090009" y="2459517"/>
                  </a:lnTo>
                  <a:lnTo>
                    <a:pt x="1043080" y="2453152"/>
                  </a:lnTo>
                  <a:lnTo>
                    <a:pt x="996727" y="2445045"/>
                  </a:lnTo>
                  <a:lnTo>
                    <a:pt x="950985" y="2435230"/>
                  </a:lnTo>
                  <a:lnTo>
                    <a:pt x="905887" y="2423742"/>
                  </a:lnTo>
                  <a:lnTo>
                    <a:pt x="861468" y="2410615"/>
                  </a:lnTo>
                  <a:lnTo>
                    <a:pt x="817762" y="2395883"/>
                  </a:lnTo>
                  <a:lnTo>
                    <a:pt x="774804" y="2379581"/>
                  </a:lnTo>
                  <a:lnTo>
                    <a:pt x="732627" y="2361743"/>
                  </a:lnTo>
                  <a:lnTo>
                    <a:pt x="691267" y="2342403"/>
                  </a:lnTo>
                  <a:lnTo>
                    <a:pt x="650757" y="2321595"/>
                  </a:lnTo>
                  <a:lnTo>
                    <a:pt x="611131" y="2299354"/>
                  </a:lnTo>
                  <a:lnTo>
                    <a:pt x="572425" y="2275714"/>
                  </a:lnTo>
                  <a:lnTo>
                    <a:pt x="534671" y="2250709"/>
                  </a:lnTo>
                  <a:lnTo>
                    <a:pt x="497906" y="2224374"/>
                  </a:lnTo>
                  <a:lnTo>
                    <a:pt x="462161" y="2196742"/>
                  </a:lnTo>
                  <a:lnTo>
                    <a:pt x="427474" y="2167849"/>
                  </a:lnTo>
                  <a:lnTo>
                    <a:pt x="393876" y="2137729"/>
                  </a:lnTo>
                  <a:lnTo>
                    <a:pt x="361403" y="2106415"/>
                  </a:lnTo>
                  <a:lnTo>
                    <a:pt x="330089" y="2073942"/>
                  </a:lnTo>
                  <a:lnTo>
                    <a:pt x="299969" y="2040344"/>
                  </a:lnTo>
                  <a:lnTo>
                    <a:pt x="271076" y="2005656"/>
                  </a:lnTo>
                  <a:lnTo>
                    <a:pt x="243444" y="1969912"/>
                  </a:lnTo>
                  <a:lnTo>
                    <a:pt x="217109" y="1933147"/>
                  </a:lnTo>
                  <a:lnTo>
                    <a:pt x="192104" y="1895393"/>
                  </a:lnTo>
                  <a:lnTo>
                    <a:pt x="168464" y="1856687"/>
                  </a:lnTo>
                  <a:lnTo>
                    <a:pt x="146223" y="1817061"/>
                  </a:lnTo>
                  <a:lnTo>
                    <a:pt x="125415" y="1776551"/>
                  </a:lnTo>
                  <a:lnTo>
                    <a:pt x="106075" y="1735191"/>
                  </a:lnTo>
                  <a:lnTo>
                    <a:pt x="88237" y="1693014"/>
                  </a:lnTo>
                  <a:lnTo>
                    <a:pt x="71935" y="1650056"/>
                  </a:lnTo>
                  <a:lnTo>
                    <a:pt x="57203" y="1606350"/>
                  </a:lnTo>
                  <a:lnTo>
                    <a:pt x="44076" y="1561931"/>
                  </a:lnTo>
                  <a:lnTo>
                    <a:pt x="32588" y="1516833"/>
                  </a:lnTo>
                  <a:lnTo>
                    <a:pt x="22773" y="1471091"/>
                  </a:lnTo>
                  <a:lnTo>
                    <a:pt x="14666" y="1424738"/>
                  </a:lnTo>
                  <a:lnTo>
                    <a:pt x="8301" y="1377809"/>
                  </a:lnTo>
                  <a:lnTo>
                    <a:pt x="3712" y="1330338"/>
                  </a:lnTo>
                  <a:lnTo>
                    <a:pt x="933" y="1282360"/>
                  </a:lnTo>
                  <a:lnTo>
                    <a:pt x="0" y="1233909"/>
                  </a:lnTo>
                  <a:lnTo>
                    <a:pt x="933" y="1185458"/>
                  </a:lnTo>
                  <a:lnTo>
                    <a:pt x="3712" y="1137480"/>
                  </a:lnTo>
                  <a:lnTo>
                    <a:pt x="8301" y="1090009"/>
                  </a:lnTo>
                  <a:lnTo>
                    <a:pt x="14666" y="1043080"/>
                  </a:lnTo>
                  <a:lnTo>
                    <a:pt x="22773" y="996727"/>
                  </a:lnTo>
                  <a:lnTo>
                    <a:pt x="32588" y="950985"/>
                  </a:lnTo>
                  <a:lnTo>
                    <a:pt x="44076" y="905887"/>
                  </a:lnTo>
                  <a:lnTo>
                    <a:pt x="57203" y="861468"/>
                  </a:lnTo>
                  <a:lnTo>
                    <a:pt x="71935" y="817762"/>
                  </a:lnTo>
                  <a:lnTo>
                    <a:pt x="88237" y="774804"/>
                  </a:lnTo>
                  <a:lnTo>
                    <a:pt x="106075" y="732627"/>
                  </a:lnTo>
                  <a:lnTo>
                    <a:pt x="125416" y="691267"/>
                  </a:lnTo>
                  <a:lnTo>
                    <a:pt x="146223" y="650757"/>
                  </a:lnTo>
                  <a:lnTo>
                    <a:pt x="168464" y="611131"/>
                  </a:lnTo>
                  <a:lnTo>
                    <a:pt x="192104" y="572425"/>
                  </a:lnTo>
                  <a:lnTo>
                    <a:pt x="217109" y="534671"/>
                  </a:lnTo>
                  <a:lnTo>
                    <a:pt x="243444" y="497906"/>
                  </a:lnTo>
                  <a:lnTo>
                    <a:pt x="271076" y="462162"/>
                  </a:lnTo>
                  <a:lnTo>
                    <a:pt x="299969" y="427474"/>
                  </a:lnTo>
                  <a:lnTo>
                    <a:pt x="330089" y="393876"/>
                  </a:lnTo>
                  <a:lnTo>
                    <a:pt x="361403" y="361403"/>
                  </a:lnTo>
                  <a:lnTo>
                    <a:pt x="393876" y="330089"/>
                  </a:lnTo>
                  <a:lnTo>
                    <a:pt x="427474" y="299969"/>
                  </a:lnTo>
                  <a:lnTo>
                    <a:pt x="462162" y="271076"/>
                  </a:lnTo>
                  <a:lnTo>
                    <a:pt x="497906" y="243444"/>
                  </a:lnTo>
                  <a:lnTo>
                    <a:pt x="534671" y="217109"/>
                  </a:lnTo>
                  <a:lnTo>
                    <a:pt x="572425" y="192104"/>
                  </a:lnTo>
                  <a:lnTo>
                    <a:pt x="611131" y="168464"/>
                  </a:lnTo>
                  <a:lnTo>
                    <a:pt x="650757" y="146223"/>
                  </a:lnTo>
                  <a:lnTo>
                    <a:pt x="691267" y="125415"/>
                  </a:lnTo>
                  <a:lnTo>
                    <a:pt x="732627" y="106075"/>
                  </a:lnTo>
                  <a:lnTo>
                    <a:pt x="774804" y="88237"/>
                  </a:lnTo>
                  <a:lnTo>
                    <a:pt x="817762" y="71935"/>
                  </a:lnTo>
                  <a:lnTo>
                    <a:pt x="861468" y="57203"/>
                  </a:lnTo>
                  <a:lnTo>
                    <a:pt x="905887" y="44076"/>
                  </a:lnTo>
                  <a:lnTo>
                    <a:pt x="950985" y="32588"/>
                  </a:lnTo>
                  <a:lnTo>
                    <a:pt x="996727" y="22773"/>
                  </a:lnTo>
                  <a:lnTo>
                    <a:pt x="1043080" y="14666"/>
                  </a:lnTo>
                  <a:lnTo>
                    <a:pt x="1090009" y="8301"/>
                  </a:lnTo>
                  <a:lnTo>
                    <a:pt x="1137480" y="3712"/>
                  </a:lnTo>
                  <a:lnTo>
                    <a:pt x="1185458" y="933"/>
                  </a:lnTo>
                  <a:lnTo>
                    <a:pt x="1233909" y="0"/>
                  </a:lnTo>
                </a:path>
              </a:pathLst>
            </a:custGeom>
            <a:ln w="29105">
              <a:solidFill>
                <a:srgbClr val="C31919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23" name="object 23" descr=""/>
          <p:cNvSpPr txBox="1"/>
          <p:nvPr/>
        </p:nvSpPr>
        <p:spPr>
          <a:xfrm>
            <a:off x="6250460" y="2389923"/>
            <a:ext cx="1860550" cy="153479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255904" marR="216535" indent="75565">
              <a:lnSpc>
                <a:spcPct val="112000"/>
              </a:lnSpc>
              <a:spcBef>
                <a:spcPts val="90"/>
              </a:spcBef>
            </a:pPr>
            <a:r>
              <a:rPr dirty="0" sz="1450" spc="140" b="1">
                <a:solidFill>
                  <a:srgbClr val="FFFFFF"/>
                </a:solidFill>
                <a:latin typeface="Roboto"/>
                <a:cs typeface="Roboto"/>
              </a:rPr>
              <a:t>¿POSESIÓN </a:t>
            </a:r>
            <a:r>
              <a:rPr dirty="0" sz="1450" spc="155" b="1">
                <a:solidFill>
                  <a:srgbClr val="FFFFFF"/>
                </a:solidFill>
                <a:latin typeface="Roboto"/>
                <a:cs typeface="Roboto"/>
              </a:rPr>
              <a:t>TEMPORERA?</a:t>
            </a:r>
            <a:endParaRPr sz="1450">
              <a:latin typeface="Roboto"/>
              <a:cs typeface="Roboto"/>
            </a:endParaRPr>
          </a:p>
          <a:p>
            <a:pPr algn="ctr" marL="12700" marR="5080" indent="-5080">
              <a:lnSpc>
                <a:spcPct val="131300"/>
              </a:lnSpc>
              <a:spcBef>
                <a:spcPts val="430"/>
              </a:spcBef>
            </a:pPr>
            <a:r>
              <a:rPr dirty="0" sz="1600">
                <a:solidFill>
                  <a:srgbClr val="FFFFFF"/>
                </a:solidFill>
                <a:latin typeface="Roboto"/>
                <a:cs typeface="Roboto"/>
              </a:rPr>
              <a:t>No</a:t>
            </a:r>
            <a:r>
              <a:rPr dirty="0" sz="1600" spc="18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>
                <a:solidFill>
                  <a:srgbClr val="FFFFFF"/>
                </a:solidFill>
                <a:latin typeface="Roboto"/>
                <a:cs typeface="Roboto"/>
              </a:rPr>
              <a:t>posees</a:t>
            </a:r>
            <a:r>
              <a:rPr dirty="0" sz="1600" spc="18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>
                <a:solidFill>
                  <a:srgbClr val="FFFFFF"/>
                </a:solidFill>
                <a:latin typeface="Roboto"/>
                <a:cs typeface="Roboto"/>
              </a:rPr>
              <a:t>ni</a:t>
            </a:r>
            <a:r>
              <a:rPr dirty="0" sz="1600" spc="18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 spc="-20">
                <a:solidFill>
                  <a:srgbClr val="FFFFFF"/>
                </a:solidFill>
                <a:latin typeface="Roboto"/>
                <a:cs typeface="Roboto"/>
              </a:rPr>
              <a:t>eres </a:t>
            </a:r>
            <a:r>
              <a:rPr dirty="0" sz="1600">
                <a:solidFill>
                  <a:srgbClr val="FFFFFF"/>
                </a:solidFill>
                <a:latin typeface="Roboto"/>
                <a:cs typeface="Roboto"/>
              </a:rPr>
              <a:t>tenedor,</a:t>
            </a:r>
            <a:r>
              <a:rPr dirty="0" sz="1600" spc="21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>
                <a:solidFill>
                  <a:srgbClr val="FFFFFF"/>
                </a:solidFill>
                <a:latin typeface="Roboto"/>
                <a:cs typeface="Roboto"/>
              </a:rPr>
              <a:t>pero</a:t>
            </a:r>
            <a:r>
              <a:rPr dirty="0" sz="1600" spc="21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 spc="-10">
                <a:solidFill>
                  <a:srgbClr val="FFFFFF"/>
                </a:solidFill>
                <a:latin typeface="Roboto"/>
                <a:cs typeface="Roboto"/>
              </a:rPr>
              <a:t>alega </a:t>
            </a:r>
            <a:r>
              <a:rPr dirty="0" sz="1600">
                <a:solidFill>
                  <a:srgbClr val="FFFFFF"/>
                </a:solidFill>
                <a:latin typeface="Roboto"/>
                <a:cs typeface="Roboto"/>
              </a:rPr>
              <a:t>que</a:t>
            </a:r>
            <a:r>
              <a:rPr dirty="0" sz="1600" spc="13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>
                <a:solidFill>
                  <a:srgbClr val="FFFFFF"/>
                </a:solidFill>
                <a:latin typeface="Roboto"/>
                <a:cs typeface="Roboto"/>
              </a:rPr>
              <a:t>lo</a:t>
            </a:r>
            <a:r>
              <a:rPr dirty="0" sz="1600" spc="13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 spc="-20">
                <a:solidFill>
                  <a:srgbClr val="FFFFFF"/>
                </a:solidFill>
                <a:latin typeface="Roboto"/>
                <a:cs typeface="Roboto"/>
              </a:rPr>
              <a:t>eres.</a:t>
            </a:r>
            <a:endParaRPr sz="1600">
              <a:latin typeface="Roboto"/>
              <a:cs typeface="Roboto"/>
            </a:endParaRPr>
          </a:p>
        </p:txBody>
      </p:sp>
      <p:grpSp>
        <p:nvGrpSpPr>
          <p:cNvPr id="24" name="object 24" descr=""/>
          <p:cNvGrpSpPr/>
          <p:nvPr/>
        </p:nvGrpSpPr>
        <p:grpSpPr>
          <a:xfrm>
            <a:off x="16644298" y="4583996"/>
            <a:ext cx="2153920" cy="2153920"/>
            <a:chOff x="16644298" y="4583996"/>
            <a:chExt cx="2153920" cy="2153920"/>
          </a:xfrm>
        </p:grpSpPr>
        <p:sp>
          <p:nvSpPr>
            <p:cNvPr id="25" name="object 25" descr=""/>
            <p:cNvSpPr/>
            <p:nvPr/>
          </p:nvSpPr>
          <p:spPr>
            <a:xfrm>
              <a:off x="16658903" y="4598602"/>
              <a:ext cx="2124710" cy="2124710"/>
            </a:xfrm>
            <a:custGeom>
              <a:avLst/>
              <a:gdLst/>
              <a:ahLst/>
              <a:cxnLst/>
              <a:rect l="l" t="t" r="r" b="b"/>
              <a:pathLst>
                <a:path w="2124709" h="2124709">
                  <a:moveTo>
                    <a:pt x="1062185" y="0"/>
                  </a:moveTo>
                  <a:lnTo>
                    <a:pt x="1013564" y="1093"/>
                  </a:lnTo>
                  <a:lnTo>
                    <a:pt x="965504" y="4340"/>
                  </a:lnTo>
                  <a:lnTo>
                    <a:pt x="918052" y="9696"/>
                  </a:lnTo>
                  <a:lnTo>
                    <a:pt x="871255" y="17113"/>
                  </a:lnTo>
                  <a:lnTo>
                    <a:pt x="825160" y="26544"/>
                  </a:lnTo>
                  <a:lnTo>
                    <a:pt x="779814" y="37942"/>
                  </a:lnTo>
                  <a:lnTo>
                    <a:pt x="735263" y="51261"/>
                  </a:lnTo>
                  <a:lnTo>
                    <a:pt x="691554" y="66453"/>
                  </a:lnTo>
                  <a:lnTo>
                    <a:pt x="648734" y="83472"/>
                  </a:lnTo>
                  <a:lnTo>
                    <a:pt x="606851" y="102270"/>
                  </a:lnTo>
                  <a:lnTo>
                    <a:pt x="565950" y="122802"/>
                  </a:lnTo>
                  <a:lnTo>
                    <a:pt x="526079" y="145020"/>
                  </a:lnTo>
                  <a:lnTo>
                    <a:pt x="487285" y="168877"/>
                  </a:lnTo>
                  <a:lnTo>
                    <a:pt x="449615" y="194326"/>
                  </a:lnTo>
                  <a:lnTo>
                    <a:pt x="413115" y="221320"/>
                  </a:lnTo>
                  <a:lnTo>
                    <a:pt x="377832" y="249813"/>
                  </a:lnTo>
                  <a:lnTo>
                    <a:pt x="343814" y="279758"/>
                  </a:lnTo>
                  <a:lnTo>
                    <a:pt x="311106" y="311108"/>
                  </a:lnTo>
                  <a:lnTo>
                    <a:pt x="279757" y="343815"/>
                  </a:lnTo>
                  <a:lnTo>
                    <a:pt x="249812" y="377834"/>
                  </a:lnTo>
                  <a:lnTo>
                    <a:pt x="221319" y="413117"/>
                  </a:lnTo>
                  <a:lnTo>
                    <a:pt x="194325" y="449617"/>
                  </a:lnTo>
                  <a:lnTo>
                    <a:pt x="168876" y="487288"/>
                  </a:lnTo>
                  <a:lnTo>
                    <a:pt x="145019" y="526082"/>
                  </a:lnTo>
                  <a:lnTo>
                    <a:pt x="122801" y="565953"/>
                  </a:lnTo>
                  <a:lnTo>
                    <a:pt x="102270" y="606854"/>
                  </a:lnTo>
                  <a:lnTo>
                    <a:pt x="83471" y="648737"/>
                  </a:lnTo>
                  <a:lnTo>
                    <a:pt x="66452" y="691557"/>
                  </a:lnTo>
                  <a:lnTo>
                    <a:pt x="51260" y="735266"/>
                  </a:lnTo>
                  <a:lnTo>
                    <a:pt x="37942" y="779817"/>
                  </a:lnTo>
                  <a:lnTo>
                    <a:pt x="26544" y="825164"/>
                  </a:lnTo>
                  <a:lnTo>
                    <a:pt x="17113" y="871259"/>
                  </a:lnTo>
                  <a:lnTo>
                    <a:pt x="9696" y="918056"/>
                  </a:lnTo>
                  <a:lnTo>
                    <a:pt x="4340" y="965508"/>
                  </a:lnTo>
                  <a:lnTo>
                    <a:pt x="1093" y="1013568"/>
                  </a:lnTo>
                  <a:lnTo>
                    <a:pt x="0" y="1062189"/>
                  </a:lnTo>
                  <a:lnTo>
                    <a:pt x="1093" y="1110810"/>
                  </a:lnTo>
                  <a:lnTo>
                    <a:pt x="4340" y="1158870"/>
                  </a:lnTo>
                  <a:lnTo>
                    <a:pt x="9696" y="1206322"/>
                  </a:lnTo>
                  <a:lnTo>
                    <a:pt x="17113" y="1253119"/>
                  </a:lnTo>
                  <a:lnTo>
                    <a:pt x="26544" y="1299215"/>
                  </a:lnTo>
                  <a:lnTo>
                    <a:pt x="37942" y="1344561"/>
                  </a:lnTo>
                  <a:lnTo>
                    <a:pt x="51260" y="1389113"/>
                  </a:lnTo>
                  <a:lnTo>
                    <a:pt x="66452" y="1432822"/>
                  </a:lnTo>
                  <a:lnTo>
                    <a:pt x="83471" y="1475642"/>
                  </a:lnTo>
                  <a:lnTo>
                    <a:pt x="102270" y="1517525"/>
                  </a:lnTo>
                  <a:lnTo>
                    <a:pt x="122801" y="1558426"/>
                  </a:lnTo>
                  <a:lnTo>
                    <a:pt x="145019" y="1598297"/>
                  </a:lnTo>
                  <a:lnTo>
                    <a:pt x="168876" y="1637091"/>
                  </a:lnTo>
                  <a:lnTo>
                    <a:pt x="194325" y="1674762"/>
                  </a:lnTo>
                  <a:lnTo>
                    <a:pt x="221319" y="1711262"/>
                  </a:lnTo>
                  <a:lnTo>
                    <a:pt x="249812" y="1746545"/>
                  </a:lnTo>
                  <a:lnTo>
                    <a:pt x="279757" y="1780563"/>
                  </a:lnTo>
                  <a:lnTo>
                    <a:pt x="311106" y="1813271"/>
                  </a:lnTo>
                  <a:lnTo>
                    <a:pt x="343814" y="1844621"/>
                  </a:lnTo>
                  <a:lnTo>
                    <a:pt x="377832" y="1874565"/>
                  </a:lnTo>
                  <a:lnTo>
                    <a:pt x="413115" y="1903058"/>
                  </a:lnTo>
                  <a:lnTo>
                    <a:pt x="449615" y="1930053"/>
                  </a:lnTo>
                  <a:lnTo>
                    <a:pt x="487285" y="1955502"/>
                  </a:lnTo>
                  <a:lnTo>
                    <a:pt x="526079" y="1979359"/>
                  </a:lnTo>
                  <a:lnTo>
                    <a:pt x="565950" y="2001577"/>
                  </a:lnTo>
                  <a:lnTo>
                    <a:pt x="606851" y="2022108"/>
                  </a:lnTo>
                  <a:lnTo>
                    <a:pt x="648734" y="2040907"/>
                  </a:lnTo>
                  <a:lnTo>
                    <a:pt x="691554" y="2057926"/>
                  </a:lnTo>
                  <a:lnTo>
                    <a:pt x="735263" y="2073118"/>
                  </a:lnTo>
                  <a:lnTo>
                    <a:pt x="779814" y="2086437"/>
                  </a:lnTo>
                  <a:lnTo>
                    <a:pt x="825160" y="2097835"/>
                  </a:lnTo>
                  <a:lnTo>
                    <a:pt x="871255" y="2107266"/>
                  </a:lnTo>
                  <a:lnTo>
                    <a:pt x="918052" y="2114682"/>
                  </a:lnTo>
                  <a:lnTo>
                    <a:pt x="965504" y="2120038"/>
                  </a:lnTo>
                  <a:lnTo>
                    <a:pt x="1013564" y="2123286"/>
                  </a:lnTo>
                  <a:lnTo>
                    <a:pt x="1062185" y="2124379"/>
                  </a:lnTo>
                  <a:lnTo>
                    <a:pt x="1110806" y="2123286"/>
                  </a:lnTo>
                  <a:lnTo>
                    <a:pt x="1158867" y="2120038"/>
                  </a:lnTo>
                  <a:lnTo>
                    <a:pt x="1206319" y="2114682"/>
                  </a:lnTo>
                  <a:lnTo>
                    <a:pt x="1253116" y="2107266"/>
                  </a:lnTo>
                  <a:lnTo>
                    <a:pt x="1299212" y="2097835"/>
                  </a:lnTo>
                  <a:lnTo>
                    <a:pt x="1344559" y="2086437"/>
                  </a:lnTo>
                  <a:lnTo>
                    <a:pt x="1389111" y="2073118"/>
                  </a:lnTo>
                  <a:lnTo>
                    <a:pt x="1432820" y="2057926"/>
                  </a:lnTo>
                  <a:lnTo>
                    <a:pt x="1475640" y="2040907"/>
                  </a:lnTo>
                  <a:lnTo>
                    <a:pt x="1517524" y="2022108"/>
                  </a:lnTo>
                  <a:lnTo>
                    <a:pt x="1558425" y="2001577"/>
                  </a:lnTo>
                  <a:lnTo>
                    <a:pt x="1598296" y="1979359"/>
                  </a:lnTo>
                  <a:lnTo>
                    <a:pt x="1637091" y="1955502"/>
                  </a:lnTo>
                  <a:lnTo>
                    <a:pt x="1674761" y="1930053"/>
                  </a:lnTo>
                  <a:lnTo>
                    <a:pt x="1711262" y="1903058"/>
                  </a:lnTo>
                  <a:lnTo>
                    <a:pt x="1746545" y="1874565"/>
                  </a:lnTo>
                  <a:lnTo>
                    <a:pt x="1780563" y="1844621"/>
                  </a:lnTo>
                  <a:lnTo>
                    <a:pt x="1813271" y="1813271"/>
                  </a:lnTo>
                  <a:lnTo>
                    <a:pt x="1844621" y="1780563"/>
                  </a:lnTo>
                  <a:lnTo>
                    <a:pt x="1874566" y="1746545"/>
                  </a:lnTo>
                  <a:lnTo>
                    <a:pt x="1903059" y="1711262"/>
                  </a:lnTo>
                  <a:lnTo>
                    <a:pt x="1930053" y="1674762"/>
                  </a:lnTo>
                  <a:lnTo>
                    <a:pt x="1955502" y="1637091"/>
                  </a:lnTo>
                  <a:lnTo>
                    <a:pt x="1979359" y="1598297"/>
                  </a:lnTo>
                  <a:lnTo>
                    <a:pt x="2001577" y="1558426"/>
                  </a:lnTo>
                  <a:lnTo>
                    <a:pt x="2022108" y="1517525"/>
                  </a:lnTo>
                  <a:lnTo>
                    <a:pt x="2040907" y="1475642"/>
                  </a:lnTo>
                  <a:lnTo>
                    <a:pt x="2057926" y="1432822"/>
                  </a:lnTo>
                  <a:lnTo>
                    <a:pt x="2073118" y="1389113"/>
                  </a:lnTo>
                  <a:lnTo>
                    <a:pt x="2086437" y="1344561"/>
                  </a:lnTo>
                  <a:lnTo>
                    <a:pt x="2097835" y="1299215"/>
                  </a:lnTo>
                  <a:lnTo>
                    <a:pt x="2107266" y="1253119"/>
                  </a:lnTo>
                  <a:lnTo>
                    <a:pt x="2114682" y="1206322"/>
                  </a:lnTo>
                  <a:lnTo>
                    <a:pt x="2120038" y="1158870"/>
                  </a:lnTo>
                  <a:lnTo>
                    <a:pt x="2123286" y="1110810"/>
                  </a:lnTo>
                  <a:lnTo>
                    <a:pt x="2124379" y="1062189"/>
                  </a:lnTo>
                  <a:lnTo>
                    <a:pt x="2123286" y="1013568"/>
                  </a:lnTo>
                  <a:lnTo>
                    <a:pt x="2120038" y="965508"/>
                  </a:lnTo>
                  <a:lnTo>
                    <a:pt x="2114682" y="918056"/>
                  </a:lnTo>
                  <a:lnTo>
                    <a:pt x="2107266" y="871259"/>
                  </a:lnTo>
                  <a:lnTo>
                    <a:pt x="2097835" y="825164"/>
                  </a:lnTo>
                  <a:lnTo>
                    <a:pt x="2086437" y="779817"/>
                  </a:lnTo>
                  <a:lnTo>
                    <a:pt x="2073118" y="735266"/>
                  </a:lnTo>
                  <a:lnTo>
                    <a:pt x="2057926" y="691557"/>
                  </a:lnTo>
                  <a:lnTo>
                    <a:pt x="2040907" y="648737"/>
                  </a:lnTo>
                  <a:lnTo>
                    <a:pt x="2022108" y="606854"/>
                  </a:lnTo>
                  <a:lnTo>
                    <a:pt x="2001577" y="565953"/>
                  </a:lnTo>
                  <a:lnTo>
                    <a:pt x="1979359" y="526082"/>
                  </a:lnTo>
                  <a:lnTo>
                    <a:pt x="1955502" y="487288"/>
                  </a:lnTo>
                  <a:lnTo>
                    <a:pt x="1930053" y="449617"/>
                  </a:lnTo>
                  <a:lnTo>
                    <a:pt x="1903059" y="413117"/>
                  </a:lnTo>
                  <a:lnTo>
                    <a:pt x="1874566" y="377834"/>
                  </a:lnTo>
                  <a:lnTo>
                    <a:pt x="1844621" y="343815"/>
                  </a:lnTo>
                  <a:lnTo>
                    <a:pt x="1813271" y="311108"/>
                  </a:lnTo>
                  <a:lnTo>
                    <a:pt x="1780563" y="279758"/>
                  </a:lnTo>
                  <a:lnTo>
                    <a:pt x="1746545" y="249813"/>
                  </a:lnTo>
                  <a:lnTo>
                    <a:pt x="1711262" y="221320"/>
                  </a:lnTo>
                  <a:lnTo>
                    <a:pt x="1674761" y="194326"/>
                  </a:lnTo>
                  <a:lnTo>
                    <a:pt x="1637091" y="168877"/>
                  </a:lnTo>
                  <a:lnTo>
                    <a:pt x="1598296" y="145020"/>
                  </a:lnTo>
                  <a:lnTo>
                    <a:pt x="1558425" y="122802"/>
                  </a:lnTo>
                  <a:lnTo>
                    <a:pt x="1517524" y="102270"/>
                  </a:lnTo>
                  <a:lnTo>
                    <a:pt x="1475640" y="83472"/>
                  </a:lnTo>
                  <a:lnTo>
                    <a:pt x="1432820" y="66453"/>
                  </a:lnTo>
                  <a:lnTo>
                    <a:pt x="1389111" y="51261"/>
                  </a:lnTo>
                  <a:lnTo>
                    <a:pt x="1344559" y="37942"/>
                  </a:lnTo>
                  <a:lnTo>
                    <a:pt x="1299212" y="26544"/>
                  </a:lnTo>
                  <a:lnTo>
                    <a:pt x="1253116" y="17113"/>
                  </a:lnTo>
                  <a:lnTo>
                    <a:pt x="1206319" y="9696"/>
                  </a:lnTo>
                  <a:lnTo>
                    <a:pt x="1158867" y="4340"/>
                  </a:lnTo>
                  <a:lnTo>
                    <a:pt x="1110806" y="1093"/>
                  </a:lnTo>
                  <a:lnTo>
                    <a:pt x="1062185" y="0"/>
                  </a:lnTo>
                  <a:close/>
                </a:path>
              </a:pathLst>
            </a:custGeom>
            <a:solidFill>
              <a:srgbClr val="4AAF30">
                <a:alpha val="1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6" name="object 26" descr=""/>
            <p:cNvSpPr/>
            <p:nvPr/>
          </p:nvSpPr>
          <p:spPr>
            <a:xfrm>
              <a:off x="16658903" y="4598601"/>
              <a:ext cx="2124710" cy="2124710"/>
            </a:xfrm>
            <a:custGeom>
              <a:avLst/>
              <a:gdLst/>
              <a:ahLst/>
              <a:cxnLst/>
              <a:rect l="l" t="t" r="r" b="b"/>
              <a:pathLst>
                <a:path w="2124709" h="2124709">
                  <a:moveTo>
                    <a:pt x="1062189" y="0"/>
                  </a:moveTo>
                  <a:lnTo>
                    <a:pt x="1110810" y="1093"/>
                  </a:lnTo>
                  <a:lnTo>
                    <a:pt x="1158870" y="4340"/>
                  </a:lnTo>
                  <a:lnTo>
                    <a:pt x="1206322" y="9696"/>
                  </a:lnTo>
                  <a:lnTo>
                    <a:pt x="1253119" y="17113"/>
                  </a:lnTo>
                  <a:lnTo>
                    <a:pt x="1299215" y="26544"/>
                  </a:lnTo>
                  <a:lnTo>
                    <a:pt x="1344561" y="37942"/>
                  </a:lnTo>
                  <a:lnTo>
                    <a:pt x="1389113" y="51261"/>
                  </a:lnTo>
                  <a:lnTo>
                    <a:pt x="1432822" y="66453"/>
                  </a:lnTo>
                  <a:lnTo>
                    <a:pt x="1475642" y="83472"/>
                  </a:lnTo>
                  <a:lnTo>
                    <a:pt x="1517525" y="102270"/>
                  </a:lnTo>
                  <a:lnTo>
                    <a:pt x="1558426" y="122802"/>
                  </a:lnTo>
                  <a:lnTo>
                    <a:pt x="1598297" y="145020"/>
                  </a:lnTo>
                  <a:lnTo>
                    <a:pt x="1637091" y="168876"/>
                  </a:lnTo>
                  <a:lnTo>
                    <a:pt x="1674762" y="194325"/>
                  </a:lnTo>
                  <a:lnTo>
                    <a:pt x="1711262" y="221320"/>
                  </a:lnTo>
                  <a:lnTo>
                    <a:pt x="1746545" y="249813"/>
                  </a:lnTo>
                  <a:lnTo>
                    <a:pt x="1780563" y="279758"/>
                  </a:lnTo>
                  <a:lnTo>
                    <a:pt x="1813271" y="311108"/>
                  </a:lnTo>
                  <a:lnTo>
                    <a:pt x="1844620" y="343815"/>
                  </a:lnTo>
                  <a:lnTo>
                    <a:pt x="1874565" y="377834"/>
                  </a:lnTo>
                  <a:lnTo>
                    <a:pt x="1903058" y="413117"/>
                  </a:lnTo>
                  <a:lnTo>
                    <a:pt x="1930053" y="449617"/>
                  </a:lnTo>
                  <a:lnTo>
                    <a:pt x="1955502" y="487287"/>
                  </a:lnTo>
                  <a:lnTo>
                    <a:pt x="1979359" y="526082"/>
                  </a:lnTo>
                  <a:lnTo>
                    <a:pt x="2001577" y="565953"/>
                  </a:lnTo>
                  <a:lnTo>
                    <a:pt x="2022108" y="606853"/>
                  </a:lnTo>
                  <a:lnTo>
                    <a:pt x="2040907" y="648737"/>
                  </a:lnTo>
                  <a:lnTo>
                    <a:pt x="2057926" y="691557"/>
                  </a:lnTo>
                  <a:lnTo>
                    <a:pt x="2073118" y="735266"/>
                  </a:lnTo>
                  <a:lnTo>
                    <a:pt x="2086436" y="779817"/>
                  </a:lnTo>
                  <a:lnTo>
                    <a:pt x="2097835" y="825164"/>
                  </a:lnTo>
                  <a:lnTo>
                    <a:pt x="2107266" y="871259"/>
                  </a:lnTo>
                  <a:lnTo>
                    <a:pt x="2114682" y="918056"/>
                  </a:lnTo>
                  <a:lnTo>
                    <a:pt x="2120038" y="965508"/>
                  </a:lnTo>
                  <a:lnTo>
                    <a:pt x="2123286" y="1013568"/>
                  </a:lnTo>
                  <a:lnTo>
                    <a:pt x="2124379" y="1062189"/>
                  </a:lnTo>
                  <a:lnTo>
                    <a:pt x="2123286" y="1110810"/>
                  </a:lnTo>
                  <a:lnTo>
                    <a:pt x="2120038" y="1158870"/>
                  </a:lnTo>
                  <a:lnTo>
                    <a:pt x="2114682" y="1206322"/>
                  </a:lnTo>
                  <a:lnTo>
                    <a:pt x="2107265" y="1253119"/>
                  </a:lnTo>
                  <a:lnTo>
                    <a:pt x="2097835" y="1299215"/>
                  </a:lnTo>
                  <a:lnTo>
                    <a:pt x="2086436" y="1344561"/>
                  </a:lnTo>
                  <a:lnTo>
                    <a:pt x="2073118" y="1389113"/>
                  </a:lnTo>
                  <a:lnTo>
                    <a:pt x="2057926" y="1432822"/>
                  </a:lnTo>
                  <a:lnTo>
                    <a:pt x="2040907" y="1475642"/>
                  </a:lnTo>
                  <a:lnTo>
                    <a:pt x="2022108" y="1517525"/>
                  </a:lnTo>
                  <a:lnTo>
                    <a:pt x="2001576" y="1558426"/>
                  </a:lnTo>
                  <a:lnTo>
                    <a:pt x="1979359" y="1598297"/>
                  </a:lnTo>
                  <a:lnTo>
                    <a:pt x="1955502" y="1637091"/>
                  </a:lnTo>
                  <a:lnTo>
                    <a:pt x="1930053" y="1674762"/>
                  </a:lnTo>
                  <a:lnTo>
                    <a:pt x="1903058" y="1711262"/>
                  </a:lnTo>
                  <a:lnTo>
                    <a:pt x="1874565" y="1746545"/>
                  </a:lnTo>
                  <a:lnTo>
                    <a:pt x="1844620" y="1780563"/>
                  </a:lnTo>
                  <a:lnTo>
                    <a:pt x="1813271" y="1813271"/>
                  </a:lnTo>
                  <a:lnTo>
                    <a:pt x="1780563" y="1844620"/>
                  </a:lnTo>
                  <a:lnTo>
                    <a:pt x="1746545" y="1874565"/>
                  </a:lnTo>
                  <a:lnTo>
                    <a:pt x="1711262" y="1903058"/>
                  </a:lnTo>
                  <a:lnTo>
                    <a:pt x="1674762" y="1930053"/>
                  </a:lnTo>
                  <a:lnTo>
                    <a:pt x="1637091" y="1955502"/>
                  </a:lnTo>
                  <a:lnTo>
                    <a:pt x="1598297" y="1979359"/>
                  </a:lnTo>
                  <a:lnTo>
                    <a:pt x="1558426" y="2001577"/>
                  </a:lnTo>
                  <a:lnTo>
                    <a:pt x="1517525" y="2022108"/>
                  </a:lnTo>
                  <a:lnTo>
                    <a:pt x="1475641" y="2040907"/>
                  </a:lnTo>
                  <a:lnTo>
                    <a:pt x="1432822" y="2057926"/>
                  </a:lnTo>
                  <a:lnTo>
                    <a:pt x="1389113" y="2073118"/>
                  </a:lnTo>
                  <a:lnTo>
                    <a:pt x="1344561" y="2086436"/>
                  </a:lnTo>
                  <a:lnTo>
                    <a:pt x="1299215" y="2097835"/>
                  </a:lnTo>
                  <a:lnTo>
                    <a:pt x="1253119" y="2107266"/>
                  </a:lnTo>
                  <a:lnTo>
                    <a:pt x="1206322" y="2114682"/>
                  </a:lnTo>
                  <a:lnTo>
                    <a:pt x="1158870" y="2120038"/>
                  </a:lnTo>
                  <a:lnTo>
                    <a:pt x="1110810" y="2123286"/>
                  </a:lnTo>
                  <a:lnTo>
                    <a:pt x="1062189" y="2124379"/>
                  </a:lnTo>
                  <a:lnTo>
                    <a:pt x="1013568" y="2123286"/>
                  </a:lnTo>
                  <a:lnTo>
                    <a:pt x="965508" y="2120038"/>
                  </a:lnTo>
                  <a:lnTo>
                    <a:pt x="918056" y="2114682"/>
                  </a:lnTo>
                  <a:lnTo>
                    <a:pt x="871259" y="2107265"/>
                  </a:lnTo>
                  <a:lnTo>
                    <a:pt x="825164" y="2097835"/>
                  </a:lnTo>
                  <a:lnTo>
                    <a:pt x="779817" y="2086436"/>
                  </a:lnTo>
                  <a:lnTo>
                    <a:pt x="735266" y="2073118"/>
                  </a:lnTo>
                  <a:lnTo>
                    <a:pt x="691557" y="2057926"/>
                  </a:lnTo>
                  <a:lnTo>
                    <a:pt x="648737" y="2040907"/>
                  </a:lnTo>
                  <a:lnTo>
                    <a:pt x="606853" y="2022108"/>
                  </a:lnTo>
                  <a:lnTo>
                    <a:pt x="565952" y="2001576"/>
                  </a:lnTo>
                  <a:lnTo>
                    <a:pt x="526082" y="1979359"/>
                  </a:lnTo>
                  <a:lnTo>
                    <a:pt x="487287" y="1955502"/>
                  </a:lnTo>
                  <a:lnTo>
                    <a:pt x="449617" y="1930053"/>
                  </a:lnTo>
                  <a:lnTo>
                    <a:pt x="413117" y="1903058"/>
                  </a:lnTo>
                  <a:lnTo>
                    <a:pt x="377834" y="1874565"/>
                  </a:lnTo>
                  <a:lnTo>
                    <a:pt x="343815" y="1844620"/>
                  </a:lnTo>
                  <a:lnTo>
                    <a:pt x="311108" y="1813271"/>
                  </a:lnTo>
                  <a:lnTo>
                    <a:pt x="279758" y="1780563"/>
                  </a:lnTo>
                  <a:lnTo>
                    <a:pt x="249813" y="1746545"/>
                  </a:lnTo>
                  <a:lnTo>
                    <a:pt x="221320" y="1711262"/>
                  </a:lnTo>
                  <a:lnTo>
                    <a:pt x="194325" y="1674762"/>
                  </a:lnTo>
                  <a:lnTo>
                    <a:pt x="168876" y="1637091"/>
                  </a:lnTo>
                  <a:lnTo>
                    <a:pt x="145019" y="1598297"/>
                  </a:lnTo>
                  <a:lnTo>
                    <a:pt x="122802" y="1558426"/>
                  </a:lnTo>
                  <a:lnTo>
                    <a:pt x="102270" y="1517525"/>
                  </a:lnTo>
                  <a:lnTo>
                    <a:pt x="83472" y="1475641"/>
                  </a:lnTo>
                  <a:lnTo>
                    <a:pt x="66453" y="1432822"/>
                  </a:lnTo>
                  <a:lnTo>
                    <a:pt x="51261" y="1389113"/>
                  </a:lnTo>
                  <a:lnTo>
                    <a:pt x="37942" y="1344561"/>
                  </a:lnTo>
                  <a:lnTo>
                    <a:pt x="26544" y="1299215"/>
                  </a:lnTo>
                  <a:lnTo>
                    <a:pt x="17113" y="1253119"/>
                  </a:lnTo>
                  <a:lnTo>
                    <a:pt x="9696" y="1206322"/>
                  </a:lnTo>
                  <a:lnTo>
                    <a:pt x="4340" y="1158870"/>
                  </a:lnTo>
                  <a:lnTo>
                    <a:pt x="1093" y="1110810"/>
                  </a:lnTo>
                  <a:lnTo>
                    <a:pt x="0" y="1062189"/>
                  </a:lnTo>
                  <a:lnTo>
                    <a:pt x="1093" y="1013568"/>
                  </a:lnTo>
                  <a:lnTo>
                    <a:pt x="4340" y="965508"/>
                  </a:lnTo>
                  <a:lnTo>
                    <a:pt x="9696" y="918056"/>
                  </a:lnTo>
                  <a:lnTo>
                    <a:pt x="17113" y="871259"/>
                  </a:lnTo>
                  <a:lnTo>
                    <a:pt x="26544" y="825164"/>
                  </a:lnTo>
                  <a:lnTo>
                    <a:pt x="37942" y="779817"/>
                  </a:lnTo>
                  <a:lnTo>
                    <a:pt x="51261" y="735266"/>
                  </a:lnTo>
                  <a:lnTo>
                    <a:pt x="66453" y="691557"/>
                  </a:lnTo>
                  <a:lnTo>
                    <a:pt x="83472" y="648737"/>
                  </a:lnTo>
                  <a:lnTo>
                    <a:pt x="102270" y="606853"/>
                  </a:lnTo>
                  <a:lnTo>
                    <a:pt x="122802" y="565952"/>
                  </a:lnTo>
                  <a:lnTo>
                    <a:pt x="145020" y="526082"/>
                  </a:lnTo>
                  <a:lnTo>
                    <a:pt x="168876" y="487287"/>
                  </a:lnTo>
                  <a:lnTo>
                    <a:pt x="194326" y="449617"/>
                  </a:lnTo>
                  <a:lnTo>
                    <a:pt x="221320" y="413117"/>
                  </a:lnTo>
                  <a:lnTo>
                    <a:pt x="249813" y="377834"/>
                  </a:lnTo>
                  <a:lnTo>
                    <a:pt x="279758" y="343815"/>
                  </a:lnTo>
                  <a:lnTo>
                    <a:pt x="311108" y="311108"/>
                  </a:lnTo>
                  <a:lnTo>
                    <a:pt x="343815" y="279758"/>
                  </a:lnTo>
                  <a:lnTo>
                    <a:pt x="377834" y="249813"/>
                  </a:lnTo>
                  <a:lnTo>
                    <a:pt x="413117" y="221320"/>
                  </a:lnTo>
                  <a:lnTo>
                    <a:pt x="449617" y="194325"/>
                  </a:lnTo>
                  <a:lnTo>
                    <a:pt x="487288" y="168876"/>
                  </a:lnTo>
                  <a:lnTo>
                    <a:pt x="526082" y="145019"/>
                  </a:lnTo>
                  <a:lnTo>
                    <a:pt x="565953" y="122802"/>
                  </a:lnTo>
                  <a:lnTo>
                    <a:pt x="606853" y="102270"/>
                  </a:lnTo>
                  <a:lnTo>
                    <a:pt x="648737" y="83472"/>
                  </a:lnTo>
                  <a:lnTo>
                    <a:pt x="691557" y="66453"/>
                  </a:lnTo>
                  <a:lnTo>
                    <a:pt x="735266" y="51261"/>
                  </a:lnTo>
                  <a:lnTo>
                    <a:pt x="779817" y="37942"/>
                  </a:lnTo>
                  <a:lnTo>
                    <a:pt x="825164" y="26544"/>
                  </a:lnTo>
                  <a:lnTo>
                    <a:pt x="871259" y="17113"/>
                  </a:lnTo>
                  <a:lnTo>
                    <a:pt x="918056" y="9696"/>
                  </a:lnTo>
                  <a:lnTo>
                    <a:pt x="965508" y="4340"/>
                  </a:lnTo>
                  <a:lnTo>
                    <a:pt x="1013568" y="1093"/>
                  </a:lnTo>
                  <a:lnTo>
                    <a:pt x="1062189" y="0"/>
                  </a:lnTo>
                </a:path>
              </a:pathLst>
            </a:custGeom>
            <a:ln w="29105">
              <a:solidFill>
                <a:srgbClr val="4AAF3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27" name="object 27" descr=""/>
          <p:cNvSpPr txBox="1"/>
          <p:nvPr/>
        </p:nvSpPr>
        <p:spPr>
          <a:xfrm>
            <a:off x="16964545" y="5264050"/>
            <a:ext cx="1452245" cy="767715"/>
          </a:xfrm>
          <a:prstGeom prst="rect">
            <a:avLst/>
          </a:prstGeom>
        </p:spPr>
        <p:txBody>
          <a:bodyPr wrap="square" lIns="0" tIns="38100" rIns="0" bIns="0" rtlCol="0" vert="horz">
            <a:spAutoFit/>
          </a:bodyPr>
          <a:lstStyle/>
          <a:p>
            <a:pPr algn="ctr" marR="12700">
              <a:lnSpc>
                <a:spcPct val="100000"/>
              </a:lnSpc>
              <a:spcBef>
                <a:spcPts val="300"/>
              </a:spcBef>
            </a:pPr>
            <a:r>
              <a:rPr dirty="0" sz="1450" spc="125" b="1">
                <a:solidFill>
                  <a:srgbClr val="FFFFFF"/>
                </a:solidFill>
                <a:latin typeface="Roboto"/>
                <a:cs typeface="Roboto"/>
              </a:rPr>
              <a:t>PUEDEN</a:t>
            </a:r>
            <a:endParaRPr sz="1450">
              <a:latin typeface="Roboto"/>
              <a:cs typeface="Roboto"/>
            </a:endParaRPr>
          </a:p>
          <a:p>
            <a:pPr algn="ctr" marL="12700" marR="5080">
              <a:lnSpc>
                <a:spcPct val="112000"/>
              </a:lnSpc>
            </a:pPr>
            <a:r>
              <a:rPr dirty="0" sz="1450" spc="150" b="1">
                <a:solidFill>
                  <a:srgbClr val="FFFFFF"/>
                </a:solidFill>
                <a:latin typeface="Roboto"/>
                <a:cs typeface="Roboto"/>
              </a:rPr>
              <a:t>SOLICITAR</a:t>
            </a:r>
            <a:r>
              <a:rPr dirty="0" sz="1450" spc="325" b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 spc="65" b="1">
                <a:solidFill>
                  <a:srgbClr val="FFFFFF"/>
                </a:solidFill>
                <a:latin typeface="Roboto"/>
                <a:cs typeface="Roboto"/>
              </a:rPr>
              <a:t>EL </a:t>
            </a:r>
            <a:r>
              <a:rPr dirty="0" sz="1450" spc="145" b="1">
                <a:solidFill>
                  <a:srgbClr val="FFFFFF"/>
                </a:solidFill>
                <a:latin typeface="Roboto"/>
                <a:cs typeface="Roboto"/>
              </a:rPr>
              <a:t>ORIGINAL</a:t>
            </a:r>
            <a:endParaRPr sz="1450">
              <a:latin typeface="Roboto"/>
              <a:cs typeface="Roboto"/>
            </a:endParaRPr>
          </a:p>
        </p:txBody>
      </p:sp>
      <p:grpSp>
        <p:nvGrpSpPr>
          <p:cNvPr id="28" name="object 28" descr=""/>
          <p:cNvGrpSpPr/>
          <p:nvPr/>
        </p:nvGrpSpPr>
        <p:grpSpPr>
          <a:xfrm>
            <a:off x="5744498" y="363815"/>
            <a:ext cx="12389485" cy="8790940"/>
            <a:chOff x="5744498" y="363815"/>
            <a:chExt cx="12389485" cy="8790940"/>
          </a:xfrm>
        </p:grpSpPr>
        <p:pic>
          <p:nvPicPr>
            <p:cNvPr id="29" name="object 29" descr="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5744498" y="5951987"/>
              <a:ext cx="3202634" cy="3202634"/>
            </a:xfrm>
            <a:prstGeom prst="rect">
              <a:avLst/>
            </a:prstGeom>
          </p:spPr>
        </p:pic>
        <p:sp>
          <p:nvSpPr>
            <p:cNvPr id="30" name="object 30" descr=""/>
            <p:cNvSpPr/>
            <p:nvPr/>
          </p:nvSpPr>
          <p:spPr>
            <a:xfrm>
              <a:off x="5759050" y="5966540"/>
              <a:ext cx="3173730" cy="3173730"/>
            </a:xfrm>
            <a:custGeom>
              <a:avLst/>
              <a:gdLst/>
              <a:ahLst/>
              <a:cxnLst/>
              <a:rect l="l" t="t" r="r" b="b"/>
              <a:pathLst>
                <a:path w="3173729" h="3173729">
                  <a:moveTo>
                    <a:pt x="1586764" y="0"/>
                  </a:moveTo>
                  <a:lnTo>
                    <a:pt x="2720168" y="453361"/>
                  </a:lnTo>
                  <a:lnTo>
                    <a:pt x="3173529" y="1586764"/>
                  </a:lnTo>
                  <a:lnTo>
                    <a:pt x="2720168" y="2720168"/>
                  </a:lnTo>
                  <a:lnTo>
                    <a:pt x="1586764" y="3173529"/>
                  </a:lnTo>
                  <a:lnTo>
                    <a:pt x="453361" y="2720168"/>
                  </a:lnTo>
                  <a:lnTo>
                    <a:pt x="0" y="1586764"/>
                  </a:lnTo>
                  <a:lnTo>
                    <a:pt x="453361" y="453361"/>
                  </a:lnTo>
                  <a:lnTo>
                    <a:pt x="1586764" y="0"/>
                  </a:lnTo>
                  <a:close/>
                </a:path>
              </a:pathLst>
            </a:custGeom>
            <a:ln w="29105">
              <a:solidFill>
                <a:srgbClr val="C31919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1" name="object 31" descr=""/>
            <p:cNvSpPr/>
            <p:nvPr/>
          </p:nvSpPr>
          <p:spPr>
            <a:xfrm>
              <a:off x="16309571" y="378368"/>
              <a:ext cx="1809750" cy="1809750"/>
            </a:xfrm>
            <a:custGeom>
              <a:avLst/>
              <a:gdLst/>
              <a:ahLst/>
              <a:cxnLst/>
              <a:rect l="l" t="t" r="r" b="b"/>
              <a:pathLst>
                <a:path w="1809750" h="1809750">
                  <a:moveTo>
                    <a:pt x="904804" y="0"/>
                  </a:moveTo>
                  <a:lnTo>
                    <a:pt x="856751" y="1254"/>
                  </a:lnTo>
                  <a:lnTo>
                    <a:pt x="809350" y="4974"/>
                  </a:lnTo>
                  <a:lnTo>
                    <a:pt x="762666" y="11099"/>
                  </a:lnTo>
                  <a:lnTo>
                    <a:pt x="716760" y="19566"/>
                  </a:lnTo>
                  <a:lnTo>
                    <a:pt x="671694" y="30312"/>
                  </a:lnTo>
                  <a:lnTo>
                    <a:pt x="627533" y="43274"/>
                  </a:lnTo>
                  <a:lnTo>
                    <a:pt x="584337" y="58390"/>
                  </a:lnTo>
                  <a:lnTo>
                    <a:pt x="542169" y="75597"/>
                  </a:lnTo>
                  <a:lnTo>
                    <a:pt x="501093" y="94834"/>
                  </a:lnTo>
                  <a:lnTo>
                    <a:pt x="461170" y="116037"/>
                  </a:lnTo>
                  <a:lnTo>
                    <a:pt x="422464" y="139144"/>
                  </a:lnTo>
                  <a:lnTo>
                    <a:pt x="385036" y="164092"/>
                  </a:lnTo>
                  <a:lnTo>
                    <a:pt x="348949" y="190819"/>
                  </a:lnTo>
                  <a:lnTo>
                    <a:pt x="314265" y="219262"/>
                  </a:lnTo>
                  <a:lnTo>
                    <a:pt x="281048" y="249359"/>
                  </a:lnTo>
                  <a:lnTo>
                    <a:pt x="249360" y="281048"/>
                  </a:lnTo>
                  <a:lnTo>
                    <a:pt x="219263" y="314265"/>
                  </a:lnTo>
                  <a:lnTo>
                    <a:pt x="190819" y="348948"/>
                  </a:lnTo>
                  <a:lnTo>
                    <a:pt x="164092" y="385035"/>
                  </a:lnTo>
                  <a:lnTo>
                    <a:pt x="139144" y="422463"/>
                  </a:lnTo>
                  <a:lnTo>
                    <a:pt x="116037" y="461169"/>
                  </a:lnTo>
                  <a:lnTo>
                    <a:pt x="94834" y="501092"/>
                  </a:lnTo>
                  <a:lnTo>
                    <a:pt x="75597" y="542168"/>
                  </a:lnTo>
                  <a:lnTo>
                    <a:pt x="58390" y="584336"/>
                  </a:lnTo>
                  <a:lnTo>
                    <a:pt x="43274" y="627531"/>
                  </a:lnTo>
                  <a:lnTo>
                    <a:pt x="30312" y="671693"/>
                  </a:lnTo>
                  <a:lnTo>
                    <a:pt x="19566" y="716758"/>
                  </a:lnTo>
                  <a:lnTo>
                    <a:pt x="11099" y="762664"/>
                  </a:lnTo>
                  <a:lnTo>
                    <a:pt x="4974" y="809348"/>
                  </a:lnTo>
                  <a:lnTo>
                    <a:pt x="1254" y="856748"/>
                  </a:lnTo>
                  <a:lnTo>
                    <a:pt x="0" y="904802"/>
                  </a:lnTo>
                  <a:lnTo>
                    <a:pt x="1254" y="952855"/>
                  </a:lnTo>
                  <a:lnTo>
                    <a:pt x="4974" y="1000255"/>
                  </a:lnTo>
                  <a:lnTo>
                    <a:pt x="11099" y="1046939"/>
                  </a:lnTo>
                  <a:lnTo>
                    <a:pt x="19566" y="1092844"/>
                  </a:lnTo>
                  <a:lnTo>
                    <a:pt x="30312" y="1137909"/>
                  </a:lnTo>
                  <a:lnTo>
                    <a:pt x="43274" y="1182071"/>
                  </a:lnTo>
                  <a:lnTo>
                    <a:pt x="58390" y="1225267"/>
                  </a:lnTo>
                  <a:lnTo>
                    <a:pt x="75597" y="1267434"/>
                  </a:lnTo>
                  <a:lnTo>
                    <a:pt x="94834" y="1308510"/>
                  </a:lnTo>
                  <a:lnTo>
                    <a:pt x="116037" y="1348433"/>
                  </a:lnTo>
                  <a:lnTo>
                    <a:pt x="139144" y="1387139"/>
                  </a:lnTo>
                  <a:lnTo>
                    <a:pt x="164092" y="1424568"/>
                  </a:lnTo>
                  <a:lnTo>
                    <a:pt x="190819" y="1460655"/>
                  </a:lnTo>
                  <a:lnTo>
                    <a:pt x="219263" y="1495338"/>
                  </a:lnTo>
                  <a:lnTo>
                    <a:pt x="249360" y="1528555"/>
                  </a:lnTo>
                  <a:lnTo>
                    <a:pt x="281048" y="1560244"/>
                  </a:lnTo>
                  <a:lnTo>
                    <a:pt x="314265" y="1590341"/>
                  </a:lnTo>
                  <a:lnTo>
                    <a:pt x="348949" y="1618784"/>
                  </a:lnTo>
                  <a:lnTo>
                    <a:pt x="385036" y="1645512"/>
                  </a:lnTo>
                  <a:lnTo>
                    <a:pt x="422464" y="1670460"/>
                  </a:lnTo>
                  <a:lnTo>
                    <a:pt x="461170" y="1693567"/>
                  </a:lnTo>
                  <a:lnTo>
                    <a:pt x="501093" y="1714770"/>
                  </a:lnTo>
                  <a:lnTo>
                    <a:pt x="542169" y="1734007"/>
                  </a:lnTo>
                  <a:lnTo>
                    <a:pt x="584337" y="1751215"/>
                  </a:lnTo>
                  <a:lnTo>
                    <a:pt x="627533" y="1766331"/>
                  </a:lnTo>
                  <a:lnTo>
                    <a:pt x="671694" y="1779293"/>
                  </a:lnTo>
                  <a:lnTo>
                    <a:pt x="716760" y="1790039"/>
                  </a:lnTo>
                  <a:lnTo>
                    <a:pt x="762666" y="1798505"/>
                  </a:lnTo>
                  <a:lnTo>
                    <a:pt x="809350" y="1804630"/>
                  </a:lnTo>
                  <a:lnTo>
                    <a:pt x="856751" y="1808351"/>
                  </a:lnTo>
                  <a:lnTo>
                    <a:pt x="904804" y="1809605"/>
                  </a:lnTo>
                  <a:lnTo>
                    <a:pt x="952857" y="1808351"/>
                  </a:lnTo>
                  <a:lnTo>
                    <a:pt x="1000257" y="1804630"/>
                  </a:lnTo>
                  <a:lnTo>
                    <a:pt x="1046941" y="1798505"/>
                  </a:lnTo>
                  <a:lnTo>
                    <a:pt x="1092846" y="1790039"/>
                  </a:lnTo>
                  <a:lnTo>
                    <a:pt x="1137911" y="1779293"/>
                  </a:lnTo>
                  <a:lnTo>
                    <a:pt x="1182072" y="1766331"/>
                  </a:lnTo>
                  <a:lnTo>
                    <a:pt x="1225268" y="1751215"/>
                  </a:lnTo>
                  <a:lnTo>
                    <a:pt x="1267435" y="1734007"/>
                  </a:lnTo>
                  <a:lnTo>
                    <a:pt x="1308511" y="1714770"/>
                  </a:lnTo>
                  <a:lnTo>
                    <a:pt x="1348434" y="1693567"/>
                  </a:lnTo>
                  <a:lnTo>
                    <a:pt x="1387141" y="1670460"/>
                  </a:lnTo>
                  <a:lnTo>
                    <a:pt x="1424569" y="1645512"/>
                  </a:lnTo>
                  <a:lnTo>
                    <a:pt x="1460656" y="1618784"/>
                  </a:lnTo>
                  <a:lnTo>
                    <a:pt x="1495340" y="1590341"/>
                  </a:lnTo>
                  <a:lnTo>
                    <a:pt x="1528557" y="1560244"/>
                  </a:lnTo>
                  <a:lnTo>
                    <a:pt x="1560246" y="1528555"/>
                  </a:lnTo>
                  <a:lnTo>
                    <a:pt x="1590343" y="1495338"/>
                  </a:lnTo>
                  <a:lnTo>
                    <a:pt x="1618787" y="1460655"/>
                  </a:lnTo>
                  <a:lnTo>
                    <a:pt x="1645514" y="1424568"/>
                  </a:lnTo>
                  <a:lnTo>
                    <a:pt x="1670462" y="1387139"/>
                  </a:lnTo>
                  <a:lnTo>
                    <a:pt x="1693570" y="1348433"/>
                  </a:lnTo>
                  <a:lnTo>
                    <a:pt x="1714773" y="1308510"/>
                  </a:lnTo>
                  <a:lnTo>
                    <a:pt x="1734010" y="1267434"/>
                  </a:lnTo>
                  <a:lnTo>
                    <a:pt x="1751218" y="1225267"/>
                  </a:lnTo>
                  <a:lnTo>
                    <a:pt x="1766334" y="1182071"/>
                  </a:lnTo>
                  <a:lnTo>
                    <a:pt x="1779296" y="1137909"/>
                  </a:lnTo>
                  <a:lnTo>
                    <a:pt x="1790042" y="1092844"/>
                  </a:lnTo>
                  <a:lnTo>
                    <a:pt x="1798509" y="1046939"/>
                  </a:lnTo>
                  <a:lnTo>
                    <a:pt x="1804634" y="1000255"/>
                  </a:lnTo>
                  <a:lnTo>
                    <a:pt x="1808355" y="952855"/>
                  </a:lnTo>
                  <a:lnTo>
                    <a:pt x="1809609" y="904802"/>
                  </a:lnTo>
                  <a:lnTo>
                    <a:pt x="1808355" y="856748"/>
                  </a:lnTo>
                  <a:lnTo>
                    <a:pt x="1804634" y="809348"/>
                  </a:lnTo>
                  <a:lnTo>
                    <a:pt x="1798509" y="762664"/>
                  </a:lnTo>
                  <a:lnTo>
                    <a:pt x="1790042" y="716758"/>
                  </a:lnTo>
                  <a:lnTo>
                    <a:pt x="1779296" y="671693"/>
                  </a:lnTo>
                  <a:lnTo>
                    <a:pt x="1766334" y="627531"/>
                  </a:lnTo>
                  <a:lnTo>
                    <a:pt x="1751218" y="584336"/>
                  </a:lnTo>
                  <a:lnTo>
                    <a:pt x="1734010" y="542168"/>
                  </a:lnTo>
                  <a:lnTo>
                    <a:pt x="1714773" y="501092"/>
                  </a:lnTo>
                  <a:lnTo>
                    <a:pt x="1693570" y="461169"/>
                  </a:lnTo>
                  <a:lnTo>
                    <a:pt x="1670462" y="422463"/>
                  </a:lnTo>
                  <a:lnTo>
                    <a:pt x="1645514" y="385035"/>
                  </a:lnTo>
                  <a:lnTo>
                    <a:pt x="1618787" y="348948"/>
                  </a:lnTo>
                  <a:lnTo>
                    <a:pt x="1590343" y="314265"/>
                  </a:lnTo>
                  <a:lnTo>
                    <a:pt x="1560246" y="281048"/>
                  </a:lnTo>
                  <a:lnTo>
                    <a:pt x="1528557" y="249359"/>
                  </a:lnTo>
                  <a:lnTo>
                    <a:pt x="1495340" y="219262"/>
                  </a:lnTo>
                  <a:lnTo>
                    <a:pt x="1460656" y="190819"/>
                  </a:lnTo>
                  <a:lnTo>
                    <a:pt x="1424569" y="164092"/>
                  </a:lnTo>
                  <a:lnTo>
                    <a:pt x="1387141" y="139144"/>
                  </a:lnTo>
                  <a:lnTo>
                    <a:pt x="1348434" y="116037"/>
                  </a:lnTo>
                  <a:lnTo>
                    <a:pt x="1308511" y="94834"/>
                  </a:lnTo>
                  <a:lnTo>
                    <a:pt x="1267435" y="75597"/>
                  </a:lnTo>
                  <a:lnTo>
                    <a:pt x="1225268" y="58390"/>
                  </a:lnTo>
                  <a:lnTo>
                    <a:pt x="1182072" y="43274"/>
                  </a:lnTo>
                  <a:lnTo>
                    <a:pt x="1137911" y="30312"/>
                  </a:lnTo>
                  <a:lnTo>
                    <a:pt x="1092846" y="19566"/>
                  </a:lnTo>
                  <a:lnTo>
                    <a:pt x="1046941" y="11099"/>
                  </a:lnTo>
                  <a:lnTo>
                    <a:pt x="1000257" y="4974"/>
                  </a:lnTo>
                  <a:lnTo>
                    <a:pt x="952857" y="1254"/>
                  </a:lnTo>
                  <a:lnTo>
                    <a:pt x="904804" y="0"/>
                  </a:lnTo>
                  <a:close/>
                </a:path>
              </a:pathLst>
            </a:custGeom>
            <a:solidFill>
              <a:srgbClr val="858181">
                <a:alpha val="1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2" name="object 32" descr=""/>
            <p:cNvSpPr/>
            <p:nvPr/>
          </p:nvSpPr>
          <p:spPr>
            <a:xfrm>
              <a:off x="16309572" y="378368"/>
              <a:ext cx="1809750" cy="1809750"/>
            </a:xfrm>
            <a:custGeom>
              <a:avLst/>
              <a:gdLst/>
              <a:ahLst/>
              <a:cxnLst/>
              <a:rect l="l" t="t" r="r" b="b"/>
              <a:pathLst>
                <a:path w="1809750" h="1809750">
                  <a:moveTo>
                    <a:pt x="904803" y="0"/>
                  </a:moveTo>
                  <a:lnTo>
                    <a:pt x="952857" y="1254"/>
                  </a:lnTo>
                  <a:lnTo>
                    <a:pt x="1000257" y="4975"/>
                  </a:lnTo>
                  <a:lnTo>
                    <a:pt x="1046941" y="11100"/>
                  </a:lnTo>
                  <a:lnTo>
                    <a:pt x="1092847" y="19566"/>
                  </a:lnTo>
                  <a:lnTo>
                    <a:pt x="1137912" y="30312"/>
                  </a:lnTo>
                  <a:lnTo>
                    <a:pt x="1182073" y="43274"/>
                  </a:lnTo>
                  <a:lnTo>
                    <a:pt x="1225269" y="58390"/>
                  </a:lnTo>
                  <a:lnTo>
                    <a:pt x="1267436" y="75598"/>
                  </a:lnTo>
                  <a:lnTo>
                    <a:pt x="1308512" y="94835"/>
                  </a:lnTo>
                  <a:lnTo>
                    <a:pt x="1348435" y="116038"/>
                  </a:lnTo>
                  <a:lnTo>
                    <a:pt x="1387142" y="139145"/>
                  </a:lnTo>
                  <a:lnTo>
                    <a:pt x="1424570" y="164093"/>
                  </a:lnTo>
                  <a:lnTo>
                    <a:pt x="1460657" y="190820"/>
                  </a:lnTo>
                  <a:lnTo>
                    <a:pt x="1495340" y="219264"/>
                  </a:lnTo>
                  <a:lnTo>
                    <a:pt x="1528557" y="249361"/>
                  </a:lnTo>
                  <a:lnTo>
                    <a:pt x="1560246" y="281050"/>
                  </a:lnTo>
                  <a:lnTo>
                    <a:pt x="1590343" y="314267"/>
                  </a:lnTo>
                  <a:lnTo>
                    <a:pt x="1618786" y="348950"/>
                  </a:lnTo>
                  <a:lnTo>
                    <a:pt x="1645514" y="385037"/>
                  </a:lnTo>
                  <a:lnTo>
                    <a:pt x="1670462" y="422465"/>
                  </a:lnTo>
                  <a:lnTo>
                    <a:pt x="1693569" y="461172"/>
                  </a:lnTo>
                  <a:lnTo>
                    <a:pt x="1714772" y="501095"/>
                  </a:lnTo>
                  <a:lnTo>
                    <a:pt x="1734009" y="542171"/>
                  </a:lnTo>
                  <a:lnTo>
                    <a:pt x="1751217" y="584338"/>
                  </a:lnTo>
                  <a:lnTo>
                    <a:pt x="1766333" y="627534"/>
                  </a:lnTo>
                  <a:lnTo>
                    <a:pt x="1779295" y="671695"/>
                  </a:lnTo>
                  <a:lnTo>
                    <a:pt x="1790041" y="716760"/>
                  </a:lnTo>
                  <a:lnTo>
                    <a:pt x="1798507" y="762666"/>
                  </a:lnTo>
                  <a:lnTo>
                    <a:pt x="1804632" y="809350"/>
                  </a:lnTo>
                  <a:lnTo>
                    <a:pt x="1808353" y="856750"/>
                  </a:lnTo>
                  <a:lnTo>
                    <a:pt x="1809607" y="904803"/>
                  </a:lnTo>
                  <a:lnTo>
                    <a:pt x="1808353" y="952857"/>
                  </a:lnTo>
                  <a:lnTo>
                    <a:pt x="1804632" y="1000257"/>
                  </a:lnTo>
                  <a:lnTo>
                    <a:pt x="1798507" y="1046941"/>
                  </a:lnTo>
                  <a:lnTo>
                    <a:pt x="1790041" y="1092847"/>
                  </a:lnTo>
                  <a:lnTo>
                    <a:pt x="1779295" y="1137911"/>
                  </a:lnTo>
                  <a:lnTo>
                    <a:pt x="1766333" y="1182073"/>
                  </a:lnTo>
                  <a:lnTo>
                    <a:pt x="1751217" y="1225269"/>
                  </a:lnTo>
                  <a:lnTo>
                    <a:pt x="1734009" y="1267436"/>
                  </a:lnTo>
                  <a:lnTo>
                    <a:pt x="1714772" y="1308512"/>
                  </a:lnTo>
                  <a:lnTo>
                    <a:pt x="1693569" y="1348435"/>
                  </a:lnTo>
                  <a:lnTo>
                    <a:pt x="1670462" y="1387142"/>
                  </a:lnTo>
                  <a:lnTo>
                    <a:pt x="1645514" y="1424570"/>
                  </a:lnTo>
                  <a:lnTo>
                    <a:pt x="1618786" y="1460657"/>
                  </a:lnTo>
                  <a:lnTo>
                    <a:pt x="1590343" y="1495340"/>
                  </a:lnTo>
                  <a:lnTo>
                    <a:pt x="1560246" y="1528557"/>
                  </a:lnTo>
                  <a:lnTo>
                    <a:pt x="1528557" y="1560246"/>
                  </a:lnTo>
                  <a:lnTo>
                    <a:pt x="1495340" y="1590343"/>
                  </a:lnTo>
                  <a:lnTo>
                    <a:pt x="1460657" y="1618786"/>
                  </a:lnTo>
                  <a:lnTo>
                    <a:pt x="1424570" y="1645514"/>
                  </a:lnTo>
                  <a:lnTo>
                    <a:pt x="1387142" y="1670462"/>
                  </a:lnTo>
                  <a:lnTo>
                    <a:pt x="1348435" y="1693569"/>
                  </a:lnTo>
                  <a:lnTo>
                    <a:pt x="1308512" y="1714772"/>
                  </a:lnTo>
                  <a:lnTo>
                    <a:pt x="1267436" y="1734009"/>
                  </a:lnTo>
                  <a:lnTo>
                    <a:pt x="1225269" y="1751217"/>
                  </a:lnTo>
                  <a:lnTo>
                    <a:pt x="1182073" y="1766333"/>
                  </a:lnTo>
                  <a:lnTo>
                    <a:pt x="1137911" y="1779295"/>
                  </a:lnTo>
                  <a:lnTo>
                    <a:pt x="1092846" y="1790041"/>
                  </a:lnTo>
                  <a:lnTo>
                    <a:pt x="1046941" y="1798507"/>
                  </a:lnTo>
                  <a:lnTo>
                    <a:pt x="1000256" y="1804632"/>
                  </a:lnTo>
                  <a:lnTo>
                    <a:pt x="952857" y="1808353"/>
                  </a:lnTo>
                  <a:lnTo>
                    <a:pt x="904803" y="1809607"/>
                  </a:lnTo>
                  <a:lnTo>
                    <a:pt x="856750" y="1808353"/>
                  </a:lnTo>
                  <a:lnTo>
                    <a:pt x="809350" y="1804632"/>
                  </a:lnTo>
                  <a:lnTo>
                    <a:pt x="762666" y="1798507"/>
                  </a:lnTo>
                  <a:lnTo>
                    <a:pt x="716760" y="1790041"/>
                  </a:lnTo>
                  <a:lnTo>
                    <a:pt x="671695" y="1779295"/>
                  </a:lnTo>
                  <a:lnTo>
                    <a:pt x="627534" y="1766333"/>
                  </a:lnTo>
                  <a:lnTo>
                    <a:pt x="584338" y="1751217"/>
                  </a:lnTo>
                  <a:lnTo>
                    <a:pt x="542171" y="1734009"/>
                  </a:lnTo>
                  <a:lnTo>
                    <a:pt x="501095" y="1714772"/>
                  </a:lnTo>
                  <a:lnTo>
                    <a:pt x="461172" y="1693569"/>
                  </a:lnTo>
                  <a:lnTo>
                    <a:pt x="422465" y="1670462"/>
                  </a:lnTo>
                  <a:lnTo>
                    <a:pt x="385037" y="1645514"/>
                  </a:lnTo>
                  <a:lnTo>
                    <a:pt x="348950" y="1618786"/>
                  </a:lnTo>
                  <a:lnTo>
                    <a:pt x="314267" y="1590343"/>
                  </a:lnTo>
                  <a:lnTo>
                    <a:pt x="281050" y="1560246"/>
                  </a:lnTo>
                  <a:lnTo>
                    <a:pt x="249361" y="1528557"/>
                  </a:lnTo>
                  <a:lnTo>
                    <a:pt x="219264" y="1495340"/>
                  </a:lnTo>
                  <a:lnTo>
                    <a:pt x="190820" y="1460657"/>
                  </a:lnTo>
                  <a:lnTo>
                    <a:pt x="164093" y="1424570"/>
                  </a:lnTo>
                  <a:lnTo>
                    <a:pt x="139145" y="1387142"/>
                  </a:lnTo>
                  <a:lnTo>
                    <a:pt x="116038" y="1348435"/>
                  </a:lnTo>
                  <a:lnTo>
                    <a:pt x="94835" y="1308512"/>
                  </a:lnTo>
                  <a:lnTo>
                    <a:pt x="75598" y="1267436"/>
                  </a:lnTo>
                  <a:lnTo>
                    <a:pt x="58390" y="1225269"/>
                  </a:lnTo>
                  <a:lnTo>
                    <a:pt x="43274" y="1182073"/>
                  </a:lnTo>
                  <a:lnTo>
                    <a:pt x="30312" y="1137911"/>
                  </a:lnTo>
                  <a:lnTo>
                    <a:pt x="19566" y="1092847"/>
                  </a:lnTo>
                  <a:lnTo>
                    <a:pt x="11100" y="1046941"/>
                  </a:lnTo>
                  <a:lnTo>
                    <a:pt x="4975" y="1000257"/>
                  </a:lnTo>
                  <a:lnTo>
                    <a:pt x="1254" y="952857"/>
                  </a:lnTo>
                  <a:lnTo>
                    <a:pt x="0" y="904803"/>
                  </a:lnTo>
                  <a:lnTo>
                    <a:pt x="1254" y="856750"/>
                  </a:lnTo>
                  <a:lnTo>
                    <a:pt x="4975" y="809350"/>
                  </a:lnTo>
                  <a:lnTo>
                    <a:pt x="11100" y="762666"/>
                  </a:lnTo>
                  <a:lnTo>
                    <a:pt x="19566" y="716760"/>
                  </a:lnTo>
                  <a:lnTo>
                    <a:pt x="30312" y="671695"/>
                  </a:lnTo>
                  <a:lnTo>
                    <a:pt x="43274" y="627534"/>
                  </a:lnTo>
                  <a:lnTo>
                    <a:pt x="58390" y="584338"/>
                  </a:lnTo>
                  <a:lnTo>
                    <a:pt x="75598" y="542171"/>
                  </a:lnTo>
                  <a:lnTo>
                    <a:pt x="94835" y="501095"/>
                  </a:lnTo>
                  <a:lnTo>
                    <a:pt x="116038" y="461172"/>
                  </a:lnTo>
                  <a:lnTo>
                    <a:pt x="139145" y="422465"/>
                  </a:lnTo>
                  <a:lnTo>
                    <a:pt x="164093" y="385037"/>
                  </a:lnTo>
                  <a:lnTo>
                    <a:pt x="190820" y="348950"/>
                  </a:lnTo>
                  <a:lnTo>
                    <a:pt x="219264" y="314267"/>
                  </a:lnTo>
                  <a:lnTo>
                    <a:pt x="249361" y="281050"/>
                  </a:lnTo>
                  <a:lnTo>
                    <a:pt x="281050" y="249361"/>
                  </a:lnTo>
                  <a:lnTo>
                    <a:pt x="314267" y="219264"/>
                  </a:lnTo>
                  <a:lnTo>
                    <a:pt x="348950" y="190820"/>
                  </a:lnTo>
                  <a:lnTo>
                    <a:pt x="385037" y="164093"/>
                  </a:lnTo>
                  <a:lnTo>
                    <a:pt x="422465" y="139145"/>
                  </a:lnTo>
                  <a:lnTo>
                    <a:pt x="461172" y="116038"/>
                  </a:lnTo>
                  <a:lnTo>
                    <a:pt x="501095" y="94835"/>
                  </a:lnTo>
                  <a:lnTo>
                    <a:pt x="542171" y="75598"/>
                  </a:lnTo>
                  <a:lnTo>
                    <a:pt x="584338" y="58390"/>
                  </a:lnTo>
                  <a:lnTo>
                    <a:pt x="627534" y="43274"/>
                  </a:lnTo>
                  <a:lnTo>
                    <a:pt x="671695" y="30312"/>
                  </a:lnTo>
                  <a:lnTo>
                    <a:pt x="716760" y="19566"/>
                  </a:lnTo>
                  <a:lnTo>
                    <a:pt x="762666" y="11100"/>
                  </a:lnTo>
                  <a:lnTo>
                    <a:pt x="809350" y="4975"/>
                  </a:lnTo>
                  <a:lnTo>
                    <a:pt x="856750" y="1254"/>
                  </a:lnTo>
                  <a:lnTo>
                    <a:pt x="904803" y="0"/>
                  </a:lnTo>
                </a:path>
              </a:pathLst>
            </a:custGeom>
            <a:ln w="29105">
              <a:solidFill>
                <a:srgbClr val="858181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33" name="object 33" descr=""/>
          <p:cNvSpPr txBox="1"/>
          <p:nvPr/>
        </p:nvSpPr>
        <p:spPr>
          <a:xfrm>
            <a:off x="16617401" y="883735"/>
            <a:ext cx="1115695" cy="767715"/>
          </a:xfrm>
          <a:prstGeom prst="rect">
            <a:avLst/>
          </a:prstGeom>
        </p:spPr>
        <p:txBody>
          <a:bodyPr wrap="square" lIns="0" tIns="38100" rIns="0" bIns="0" rtlCol="0" vert="horz">
            <a:spAutoFit/>
          </a:bodyPr>
          <a:lstStyle/>
          <a:p>
            <a:pPr algn="ctr">
              <a:lnSpc>
                <a:spcPct val="100000"/>
              </a:lnSpc>
              <a:spcBef>
                <a:spcPts val="300"/>
              </a:spcBef>
            </a:pPr>
            <a:r>
              <a:rPr dirty="0" sz="1450" spc="70" b="1">
                <a:solidFill>
                  <a:srgbClr val="FFFFFF"/>
                </a:solidFill>
                <a:latin typeface="Roboto"/>
                <a:cs typeface="Roboto"/>
              </a:rPr>
              <a:t>NO </a:t>
            </a:r>
            <a:endParaRPr sz="1450">
              <a:latin typeface="Roboto"/>
              <a:cs typeface="Roboto"/>
            </a:endParaRPr>
          </a:p>
          <a:p>
            <a:pPr algn="ctr" marL="12700" marR="5080">
              <a:lnSpc>
                <a:spcPct val="112000"/>
              </a:lnSpc>
            </a:pPr>
            <a:r>
              <a:rPr dirty="0" sz="1450" spc="145" b="1">
                <a:solidFill>
                  <a:srgbClr val="FFFFFF"/>
                </a:solidFill>
                <a:latin typeface="Roboto"/>
                <a:cs typeface="Roboto"/>
              </a:rPr>
              <a:t>LENGUAJE </a:t>
            </a:r>
            <a:r>
              <a:rPr dirty="0" sz="1450" spc="135" b="1">
                <a:solidFill>
                  <a:srgbClr val="FFFFFF"/>
                </a:solidFill>
                <a:latin typeface="Roboto"/>
                <a:cs typeface="Roboto"/>
              </a:rPr>
              <a:t>CONFUSO</a:t>
            </a:r>
            <a:endParaRPr sz="1450">
              <a:latin typeface="Roboto"/>
              <a:cs typeface="Roboto"/>
            </a:endParaRPr>
          </a:p>
        </p:txBody>
      </p:sp>
      <p:sp>
        <p:nvSpPr>
          <p:cNvPr id="34" name="object 34" descr=""/>
          <p:cNvSpPr txBox="1"/>
          <p:nvPr/>
        </p:nvSpPr>
        <p:spPr>
          <a:xfrm>
            <a:off x="18803413" y="9957010"/>
            <a:ext cx="284480" cy="28130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ts val="2035"/>
              </a:lnSpc>
            </a:pPr>
            <a:r>
              <a:rPr dirty="0" sz="1700" spc="25">
                <a:solidFill>
                  <a:srgbClr val="FFFFFF"/>
                </a:solidFill>
                <a:latin typeface="Roboto"/>
                <a:cs typeface="Roboto"/>
              </a:rPr>
              <a:t>47</a:t>
            </a:r>
            <a:endParaRPr sz="1700">
              <a:latin typeface="Roboto"/>
              <a:cs typeface="Roboto"/>
            </a:endParaRPr>
          </a:p>
        </p:txBody>
      </p:sp>
      <p:sp>
        <p:nvSpPr>
          <p:cNvPr id="35" name="object 35" descr="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698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55"/>
              </a:spcBef>
            </a:pPr>
            <a:r>
              <a:rPr dirty="0"/>
              <a:t>©2023</a:t>
            </a:r>
            <a:r>
              <a:rPr dirty="0" spc="290"/>
              <a:t> </a:t>
            </a:r>
            <a:r>
              <a:rPr dirty="0"/>
              <a:t>Proprietary</a:t>
            </a:r>
            <a:r>
              <a:rPr dirty="0" spc="290"/>
              <a:t> </a:t>
            </a:r>
            <a:r>
              <a:rPr dirty="0"/>
              <a:t>and</a:t>
            </a:r>
            <a:r>
              <a:rPr dirty="0" spc="295"/>
              <a:t> </a:t>
            </a:r>
            <a:r>
              <a:rPr dirty="0"/>
              <a:t>Confidential.</a:t>
            </a:r>
            <a:r>
              <a:rPr dirty="0" spc="290"/>
              <a:t> </a:t>
            </a:r>
            <a:r>
              <a:rPr dirty="0"/>
              <a:t>All</a:t>
            </a:r>
            <a:r>
              <a:rPr dirty="0" spc="295"/>
              <a:t> </a:t>
            </a:r>
            <a:r>
              <a:rPr dirty="0"/>
              <a:t>Rights</a:t>
            </a:r>
            <a:r>
              <a:rPr dirty="0" spc="290"/>
              <a:t> </a:t>
            </a:r>
            <a:r>
              <a:rPr dirty="0" spc="-10"/>
              <a:t>Reserved.</a:t>
            </a: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738425" y="0"/>
            <a:ext cx="4947920" cy="10478135"/>
            <a:chOff x="738425" y="0"/>
            <a:chExt cx="4947920" cy="10478135"/>
          </a:xfrm>
        </p:grpSpPr>
        <p:sp>
          <p:nvSpPr>
            <p:cNvPr id="3" name="object 3" descr=""/>
            <p:cNvSpPr/>
            <p:nvPr/>
          </p:nvSpPr>
          <p:spPr>
            <a:xfrm>
              <a:off x="738425" y="0"/>
              <a:ext cx="4947920" cy="10478135"/>
            </a:xfrm>
            <a:custGeom>
              <a:avLst/>
              <a:gdLst/>
              <a:ahLst/>
              <a:cxnLst/>
              <a:rect l="l" t="t" r="r" b="b"/>
              <a:pathLst>
                <a:path w="4947920" h="10478135">
                  <a:moveTo>
                    <a:pt x="4947862" y="0"/>
                  </a:moveTo>
                  <a:lnTo>
                    <a:pt x="0" y="0"/>
                  </a:lnTo>
                  <a:lnTo>
                    <a:pt x="0" y="10477827"/>
                  </a:lnTo>
                  <a:lnTo>
                    <a:pt x="4947862" y="10477827"/>
                  </a:lnTo>
                  <a:lnTo>
                    <a:pt x="4947862" y="0"/>
                  </a:lnTo>
                  <a:close/>
                </a:path>
              </a:pathLst>
            </a:custGeom>
            <a:solidFill>
              <a:srgbClr val="EDF1EB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" name="object 4" descr=""/>
            <p:cNvSpPr/>
            <p:nvPr/>
          </p:nvSpPr>
          <p:spPr>
            <a:xfrm>
              <a:off x="1466052" y="5745740"/>
              <a:ext cx="582295" cy="58419"/>
            </a:xfrm>
            <a:custGeom>
              <a:avLst/>
              <a:gdLst/>
              <a:ahLst/>
              <a:cxnLst/>
              <a:rect l="l" t="t" r="r" b="b"/>
              <a:pathLst>
                <a:path w="582294" h="58420">
                  <a:moveTo>
                    <a:pt x="582101" y="0"/>
                  </a:moveTo>
                  <a:lnTo>
                    <a:pt x="0" y="0"/>
                  </a:lnTo>
                  <a:lnTo>
                    <a:pt x="0" y="58210"/>
                  </a:lnTo>
                  <a:lnTo>
                    <a:pt x="582101" y="58210"/>
                  </a:lnTo>
                  <a:lnTo>
                    <a:pt x="582101" y="0"/>
                  </a:lnTo>
                  <a:close/>
                </a:path>
              </a:pathLst>
            </a:custGeom>
            <a:solidFill>
              <a:srgbClr val="C31919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1453352" y="3705473"/>
            <a:ext cx="3199130" cy="808355"/>
          </a:xfrm>
          <a:prstGeom prst="rect"/>
        </p:spPr>
        <p:txBody>
          <a:bodyPr wrap="square" lIns="0" tIns="71120" rIns="0" bIns="0" rtlCol="0" vert="horz">
            <a:spAutoFit/>
          </a:bodyPr>
          <a:lstStyle/>
          <a:p>
            <a:pPr marL="12700" marR="5080">
              <a:lnSpc>
                <a:spcPts val="2860"/>
              </a:lnSpc>
              <a:spcBef>
                <a:spcPts val="560"/>
              </a:spcBef>
            </a:pPr>
            <a:r>
              <a:rPr dirty="0" sz="2750" spc="-30"/>
              <a:t>Agente</a:t>
            </a:r>
            <a:r>
              <a:rPr dirty="0" sz="2750" spc="-25"/>
              <a:t> </a:t>
            </a:r>
            <a:r>
              <a:rPr dirty="0" sz="2750"/>
              <a:t>de</a:t>
            </a:r>
            <a:r>
              <a:rPr dirty="0" sz="2750" spc="-25"/>
              <a:t> </a:t>
            </a:r>
            <a:r>
              <a:rPr dirty="0" sz="2750"/>
              <a:t>Servicio</a:t>
            </a:r>
            <a:r>
              <a:rPr dirty="0" sz="2750" spc="-20"/>
              <a:t> </a:t>
            </a:r>
            <a:r>
              <a:rPr dirty="0" sz="2750" spc="-50"/>
              <a:t>y </a:t>
            </a:r>
            <a:r>
              <a:rPr dirty="0" sz="2750"/>
              <a:t>Fianza</a:t>
            </a:r>
            <a:r>
              <a:rPr dirty="0" sz="2750" spc="-65"/>
              <a:t> </a:t>
            </a:r>
            <a:r>
              <a:rPr dirty="0" sz="2750" spc="-215"/>
              <a:t>No</a:t>
            </a:r>
            <a:r>
              <a:rPr dirty="0" sz="2750" spc="-5"/>
              <a:t> </a:t>
            </a:r>
            <a:r>
              <a:rPr dirty="0" sz="2750" spc="-10"/>
              <a:t>Residente</a:t>
            </a:r>
            <a:endParaRPr sz="2750"/>
          </a:p>
        </p:txBody>
      </p:sp>
      <p:sp>
        <p:nvSpPr>
          <p:cNvPr id="6" name="object 6" descr=""/>
          <p:cNvSpPr txBox="1"/>
          <p:nvPr/>
        </p:nvSpPr>
        <p:spPr>
          <a:xfrm>
            <a:off x="1453352" y="4651387"/>
            <a:ext cx="2632710" cy="77660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4900">
                <a:solidFill>
                  <a:srgbClr val="181818"/>
                </a:solidFill>
                <a:latin typeface="Book Antiqua"/>
                <a:cs typeface="Book Antiqua"/>
              </a:rPr>
              <a:t>El</a:t>
            </a:r>
            <a:r>
              <a:rPr dirty="0" sz="4900" spc="-30">
                <a:solidFill>
                  <a:srgbClr val="181818"/>
                </a:solidFill>
                <a:latin typeface="Book Antiqua"/>
                <a:cs typeface="Book Antiqua"/>
              </a:rPr>
              <a:t> </a:t>
            </a:r>
            <a:r>
              <a:rPr dirty="0" sz="4900" spc="-10">
                <a:solidFill>
                  <a:srgbClr val="181818"/>
                </a:solidFill>
                <a:latin typeface="Book Antiqua"/>
                <a:cs typeface="Book Antiqua"/>
              </a:rPr>
              <a:t>Pagaré</a:t>
            </a:r>
            <a:endParaRPr sz="4900">
              <a:latin typeface="Book Antiqua"/>
              <a:cs typeface="Book Antiqua"/>
            </a:endParaRPr>
          </a:p>
        </p:txBody>
      </p:sp>
      <p:sp>
        <p:nvSpPr>
          <p:cNvPr id="7" name="object 7" descr=""/>
          <p:cNvSpPr txBox="1"/>
          <p:nvPr/>
        </p:nvSpPr>
        <p:spPr>
          <a:xfrm>
            <a:off x="1453352" y="5808314"/>
            <a:ext cx="3301365" cy="92773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 marR="5080">
              <a:lnSpc>
                <a:spcPct val="128699"/>
              </a:lnSpc>
              <a:spcBef>
                <a:spcPts val="100"/>
              </a:spcBef>
            </a:pPr>
            <a:r>
              <a:rPr dirty="0" sz="2300">
                <a:solidFill>
                  <a:srgbClr val="181818"/>
                </a:solidFill>
                <a:latin typeface="Roboto"/>
                <a:cs typeface="Roboto"/>
              </a:rPr>
              <a:t>Instrucciones</a:t>
            </a:r>
            <a:r>
              <a:rPr dirty="0" sz="2300" spc="360">
                <a:solidFill>
                  <a:srgbClr val="181818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181818"/>
                </a:solidFill>
                <a:latin typeface="Roboto"/>
                <a:cs typeface="Roboto"/>
              </a:rPr>
              <a:t>de</a:t>
            </a:r>
            <a:r>
              <a:rPr dirty="0" sz="2300" spc="360">
                <a:solidFill>
                  <a:srgbClr val="181818"/>
                </a:solidFill>
                <a:latin typeface="Roboto"/>
                <a:cs typeface="Roboto"/>
              </a:rPr>
              <a:t> </a:t>
            </a:r>
            <a:r>
              <a:rPr dirty="0" sz="2300" spc="-10">
                <a:solidFill>
                  <a:srgbClr val="181818"/>
                </a:solidFill>
                <a:latin typeface="Roboto"/>
                <a:cs typeface="Roboto"/>
              </a:rPr>
              <a:t>Fannie </a:t>
            </a:r>
            <a:r>
              <a:rPr dirty="0" sz="2300">
                <a:solidFill>
                  <a:srgbClr val="181818"/>
                </a:solidFill>
                <a:latin typeface="Roboto"/>
                <a:cs typeface="Roboto"/>
              </a:rPr>
              <a:t>Mae</a:t>
            </a:r>
            <a:r>
              <a:rPr dirty="0" sz="2300" spc="225">
                <a:solidFill>
                  <a:srgbClr val="181818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181818"/>
                </a:solidFill>
                <a:latin typeface="Roboto"/>
                <a:cs typeface="Roboto"/>
              </a:rPr>
              <a:t>sobre</a:t>
            </a:r>
            <a:r>
              <a:rPr dirty="0" sz="2300" spc="229">
                <a:solidFill>
                  <a:srgbClr val="181818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181818"/>
                </a:solidFill>
                <a:latin typeface="Roboto"/>
                <a:cs typeface="Roboto"/>
              </a:rPr>
              <a:t>el</a:t>
            </a:r>
            <a:r>
              <a:rPr dirty="0" sz="2300" spc="229">
                <a:solidFill>
                  <a:srgbClr val="181818"/>
                </a:solidFill>
                <a:latin typeface="Roboto"/>
                <a:cs typeface="Roboto"/>
              </a:rPr>
              <a:t> </a:t>
            </a:r>
            <a:r>
              <a:rPr dirty="0" sz="2300" spc="-10">
                <a:solidFill>
                  <a:srgbClr val="181818"/>
                </a:solidFill>
                <a:latin typeface="Roboto"/>
                <a:cs typeface="Roboto"/>
              </a:rPr>
              <a:t>pagaré</a:t>
            </a:r>
            <a:endParaRPr sz="2300">
              <a:latin typeface="Roboto"/>
              <a:cs typeface="Roboto"/>
            </a:endParaRPr>
          </a:p>
        </p:txBody>
      </p:sp>
      <p:pic>
        <p:nvPicPr>
          <p:cNvPr id="8" name="object 8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956713" y="9531912"/>
            <a:ext cx="756732" cy="727626"/>
          </a:xfrm>
          <a:prstGeom prst="rect">
            <a:avLst/>
          </a:prstGeom>
        </p:spPr>
      </p:pic>
      <p:grpSp>
        <p:nvGrpSpPr>
          <p:cNvPr id="9" name="object 9" descr=""/>
          <p:cNvGrpSpPr/>
          <p:nvPr/>
        </p:nvGrpSpPr>
        <p:grpSpPr>
          <a:xfrm>
            <a:off x="6413914" y="727626"/>
            <a:ext cx="12238990" cy="9037320"/>
            <a:chOff x="6413914" y="727626"/>
            <a:chExt cx="12238990" cy="9037320"/>
          </a:xfrm>
        </p:grpSpPr>
        <p:pic>
          <p:nvPicPr>
            <p:cNvPr id="10" name="object 10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413914" y="727626"/>
              <a:ext cx="12238685" cy="9037126"/>
            </a:xfrm>
            <a:prstGeom prst="rect">
              <a:avLst/>
            </a:prstGeom>
          </p:spPr>
        </p:pic>
        <p:sp>
          <p:nvSpPr>
            <p:cNvPr id="11" name="object 11" descr=""/>
            <p:cNvSpPr/>
            <p:nvPr/>
          </p:nvSpPr>
          <p:spPr>
            <a:xfrm>
              <a:off x="12140339" y="6177552"/>
              <a:ext cx="989965" cy="1004569"/>
            </a:xfrm>
            <a:custGeom>
              <a:avLst/>
              <a:gdLst/>
              <a:ahLst/>
              <a:cxnLst/>
              <a:rect l="l" t="t" r="r" b="b"/>
              <a:pathLst>
                <a:path w="989965" h="1004570">
                  <a:moveTo>
                    <a:pt x="989571" y="0"/>
                  </a:moveTo>
                  <a:lnTo>
                    <a:pt x="0" y="0"/>
                  </a:lnTo>
                  <a:lnTo>
                    <a:pt x="0" y="1004125"/>
                  </a:lnTo>
                  <a:lnTo>
                    <a:pt x="989571" y="1004125"/>
                  </a:lnTo>
                  <a:lnTo>
                    <a:pt x="989571" y="0"/>
                  </a:lnTo>
                  <a:close/>
                </a:path>
              </a:pathLst>
            </a:custGeom>
            <a:solidFill>
              <a:srgbClr val="F3610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2" name="object 12" descr=""/>
            <p:cNvSpPr/>
            <p:nvPr/>
          </p:nvSpPr>
          <p:spPr>
            <a:xfrm>
              <a:off x="12424728" y="6432490"/>
              <a:ext cx="403860" cy="488950"/>
            </a:xfrm>
            <a:custGeom>
              <a:avLst/>
              <a:gdLst/>
              <a:ahLst/>
              <a:cxnLst/>
              <a:rect l="l" t="t" r="r" b="b"/>
              <a:pathLst>
                <a:path w="403859" h="488950">
                  <a:moveTo>
                    <a:pt x="216816" y="0"/>
                  </a:moveTo>
                  <a:lnTo>
                    <a:pt x="169063" y="7620"/>
                  </a:lnTo>
                  <a:lnTo>
                    <a:pt x="125607" y="25400"/>
                  </a:lnTo>
                  <a:lnTo>
                    <a:pt x="88253" y="54610"/>
                  </a:lnTo>
                  <a:lnTo>
                    <a:pt x="58810" y="91440"/>
                  </a:lnTo>
                  <a:lnTo>
                    <a:pt x="39082" y="135890"/>
                  </a:lnTo>
                  <a:lnTo>
                    <a:pt x="336" y="281940"/>
                  </a:lnTo>
                  <a:lnTo>
                    <a:pt x="0" y="295910"/>
                  </a:lnTo>
                  <a:lnTo>
                    <a:pt x="5375" y="307340"/>
                  </a:lnTo>
                  <a:lnTo>
                    <a:pt x="15192" y="314960"/>
                  </a:lnTo>
                  <a:lnTo>
                    <a:pt x="28178" y="318770"/>
                  </a:lnTo>
                  <a:lnTo>
                    <a:pt x="50856" y="318770"/>
                  </a:lnTo>
                  <a:lnTo>
                    <a:pt x="52622" y="323850"/>
                  </a:lnTo>
                  <a:lnTo>
                    <a:pt x="54341" y="330200"/>
                  </a:lnTo>
                  <a:lnTo>
                    <a:pt x="58825" y="350520"/>
                  </a:lnTo>
                  <a:lnTo>
                    <a:pt x="66478" y="375920"/>
                  </a:lnTo>
                  <a:lnTo>
                    <a:pt x="78210" y="393700"/>
                  </a:lnTo>
                  <a:lnTo>
                    <a:pt x="96317" y="405130"/>
                  </a:lnTo>
                  <a:lnTo>
                    <a:pt x="123099" y="412750"/>
                  </a:lnTo>
                  <a:lnTo>
                    <a:pt x="130789" y="415290"/>
                  </a:lnTo>
                  <a:lnTo>
                    <a:pt x="136903" y="419100"/>
                  </a:lnTo>
                  <a:lnTo>
                    <a:pt x="140941" y="426720"/>
                  </a:lnTo>
                  <a:lnTo>
                    <a:pt x="142398" y="434340"/>
                  </a:lnTo>
                  <a:lnTo>
                    <a:pt x="142398" y="483870"/>
                  </a:lnTo>
                  <a:lnTo>
                    <a:pt x="147581" y="488950"/>
                  </a:lnTo>
                  <a:lnTo>
                    <a:pt x="160355" y="488950"/>
                  </a:lnTo>
                  <a:lnTo>
                    <a:pt x="165529" y="483870"/>
                  </a:lnTo>
                  <a:lnTo>
                    <a:pt x="165529" y="434340"/>
                  </a:lnTo>
                  <a:lnTo>
                    <a:pt x="162578" y="417830"/>
                  </a:lnTo>
                  <a:lnTo>
                    <a:pt x="154409" y="405130"/>
                  </a:lnTo>
                  <a:lnTo>
                    <a:pt x="142049" y="394970"/>
                  </a:lnTo>
                  <a:lnTo>
                    <a:pt x="126524" y="389890"/>
                  </a:lnTo>
                  <a:lnTo>
                    <a:pt x="106989" y="384810"/>
                  </a:lnTo>
                  <a:lnTo>
                    <a:pt x="94540" y="377190"/>
                  </a:lnTo>
                  <a:lnTo>
                    <a:pt x="86811" y="364490"/>
                  </a:lnTo>
                  <a:lnTo>
                    <a:pt x="81438" y="345440"/>
                  </a:lnTo>
                  <a:lnTo>
                    <a:pt x="78052" y="330200"/>
                  </a:lnTo>
                  <a:lnTo>
                    <a:pt x="75446" y="320040"/>
                  </a:lnTo>
                  <a:lnTo>
                    <a:pt x="72882" y="311150"/>
                  </a:lnTo>
                  <a:lnTo>
                    <a:pt x="69627" y="302260"/>
                  </a:lnTo>
                  <a:lnTo>
                    <a:pt x="67887" y="298450"/>
                  </a:lnTo>
                  <a:lnTo>
                    <a:pt x="63620" y="295910"/>
                  </a:lnTo>
                  <a:lnTo>
                    <a:pt x="24485" y="295910"/>
                  </a:lnTo>
                  <a:lnTo>
                    <a:pt x="21755" y="292100"/>
                  </a:lnTo>
                  <a:lnTo>
                    <a:pt x="61334" y="142240"/>
                  </a:lnTo>
                  <a:lnTo>
                    <a:pt x="84321" y="93980"/>
                  </a:lnTo>
                  <a:lnTo>
                    <a:pt x="120003" y="57150"/>
                  </a:lnTo>
                  <a:lnTo>
                    <a:pt x="165258" y="33020"/>
                  </a:lnTo>
                  <a:lnTo>
                    <a:pt x="216964" y="24130"/>
                  </a:lnTo>
                  <a:lnTo>
                    <a:pt x="307995" y="24130"/>
                  </a:lnTo>
                  <a:lnTo>
                    <a:pt x="306276" y="22860"/>
                  </a:lnTo>
                  <a:lnTo>
                    <a:pt x="264053" y="6350"/>
                  </a:lnTo>
                  <a:lnTo>
                    <a:pt x="216816" y="0"/>
                  </a:lnTo>
                  <a:close/>
                </a:path>
                <a:path w="403859" h="488950">
                  <a:moveTo>
                    <a:pt x="307995" y="24130"/>
                  </a:moveTo>
                  <a:lnTo>
                    <a:pt x="216964" y="24130"/>
                  </a:lnTo>
                  <a:lnTo>
                    <a:pt x="266055" y="30480"/>
                  </a:lnTo>
                  <a:lnTo>
                    <a:pt x="308555" y="52070"/>
                  </a:lnTo>
                  <a:lnTo>
                    <a:pt x="342790" y="85090"/>
                  </a:lnTo>
                  <a:lnTo>
                    <a:pt x="367083" y="128270"/>
                  </a:lnTo>
                  <a:lnTo>
                    <a:pt x="379760" y="179070"/>
                  </a:lnTo>
                  <a:lnTo>
                    <a:pt x="380710" y="207010"/>
                  </a:lnTo>
                  <a:lnTo>
                    <a:pt x="379855" y="219710"/>
                  </a:lnTo>
                  <a:lnTo>
                    <a:pt x="377992" y="236220"/>
                  </a:lnTo>
                  <a:lnTo>
                    <a:pt x="377221" y="241300"/>
                  </a:lnTo>
                  <a:lnTo>
                    <a:pt x="376356" y="246380"/>
                  </a:lnTo>
                  <a:lnTo>
                    <a:pt x="375188" y="254000"/>
                  </a:lnTo>
                  <a:lnTo>
                    <a:pt x="371605" y="275590"/>
                  </a:lnTo>
                  <a:lnTo>
                    <a:pt x="362201" y="334010"/>
                  </a:lnTo>
                  <a:lnTo>
                    <a:pt x="338635" y="481330"/>
                  </a:lnTo>
                  <a:lnTo>
                    <a:pt x="342930" y="487680"/>
                  </a:lnTo>
                  <a:lnTo>
                    <a:pt x="355546" y="488950"/>
                  </a:lnTo>
                  <a:lnTo>
                    <a:pt x="361479" y="485140"/>
                  </a:lnTo>
                  <a:lnTo>
                    <a:pt x="394440" y="279400"/>
                  </a:lnTo>
                  <a:lnTo>
                    <a:pt x="395134" y="274320"/>
                  </a:lnTo>
                  <a:lnTo>
                    <a:pt x="398021" y="257810"/>
                  </a:lnTo>
                  <a:lnTo>
                    <a:pt x="399213" y="250190"/>
                  </a:lnTo>
                  <a:lnTo>
                    <a:pt x="400104" y="243840"/>
                  </a:lnTo>
                  <a:lnTo>
                    <a:pt x="400900" y="238760"/>
                  </a:lnTo>
                  <a:lnTo>
                    <a:pt x="402915" y="222250"/>
                  </a:lnTo>
                  <a:lnTo>
                    <a:pt x="403849" y="207010"/>
                  </a:lnTo>
                  <a:lnTo>
                    <a:pt x="403788" y="189230"/>
                  </a:lnTo>
                  <a:lnTo>
                    <a:pt x="402733" y="175260"/>
                  </a:lnTo>
                  <a:lnTo>
                    <a:pt x="391714" y="127000"/>
                  </a:lnTo>
                  <a:lnTo>
                    <a:pt x="371222" y="85090"/>
                  </a:lnTo>
                  <a:lnTo>
                    <a:pt x="342371" y="49530"/>
                  </a:lnTo>
                  <a:lnTo>
                    <a:pt x="307995" y="24130"/>
                  </a:lnTo>
                  <a:close/>
                </a:path>
                <a:path w="403859" h="488950">
                  <a:moveTo>
                    <a:pt x="200979" y="59690"/>
                  </a:moveTo>
                  <a:lnTo>
                    <a:pt x="178159" y="59690"/>
                  </a:lnTo>
                  <a:lnTo>
                    <a:pt x="156805" y="66040"/>
                  </a:lnTo>
                  <a:lnTo>
                    <a:pt x="138311" y="77470"/>
                  </a:lnTo>
                  <a:lnTo>
                    <a:pt x="124071" y="95250"/>
                  </a:lnTo>
                  <a:lnTo>
                    <a:pt x="108893" y="102870"/>
                  </a:lnTo>
                  <a:lnTo>
                    <a:pt x="96364" y="114300"/>
                  </a:lnTo>
                  <a:lnTo>
                    <a:pt x="87093" y="129540"/>
                  </a:lnTo>
                  <a:lnTo>
                    <a:pt x="81688" y="146050"/>
                  </a:lnTo>
                  <a:lnTo>
                    <a:pt x="82090" y="172720"/>
                  </a:lnTo>
                  <a:lnTo>
                    <a:pt x="92324" y="195580"/>
                  </a:lnTo>
                  <a:lnTo>
                    <a:pt x="110661" y="214630"/>
                  </a:lnTo>
                  <a:lnTo>
                    <a:pt x="135373" y="223520"/>
                  </a:lnTo>
                  <a:lnTo>
                    <a:pt x="207449" y="234950"/>
                  </a:lnTo>
                  <a:lnTo>
                    <a:pt x="219510" y="237490"/>
                  </a:lnTo>
                  <a:lnTo>
                    <a:pt x="222314" y="240030"/>
                  </a:lnTo>
                  <a:lnTo>
                    <a:pt x="225304" y="240030"/>
                  </a:lnTo>
                  <a:lnTo>
                    <a:pt x="228396" y="241300"/>
                  </a:lnTo>
                  <a:lnTo>
                    <a:pt x="278711" y="280670"/>
                  </a:lnTo>
                  <a:lnTo>
                    <a:pt x="285352" y="284480"/>
                  </a:lnTo>
                  <a:lnTo>
                    <a:pt x="292808" y="288290"/>
                  </a:lnTo>
                  <a:lnTo>
                    <a:pt x="300709" y="288290"/>
                  </a:lnTo>
                  <a:lnTo>
                    <a:pt x="330398" y="265430"/>
                  </a:lnTo>
                  <a:lnTo>
                    <a:pt x="296372" y="265430"/>
                  </a:lnTo>
                  <a:lnTo>
                    <a:pt x="266484" y="238760"/>
                  </a:lnTo>
                  <a:lnTo>
                    <a:pt x="264124" y="236220"/>
                  </a:lnTo>
                  <a:lnTo>
                    <a:pt x="261690" y="234950"/>
                  </a:lnTo>
                  <a:lnTo>
                    <a:pt x="263430" y="233680"/>
                  </a:lnTo>
                  <a:lnTo>
                    <a:pt x="265355" y="232410"/>
                  </a:lnTo>
                  <a:lnTo>
                    <a:pt x="269030" y="228600"/>
                  </a:lnTo>
                  <a:lnTo>
                    <a:pt x="275305" y="223520"/>
                  </a:lnTo>
                  <a:lnTo>
                    <a:pt x="275844" y="219710"/>
                  </a:lnTo>
                  <a:lnTo>
                    <a:pt x="235634" y="219710"/>
                  </a:lnTo>
                  <a:lnTo>
                    <a:pt x="231635" y="217170"/>
                  </a:lnTo>
                  <a:lnTo>
                    <a:pt x="229599" y="217170"/>
                  </a:lnTo>
                  <a:lnTo>
                    <a:pt x="224638" y="213360"/>
                  </a:lnTo>
                  <a:lnTo>
                    <a:pt x="223282" y="209550"/>
                  </a:lnTo>
                  <a:lnTo>
                    <a:pt x="200359" y="209550"/>
                  </a:lnTo>
                  <a:lnTo>
                    <a:pt x="139131" y="200660"/>
                  </a:lnTo>
                  <a:lnTo>
                    <a:pt x="104679" y="167640"/>
                  </a:lnTo>
                  <a:lnTo>
                    <a:pt x="104420" y="149860"/>
                  </a:lnTo>
                  <a:lnTo>
                    <a:pt x="108318" y="138430"/>
                  </a:lnTo>
                  <a:lnTo>
                    <a:pt x="115091" y="128270"/>
                  </a:lnTo>
                  <a:lnTo>
                    <a:pt x="124251" y="120650"/>
                  </a:lnTo>
                  <a:lnTo>
                    <a:pt x="135308" y="115570"/>
                  </a:lnTo>
                  <a:lnTo>
                    <a:pt x="138649" y="114300"/>
                  </a:lnTo>
                  <a:lnTo>
                    <a:pt x="141213" y="113030"/>
                  </a:lnTo>
                  <a:lnTo>
                    <a:pt x="142565" y="109220"/>
                  </a:lnTo>
                  <a:lnTo>
                    <a:pt x="152190" y="96520"/>
                  </a:lnTo>
                  <a:lnTo>
                    <a:pt x="165161" y="87630"/>
                  </a:lnTo>
                  <a:lnTo>
                    <a:pt x="180377" y="82550"/>
                  </a:lnTo>
                  <a:lnTo>
                    <a:pt x="305105" y="82550"/>
                  </a:lnTo>
                  <a:lnTo>
                    <a:pt x="299585" y="77470"/>
                  </a:lnTo>
                  <a:lnTo>
                    <a:pt x="280184" y="69850"/>
                  </a:lnTo>
                  <a:lnTo>
                    <a:pt x="225971" y="69850"/>
                  </a:lnTo>
                  <a:lnTo>
                    <a:pt x="220120" y="66040"/>
                  </a:lnTo>
                  <a:lnTo>
                    <a:pt x="213985" y="63500"/>
                  </a:lnTo>
                  <a:lnTo>
                    <a:pt x="207596" y="62230"/>
                  </a:lnTo>
                  <a:lnTo>
                    <a:pt x="200979" y="59690"/>
                  </a:lnTo>
                  <a:close/>
                </a:path>
                <a:path w="403859" h="488950">
                  <a:moveTo>
                    <a:pt x="299195" y="224790"/>
                  </a:moveTo>
                  <a:lnTo>
                    <a:pt x="293151" y="228600"/>
                  </a:lnTo>
                  <a:lnTo>
                    <a:pt x="290809" y="241300"/>
                  </a:lnTo>
                  <a:lnTo>
                    <a:pt x="294956" y="247650"/>
                  </a:lnTo>
                  <a:lnTo>
                    <a:pt x="303610" y="248920"/>
                  </a:lnTo>
                  <a:lnTo>
                    <a:pt x="308331" y="248920"/>
                  </a:lnTo>
                  <a:lnTo>
                    <a:pt x="308683" y="260350"/>
                  </a:lnTo>
                  <a:lnTo>
                    <a:pt x="306109" y="264160"/>
                  </a:lnTo>
                  <a:lnTo>
                    <a:pt x="299445" y="265430"/>
                  </a:lnTo>
                  <a:lnTo>
                    <a:pt x="330398" y="265430"/>
                  </a:lnTo>
                  <a:lnTo>
                    <a:pt x="331674" y="255270"/>
                  </a:lnTo>
                  <a:lnTo>
                    <a:pt x="331341" y="245110"/>
                  </a:lnTo>
                  <a:lnTo>
                    <a:pt x="341581" y="238760"/>
                  </a:lnTo>
                  <a:lnTo>
                    <a:pt x="350122" y="229870"/>
                  </a:lnTo>
                  <a:lnTo>
                    <a:pt x="352520" y="226060"/>
                  </a:lnTo>
                  <a:lnTo>
                    <a:pt x="309145" y="226060"/>
                  </a:lnTo>
                  <a:lnTo>
                    <a:pt x="299195" y="224790"/>
                  </a:lnTo>
                  <a:close/>
                </a:path>
                <a:path w="403859" h="488950">
                  <a:moveTo>
                    <a:pt x="351955" y="170180"/>
                  </a:moveTo>
                  <a:lnTo>
                    <a:pt x="309728" y="170180"/>
                  </a:lnTo>
                  <a:lnTo>
                    <a:pt x="315560" y="171450"/>
                  </a:lnTo>
                  <a:lnTo>
                    <a:pt x="325695" y="175260"/>
                  </a:lnTo>
                  <a:lnTo>
                    <a:pt x="333217" y="182880"/>
                  </a:lnTo>
                  <a:lnTo>
                    <a:pt x="337415" y="193040"/>
                  </a:lnTo>
                  <a:lnTo>
                    <a:pt x="337580" y="203200"/>
                  </a:lnTo>
                  <a:lnTo>
                    <a:pt x="334996" y="210820"/>
                  </a:lnTo>
                  <a:lnTo>
                    <a:pt x="330519" y="217170"/>
                  </a:lnTo>
                  <a:lnTo>
                    <a:pt x="324544" y="222250"/>
                  </a:lnTo>
                  <a:lnTo>
                    <a:pt x="317466" y="224790"/>
                  </a:lnTo>
                  <a:lnTo>
                    <a:pt x="317041" y="224790"/>
                  </a:lnTo>
                  <a:lnTo>
                    <a:pt x="316217" y="226060"/>
                  </a:lnTo>
                  <a:lnTo>
                    <a:pt x="352520" y="226060"/>
                  </a:lnTo>
                  <a:lnTo>
                    <a:pt x="356517" y="219710"/>
                  </a:lnTo>
                  <a:lnTo>
                    <a:pt x="360322" y="208280"/>
                  </a:lnTo>
                  <a:lnTo>
                    <a:pt x="360803" y="191770"/>
                  </a:lnTo>
                  <a:lnTo>
                    <a:pt x="356753" y="177800"/>
                  </a:lnTo>
                  <a:lnTo>
                    <a:pt x="351955" y="170180"/>
                  </a:lnTo>
                  <a:close/>
                </a:path>
                <a:path w="403859" h="488950">
                  <a:moveTo>
                    <a:pt x="261069" y="205740"/>
                  </a:moveTo>
                  <a:lnTo>
                    <a:pt x="256034" y="209550"/>
                  </a:lnTo>
                  <a:lnTo>
                    <a:pt x="248518" y="215900"/>
                  </a:lnTo>
                  <a:lnTo>
                    <a:pt x="246491" y="217170"/>
                  </a:lnTo>
                  <a:lnTo>
                    <a:pt x="241502" y="219710"/>
                  </a:lnTo>
                  <a:lnTo>
                    <a:pt x="275844" y="219710"/>
                  </a:lnTo>
                  <a:lnTo>
                    <a:pt x="276203" y="217170"/>
                  </a:lnTo>
                  <a:lnTo>
                    <a:pt x="268335" y="207010"/>
                  </a:lnTo>
                  <a:lnTo>
                    <a:pt x="261069" y="205740"/>
                  </a:lnTo>
                  <a:close/>
                </a:path>
                <a:path w="403859" h="488950">
                  <a:moveTo>
                    <a:pt x="207653" y="185420"/>
                  </a:moveTo>
                  <a:lnTo>
                    <a:pt x="201609" y="189230"/>
                  </a:lnTo>
                  <a:lnTo>
                    <a:pt x="199526" y="200660"/>
                  </a:lnTo>
                  <a:lnTo>
                    <a:pt x="199526" y="205740"/>
                  </a:lnTo>
                  <a:lnTo>
                    <a:pt x="200359" y="209550"/>
                  </a:lnTo>
                  <a:lnTo>
                    <a:pt x="223282" y="209550"/>
                  </a:lnTo>
                  <a:lnTo>
                    <a:pt x="221926" y="205740"/>
                  </a:lnTo>
                  <a:lnTo>
                    <a:pt x="224351" y="193040"/>
                  </a:lnTo>
                  <a:lnTo>
                    <a:pt x="220213" y="186690"/>
                  </a:lnTo>
                  <a:lnTo>
                    <a:pt x="207653" y="185420"/>
                  </a:lnTo>
                  <a:close/>
                </a:path>
                <a:path w="403859" h="488950">
                  <a:moveTo>
                    <a:pt x="165964" y="114300"/>
                  </a:moveTo>
                  <a:lnTo>
                    <a:pt x="146350" y="146050"/>
                  </a:lnTo>
                  <a:lnTo>
                    <a:pt x="146369" y="148590"/>
                  </a:lnTo>
                  <a:lnTo>
                    <a:pt x="146767" y="152400"/>
                  </a:lnTo>
                  <a:lnTo>
                    <a:pt x="147479" y="157480"/>
                  </a:lnTo>
                  <a:lnTo>
                    <a:pt x="147512" y="161290"/>
                  </a:lnTo>
                  <a:lnTo>
                    <a:pt x="146887" y="171450"/>
                  </a:lnTo>
                  <a:lnTo>
                    <a:pt x="151728" y="176530"/>
                  </a:lnTo>
                  <a:lnTo>
                    <a:pt x="164474" y="177800"/>
                  </a:lnTo>
                  <a:lnTo>
                    <a:pt x="169972" y="172720"/>
                  </a:lnTo>
                  <a:lnTo>
                    <a:pt x="170696" y="161290"/>
                  </a:lnTo>
                  <a:lnTo>
                    <a:pt x="170601" y="156210"/>
                  </a:lnTo>
                  <a:lnTo>
                    <a:pt x="169786" y="149860"/>
                  </a:lnTo>
                  <a:lnTo>
                    <a:pt x="169537" y="147320"/>
                  </a:lnTo>
                  <a:lnTo>
                    <a:pt x="170194" y="142240"/>
                  </a:lnTo>
                  <a:lnTo>
                    <a:pt x="171878" y="138430"/>
                  </a:lnTo>
                  <a:lnTo>
                    <a:pt x="179218" y="133350"/>
                  </a:lnTo>
                  <a:lnTo>
                    <a:pt x="180496" y="125730"/>
                  </a:lnTo>
                  <a:lnTo>
                    <a:pt x="173174" y="115570"/>
                  </a:lnTo>
                  <a:lnTo>
                    <a:pt x="165964" y="114300"/>
                  </a:lnTo>
                  <a:close/>
                </a:path>
                <a:path w="403859" h="488950">
                  <a:moveTo>
                    <a:pt x="310624" y="87630"/>
                  </a:moveTo>
                  <a:lnTo>
                    <a:pt x="256902" y="87630"/>
                  </a:lnTo>
                  <a:lnTo>
                    <a:pt x="266253" y="88900"/>
                  </a:lnTo>
                  <a:lnTo>
                    <a:pt x="286147" y="96520"/>
                  </a:lnTo>
                  <a:lnTo>
                    <a:pt x="301600" y="109220"/>
                  </a:lnTo>
                  <a:lnTo>
                    <a:pt x="311499" y="127000"/>
                  </a:lnTo>
                  <a:lnTo>
                    <a:pt x="314727" y="148590"/>
                  </a:lnTo>
                  <a:lnTo>
                    <a:pt x="301355" y="148590"/>
                  </a:lnTo>
                  <a:lnTo>
                    <a:pt x="294889" y="149860"/>
                  </a:lnTo>
                  <a:lnTo>
                    <a:pt x="288671" y="152400"/>
                  </a:lnTo>
                  <a:lnTo>
                    <a:pt x="282904" y="156210"/>
                  </a:lnTo>
                  <a:lnTo>
                    <a:pt x="280470" y="162560"/>
                  </a:lnTo>
                  <a:lnTo>
                    <a:pt x="285987" y="173990"/>
                  </a:lnTo>
                  <a:lnTo>
                    <a:pt x="292892" y="176530"/>
                  </a:lnTo>
                  <a:lnTo>
                    <a:pt x="303869" y="171450"/>
                  </a:lnTo>
                  <a:lnTo>
                    <a:pt x="309728" y="170180"/>
                  </a:lnTo>
                  <a:lnTo>
                    <a:pt x="351955" y="170180"/>
                  </a:lnTo>
                  <a:lnTo>
                    <a:pt x="348757" y="165100"/>
                  </a:lnTo>
                  <a:lnTo>
                    <a:pt x="337404" y="156210"/>
                  </a:lnTo>
                  <a:lnTo>
                    <a:pt x="334881" y="124460"/>
                  </a:lnTo>
                  <a:lnTo>
                    <a:pt x="321663" y="97790"/>
                  </a:lnTo>
                  <a:lnTo>
                    <a:pt x="310624" y="87630"/>
                  </a:lnTo>
                  <a:close/>
                </a:path>
                <a:path w="403859" h="488950">
                  <a:moveTo>
                    <a:pt x="205987" y="138430"/>
                  </a:moveTo>
                  <a:lnTo>
                    <a:pt x="199952" y="142240"/>
                  </a:lnTo>
                  <a:lnTo>
                    <a:pt x="197610" y="154940"/>
                  </a:lnTo>
                  <a:lnTo>
                    <a:pt x="201757" y="161290"/>
                  </a:lnTo>
                  <a:lnTo>
                    <a:pt x="208032" y="162560"/>
                  </a:lnTo>
                  <a:lnTo>
                    <a:pt x="217172" y="162560"/>
                  </a:lnTo>
                  <a:lnTo>
                    <a:pt x="225847" y="161290"/>
                  </a:lnTo>
                  <a:lnTo>
                    <a:pt x="233704" y="157480"/>
                  </a:lnTo>
                  <a:lnTo>
                    <a:pt x="240392" y="152400"/>
                  </a:lnTo>
                  <a:lnTo>
                    <a:pt x="262532" y="152400"/>
                  </a:lnTo>
                  <a:lnTo>
                    <a:pt x="264631" y="140970"/>
                  </a:lnTo>
                  <a:lnTo>
                    <a:pt x="218344" y="140970"/>
                  </a:lnTo>
                  <a:lnTo>
                    <a:pt x="205987" y="138430"/>
                  </a:lnTo>
                  <a:close/>
                </a:path>
                <a:path w="403859" h="488950">
                  <a:moveTo>
                    <a:pt x="262532" y="152400"/>
                  </a:moveTo>
                  <a:lnTo>
                    <a:pt x="240392" y="152400"/>
                  </a:lnTo>
                  <a:lnTo>
                    <a:pt x="243344" y="153670"/>
                  </a:lnTo>
                  <a:lnTo>
                    <a:pt x="246649" y="154940"/>
                  </a:lnTo>
                  <a:lnTo>
                    <a:pt x="256488" y="156210"/>
                  </a:lnTo>
                  <a:lnTo>
                    <a:pt x="262532" y="152400"/>
                  </a:lnTo>
                  <a:close/>
                </a:path>
                <a:path w="403859" h="488950">
                  <a:moveTo>
                    <a:pt x="233320" y="110490"/>
                  </a:moveTo>
                  <a:lnTo>
                    <a:pt x="227276" y="114300"/>
                  </a:lnTo>
                  <a:lnTo>
                    <a:pt x="225387" y="124460"/>
                  </a:lnTo>
                  <a:lnTo>
                    <a:pt x="225434" y="128270"/>
                  </a:lnTo>
                  <a:lnTo>
                    <a:pt x="226137" y="132080"/>
                  </a:lnTo>
                  <a:lnTo>
                    <a:pt x="224203" y="137160"/>
                  </a:lnTo>
                  <a:lnTo>
                    <a:pt x="218344" y="140970"/>
                  </a:lnTo>
                  <a:lnTo>
                    <a:pt x="264631" y="140970"/>
                  </a:lnTo>
                  <a:lnTo>
                    <a:pt x="264864" y="139700"/>
                  </a:lnTo>
                  <a:lnTo>
                    <a:pt x="260718" y="134620"/>
                  </a:lnTo>
                  <a:lnTo>
                    <a:pt x="250647" y="132080"/>
                  </a:lnTo>
                  <a:lnTo>
                    <a:pt x="248139" y="128270"/>
                  </a:lnTo>
                  <a:lnTo>
                    <a:pt x="250018" y="118110"/>
                  </a:lnTo>
                  <a:lnTo>
                    <a:pt x="245880" y="113030"/>
                  </a:lnTo>
                  <a:lnTo>
                    <a:pt x="233320" y="110490"/>
                  </a:lnTo>
                  <a:close/>
                </a:path>
                <a:path w="403859" h="488950">
                  <a:moveTo>
                    <a:pt x="305105" y="82550"/>
                  </a:moveTo>
                  <a:lnTo>
                    <a:pt x="196740" y="82550"/>
                  </a:lnTo>
                  <a:lnTo>
                    <a:pt x="198462" y="83820"/>
                  </a:lnTo>
                  <a:lnTo>
                    <a:pt x="201794" y="83820"/>
                  </a:lnTo>
                  <a:lnTo>
                    <a:pt x="199813" y="86360"/>
                  </a:lnTo>
                  <a:lnTo>
                    <a:pt x="197897" y="87630"/>
                  </a:lnTo>
                  <a:lnTo>
                    <a:pt x="191621" y="93980"/>
                  </a:lnTo>
                  <a:lnTo>
                    <a:pt x="191742" y="101600"/>
                  </a:lnTo>
                  <a:lnTo>
                    <a:pt x="200924" y="110490"/>
                  </a:lnTo>
                  <a:lnTo>
                    <a:pt x="208245" y="110490"/>
                  </a:lnTo>
                  <a:lnTo>
                    <a:pt x="217529" y="100330"/>
                  </a:lnTo>
                  <a:lnTo>
                    <a:pt x="223157" y="96520"/>
                  </a:lnTo>
                  <a:lnTo>
                    <a:pt x="229266" y="93980"/>
                  </a:lnTo>
                  <a:lnTo>
                    <a:pt x="229580" y="93980"/>
                  </a:lnTo>
                  <a:lnTo>
                    <a:pt x="230210" y="92710"/>
                  </a:lnTo>
                  <a:lnTo>
                    <a:pt x="238733" y="90170"/>
                  </a:lnTo>
                  <a:lnTo>
                    <a:pt x="247679" y="87630"/>
                  </a:lnTo>
                  <a:lnTo>
                    <a:pt x="310624" y="87630"/>
                  </a:lnTo>
                  <a:lnTo>
                    <a:pt x="305105" y="82550"/>
                  </a:lnTo>
                  <a:close/>
                </a:path>
                <a:path w="403859" h="488950">
                  <a:moveTo>
                    <a:pt x="259039" y="64770"/>
                  </a:moveTo>
                  <a:lnTo>
                    <a:pt x="247710" y="64770"/>
                  </a:lnTo>
                  <a:lnTo>
                    <a:pt x="236639" y="66040"/>
                  </a:lnTo>
                  <a:lnTo>
                    <a:pt x="225971" y="69850"/>
                  </a:lnTo>
                  <a:lnTo>
                    <a:pt x="280184" y="69850"/>
                  </a:lnTo>
                  <a:lnTo>
                    <a:pt x="270483" y="66040"/>
                  </a:lnTo>
                  <a:lnTo>
                    <a:pt x="259039" y="6477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3" name="object 13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1987541" y="6068408"/>
              <a:ext cx="1317970" cy="1554210"/>
            </a:xfrm>
            <a:prstGeom prst="rect">
              <a:avLst/>
            </a:prstGeom>
          </p:spPr>
        </p:pic>
      </p:grpSp>
      <p:sp>
        <p:nvSpPr>
          <p:cNvPr id="14" name="object 14" descr=""/>
          <p:cNvSpPr txBox="1"/>
          <p:nvPr/>
        </p:nvSpPr>
        <p:spPr>
          <a:xfrm>
            <a:off x="10868608" y="7751078"/>
            <a:ext cx="3550285" cy="32258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1950" spc="130" b="1">
                <a:solidFill>
                  <a:srgbClr val="C31919"/>
                </a:solidFill>
                <a:latin typeface="Roboto"/>
                <a:cs typeface="Roboto"/>
              </a:rPr>
              <a:t>¡SÉPALO</a:t>
            </a:r>
            <a:r>
              <a:rPr dirty="0" sz="1950" spc="405" b="1">
                <a:solidFill>
                  <a:srgbClr val="C31919"/>
                </a:solidFill>
                <a:latin typeface="Roboto"/>
                <a:cs typeface="Roboto"/>
              </a:rPr>
              <a:t> </a:t>
            </a:r>
            <a:r>
              <a:rPr dirty="0" sz="1950" spc="145" b="1">
                <a:solidFill>
                  <a:srgbClr val="C31919"/>
                </a:solidFill>
                <a:latin typeface="Roboto"/>
                <a:cs typeface="Roboto"/>
              </a:rPr>
              <a:t>USTED</a:t>
            </a:r>
            <a:r>
              <a:rPr dirty="0" sz="1950" spc="409" b="1">
                <a:solidFill>
                  <a:srgbClr val="C31919"/>
                </a:solidFill>
                <a:latin typeface="Roboto"/>
                <a:cs typeface="Roboto"/>
              </a:rPr>
              <a:t> </a:t>
            </a:r>
            <a:r>
              <a:rPr dirty="0" sz="1950" spc="155" b="1">
                <a:solidFill>
                  <a:srgbClr val="C31919"/>
                </a:solidFill>
                <a:latin typeface="Roboto"/>
                <a:cs typeface="Roboto"/>
              </a:rPr>
              <a:t>TAMBIÉN! </a:t>
            </a:r>
            <a:endParaRPr sz="1950">
              <a:latin typeface="Roboto"/>
              <a:cs typeface="Roboto"/>
            </a:endParaRPr>
          </a:p>
        </p:txBody>
      </p:sp>
      <p:sp>
        <p:nvSpPr>
          <p:cNvPr id="15" name="object 15" descr=""/>
          <p:cNvSpPr txBox="1"/>
          <p:nvPr/>
        </p:nvSpPr>
        <p:spPr>
          <a:xfrm>
            <a:off x="18799145" y="9957009"/>
            <a:ext cx="288290" cy="28130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ts val="2035"/>
              </a:lnSpc>
            </a:pPr>
            <a:r>
              <a:rPr dirty="0" sz="1700" spc="-25">
                <a:solidFill>
                  <a:srgbClr val="FFFFFF"/>
                </a:solidFill>
                <a:latin typeface="Roboto"/>
                <a:cs typeface="Roboto"/>
              </a:rPr>
              <a:t>4C</a:t>
            </a:r>
            <a:endParaRPr sz="1700">
              <a:latin typeface="Roboto"/>
              <a:cs typeface="Roboto"/>
            </a:endParaRPr>
          </a:p>
        </p:txBody>
      </p:sp>
      <p:sp>
        <p:nvSpPr>
          <p:cNvPr id="16" name="object 16" descr="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698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55"/>
              </a:spcBef>
            </a:pPr>
            <a:r>
              <a:rPr dirty="0"/>
              <a:t>©2023</a:t>
            </a:r>
            <a:r>
              <a:rPr dirty="0" spc="290"/>
              <a:t> </a:t>
            </a:r>
            <a:r>
              <a:rPr dirty="0"/>
              <a:t>Proprietary</a:t>
            </a:r>
            <a:r>
              <a:rPr dirty="0" spc="290"/>
              <a:t> </a:t>
            </a:r>
            <a:r>
              <a:rPr dirty="0"/>
              <a:t>and</a:t>
            </a:r>
            <a:r>
              <a:rPr dirty="0" spc="295"/>
              <a:t> </a:t>
            </a:r>
            <a:r>
              <a:rPr dirty="0"/>
              <a:t>Confidential.</a:t>
            </a:r>
            <a:r>
              <a:rPr dirty="0" spc="290"/>
              <a:t> </a:t>
            </a:r>
            <a:r>
              <a:rPr dirty="0"/>
              <a:t>All</a:t>
            </a:r>
            <a:r>
              <a:rPr dirty="0" spc="295"/>
              <a:t> </a:t>
            </a:r>
            <a:r>
              <a:rPr dirty="0"/>
              <a:t>Rights</a:t>
            </a:r>
            <a:r>
              <a:rPr dirty="0" spc="290"/>
              <a:t> </a:t>
            </a:r>
            <a:r>
              <a:rPr dirty="0" spc="-10"/>
              <a:t>Reserved.</a:t>
            </a: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738425" y="0"/>
            <a:ext cx="18627725" cy="2620010"/>
            <a:chOff x="738425" y="0"/>
            <a:chExt cx="18627725" cy="2620010"/>
          </a:xfrm>
        </p:grpSpPr>
        <p:sp>
          <p:nvSpPr>
            <p:cNvPr id="3" name="object 3" descr=""/>
            <p:cNvSpPr/>
            <p:nvPr/>
          </p:nvSpPr>
          <p:spPr>
            <a:xfrm>
              <a:off x="738425" y="0"/>
              <a:ext cx="18627725" cy="2620010"/>
            </a:xfrm>
            <a:custGeom>
              <a:avLst/>
              <a:gdLst/>
              <a:ahLst/>
              <a:cxnLst/>
              <a:rect l="l" t="t" r="r" b="b"/>
              <a:pathLst>
                <a:path w="18627725" h="2620010">
                  <a:moveTo>
                    <a:pt x="18627244" y="0"/>
                  </a:moveTo>
                  <a:lnTo>
                    <a:pt x="0" y="0"/>
                  </a:lnTo>
                  <a:lnTo>
                    <a:pt x="0" y="2619456"/>
                  </a:lnTo>
                  <a:lnTo>
                    <a:pt x="18627244" y="2619456"/>
                  </a:lnTo>
                  <a:lnTo>
                    <a:pt x="18627244" y="0"/>
                  </a:lnTo>
                  <a:close/>
                </a:path>
              </a:pathLst>
            </a:custGeom>
            <a:solidFill>
              <a:srgbClr val="EDF1EB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" name="object 4" descr=""/>
            <p:cNvSpPr/>
            <p:nvPr/>
          </p:nvSpPr>
          <p:spPr>
            <a:xfrm>
              <a:off x="1466052" y="2208624"/>
              <a:ext cx="582295" cy="58419"/>
            </a:xfrm>
            <a:custGeom>
              <a:avLst/>
              <a:gdLst/>
              <a:ahLst/>
              <a:cxnLst/>
              <a:rect l="l" t="t" r="r" b="b"/>
              <a:pathLst>
                <a:path w="582294" h="58419">
                  <a:moveTo>
                    <a:pt x="582101" y="0"/>
                  </a:moveTo>
                  <a:lnTo>
                    <a:pt x="0" y="0"/>
                  </a:lnTo>
                  <a:lnTo>
                    <a:pt x="0" y="58210"/>
                  </a:lnTo>
                  <a:lnTo>
                    <a:pt x="582101" y="58210"/>
                  </a:lnTo>
                  <a:lnTo>
                    <a:pt x="582101" y="0"/>
                  </a:lnTo>
                  <a:close/>
                </a:path>
              </a:pathLst>
            </a:custGeom>
            <a:solidFill>
              <a:srgbClr val="C31919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5" name="object 5" descr=""/>
          <p:cNvSpPr txBox="1"/>
          <p:nvPr/>
        </p:nvSpPr>
        <p:spPr>
          <a:xfrm>
            <a:off x="734826" y="0"/>
            <a:ext cx="18634710" cy="2620010"/>
          </a:xfrm>
          <a:prstGeom prst="rect">
            <a:avLst/>
          </a:prstGeom>
        </p:spPr>
        <p:txBody>
          <a:bodyPr wrap="square" lIns="0" tIns="381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30"/>
              </a:spcBef>
            </a:pPr>
            <a:endParaRPr sz="2550">
              <a:latin typeface="Times New Roman"/>
              <a:cs typeface="Times New Roman"/>
            </a:endParaRPr>
          </a:p>
          <a:p>
            <a:pPr marL="730885">
              <a:lnSpc>
                <a:spcPct val="100000"/>
              </a:lnSpc>
              <a:spcBef>
                <a:spcPts val="5"/>
              </a:spcBef>
            </a:pPr>
            <a:r>
              <a:rPr dirty="0" sz="2850">
                <a:solidFill>
                  <a:srgbClr val="C31919"/>
                </a:solidFill>
                <a:latin typeface="Book Antiqua"/>
                <a:cs typeface="Book Antiqua"/>
              </a:rPr>
              <a:t>Defensas</a:t>
            </a:r>
            <a:r>
              <a:rPr dirty="0" sz="2850" spc="65">
                <a:solidFill>
                  <a:srgbClr val="C31919"/>
                </a:solidFill>
                <a:latin typeface="Book Antiqua"/>
                <a:cs typeface="Book Antiqua"/>
              </a:rPr>
              <a:t> </a:t>
            </a:r>
            <a:r>
              <a:rPr dirty="0" sz="2850" spc="50">
                <a:solidFill>
                  <a:srgbClr val="C31919"/>
                </a:solidFill>
                <a:latin typeface="Book Antiqua"/>
                <a:cs typeface="Book Antiqua"/>
              </a:rPr>
              <a:t>ante</a:t>
            </a:r>
            <a:r>
              <a:rPr dirty="0" sz="2850" spc="70">
                <a:solidFill>
                  <a:srgbClr val="C31919"/>
                </a:solidFill>
                <a:latin typeface="Book Antiqua"/>
                <a:cs typeface="Book Antiqua"/>
              </a:rPr>
              <a:t> </a:t>
            </a:r>
            <a:r>
              <a:rPr dirty="0" sz="2850">
                <a:solidFill>
                  <a:srgbClr val="C31919"/>
                </a:solidFill>
                <a:latin typeface="Book Antiqua"/>
                <a:cs typeface="Book Antiqua"/>
              </a:rPr>
              <a:t>Garantía</a:t>
            </a:r>
            <a:r>
              <a:rPr dirty="0" sz="2850" spc="35">
                <a:solidFill>
                  <a:srgbClr val="C31919"/>
                </a:solidFill>
                <a:latin typeface="Book Antiqua"/>
                <a:cs typeface="Book Antiqua"/>
              </a:rPr>
              <a:t> </a:t>
            </a:r>
            <a:r>
              <a:rPr dirty="0" sz="2850" spc="-10">
                <a:solidFill>
                  <a:srgbClr val="C31919"/>
                </a:solidFill>
                <a:latin typeface="Book Antiqua"/>
                <a:cs typeface="Book Antiqua"/>
              </a:rPr>
              <a:t>Hipotecaria</a:t>
            </a:r>
            <a:endParaRPr sz="2850">
              <a:latin typeface="Book Antiqua"/>
              <a:cs typeface="Book Antiqua"/>
            </a:endParaRPr>
          </a:p>
          <a:p>
            <a:pPr marL="730885">
              <a:lnSpc>
                <a:spcPct val="100000"/>
              </a:lnSpc>
              <a:spcBef>
                <a:spcPts val="1270"/>
              </a:spcBef>
            </a:pPr>
            <a:r>
              <a:rPr dirty="0" sz="5150">
                <a:solidFill>
                  <a:srgbClr val="181818"/>
                </a:solidFill>
                <a:latin typeface="Book Antiqua"/>
                <a:cs typeface="Book Antiqua"/>
              </a:rPr>
              <a:t>El</a:t>
            </a:r>
            <a:r>
              <a:rPr dirty="0" sz="5150" spc="-70">
                <a:solidFill>
                  <a:srgbClr val="181818"/>
                </a:solidFill>
                <a:latin typeface="Book Antiqua"/>
                <a:cs typeface="Book Antiqua"/>
              </a:rPr>
              <a:t> </a:t>
            </a:r>
            <a:r>
              <a:rPr dirty="0" sz="5150" spc="-10">
                <a:solidFill>
                  <a:srgbClr val="181818"/>
                </a:solidFill>
                <a:latin typeface="Book Antiqua"/>
                <a:cs typeface="Book Antiqua"/>
              </a:rPr>
              <a:t>Pagaré</a:t>
            </a:r>
            <a:endParaRPr sz="5150">
              <a:latin typeface="Book Antiqua"/>
              <a:cs typeface="Book Antiqua"/>
            </a:endParaRPr>
          </a:p>
        </p:txBody>
      </p:sp>
      <p:grpSp>
        <p:nvGrpSpPr>
          <p:cNvPr id="6" name="object 6" descr=""/>
          <p:cNvGrpSpPr/>
          <p:nvPr/>
        </p:nvGrpSpPr>
        <p:grpSpPr>
          <a:xfrm>
            <a:off x="1466052" y="4271169"/>
            <a:ext cx="17172305" cy="3973195"/>
            <a:chOff x="1466052" y="4271169"/>
            <a:chExt cx="17172305" cy="3973195"/>
          </a:xfrm>
        </p:grpSpPr>
        <p:sp>
          <p:nvSpPr>
            <p:cNvPr id="7" name="object 7" descr=""/>
            <p:cNvSpPr/>
            <p:nvPr/>
          </p:nvSpPr>
          <p:spPr>
            <a:xfrm>
              <a:off x="1466052" y="4271169"/>
              <a:ext cx="17172305" cy="3973195"/>
            </a:xfrm>
            <a:custGeom>
              <a:avLst/>
              <a:gdLst/>
              <a:ahLst/>
              <a:cxnLst/>
              <a:rect l="l" t="t" r="r" b="b"/>
              <a:pathLst>
                <a:path w="17172305" h="3973195">
                  <a:moveTo>
                    <a:pt x="17171992" y="0"/>
                  </a:moveTo>
                  <a:lnTo>
                    <a:pt x="0" y="0"/>
                  </a:lnTo>
                  <a:lnTo>
                    <a:pt x="0" y="3972843"/>
                  </a:lnTo>
                  <a:lnTo>
                    <a:pt x="17171992" y="3972843"/>
                  </a:lnTo>
                  <a:lnTo>
                    <a:pt x="17171992" y="0"/>
                  </a:lnTo>
                  <a:close/>
                </a:path>
              </a:pathLst>
            </a:custGeom>
            <a:solidFill>
              <a:srgbClr val="0A3964">
                <a:alpha val="30198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8" name="object 8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902629" y="5422843"/>
              <a:ext cx="120233" cy="120233"/>
            </a:xfrm>
            <a:prstGeom prst="rect">
              <a:avLst/>
            </a:prstGeom>
          </p:spPr>
        </p:pic>
        <p:pic>
          <p:nvPicPr>
            <p:cNvPr id="9" name="object 9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208231" y="5902043"/>
              <a:ext cx="106873" cy="106873"/>
            </a:xfrm>
            <a:prstGeom prst="rect">
              <a:avLst/>
            </a:prstGeom>
          </p:spPr>
        </p:pic>
        <p:pic>
          <p:nvPicPr>
            <p:cNvPr id="10" name="object 10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208231" y="6367724"/>
              <a:ext cx="106873" cy="106873"/>
            </a:xfrm>
            <a:prstGeom prst="rect">
              <a:avLst/>
            </a:prstGeom>
          </p:spPr>
        </p:pic>
        <p:pic>
          <p:nvPicPr>
            <p:cNvPr id="11" name="object 11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208231" y="6818853"/>
              <a:ext cx="106873" cy="106873"/>
            </a:xfrm>
            <a:prstGeom prst="rect">
              <a:avLst/>
            </a:prstGeom>
          </p:spPr>
        </p:pic>
        <p:pic>
          <p:nvPicPr>
            <p:cNvPr id="12" name="object 12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208231" y="7648348"/>
              <a:ext cx="106873" cy="106873"/>
            </a:xfrm>
            <a:prstGeom prst="rect">
              <a:avLst/>
            </a:prstGeom>
          </p:spPr>
        </p:pic>
      </p:grpSp>
      <p:sp>
        <p:nvSpPr>
          <p:cNvPr id="13" name="object 13" descr=""/>
          <p:cNvSpPr txBox="1"/>
          <p:nvPr/>
        </p:nvSpPr>
        <p:spPr>
          <a:xfrm>
            <a:off x="1466052" y="4271169"/>
            <a:ext cx="17172305" cy="3973195"/>
          </a:xfrm>
          <a:prstGeom prst="rect">
            <a:avLst/>
          </a:prstGeom>
        </p:spPr>
        <p:txBody>
          <a:bodyPr wrap="square" lIns="0" tIns="334645" rIns="0" bIns="0" rtlCol="0" vert="horz">
            <a:spAutoFit/>
          </a:bodyPr>
          <a:lstStyle/>
          <a:p>
            <a:pPr marL="436245">
              <a:lnSpc>
                <a:spcPct val="100000"/>
              </a:lnSpc>
              <a:spcBef>
                <a:spcPts val="2635"/>
              </a:spcBef>
              <a:tabLst>
                <a:tab pos="2733675" algn="l"/>
                <a:tab pos="3412490" algn="l"/>
              </a:tabLst>
            </a:pPr>
            <a:r>
              <a:rPr dirty="0" sz="2750" spc="240" b="1">
                <a:solidFill>
                  <a:srgbClr val="FFFFFF"/>
                </a:solidFill>
                <a:latin typeface="Roboto"/>
                <a:cs typeface="Roboto"/>
              </a:rPr>
              <a:t>ESCRITURA</a:t>
            </a:r>
            <a:r>
              <a:rPr dirty="0" sz="2750" b="1">
                <a:solidFill>
                  <a:srgbClr val="FFFFFF"/>
                </a:solidFill>
                <a:latin typeface="Roboto"/>
                <a:cs typeface="Roboto"/>
              </a:rPr>
              <a:t>	</a:t>
            </a:r>
            <a:r>
              <a:rPr dirty="0" sz="2750" spc="110" b="1">
                <a:solidFill>
                  <a:srgbClr val="FFFFFF"/>
                </a:solidFill>
                <a:latin typeface="Roboto"/>
                <a:cs typeface="Roboto"/>
              </a:rPr>
              <a:t>NO</a:t>
            </a:r>
            <a:r>
              <a:rPr dirty="0" sz="2750" b="1">
                <a:solidFill>
                  <a:srgbClr val="FFFFFF"/>
                </a:solidFill>
                <a:latin typeface="Roboto"/>
                <a:cs typeface="Roboto"/>
              </a:rPr>
              <a:t>	</a:t>
            </a:r>
            <a:r>
              <a:rPr dirty="0" sz="2750" spc="225" b="1">
                <a:solidFill>
                  <a:srgbClr val="FFFFFF"/>
                </a:solidFill>
                <a:latin typeface="Roboto"/>
                <a:cs typeface="Roboto"/>
              </a:rPr>
              <a:t>INSCRITA</a:t>
            </a:r>
            <a:endParaRPr sz="2750">
              <a:latin typeface="Roboto"/>
              <a:cs typeface="Roboto"/>
            </a:endParaRPr>
          </a:p>
          <a:p>
            <a:pPr marL="736600">
              <a:lnSpc>
                <a:spcPct val="100000"/>
              </a:lnSpc>
              <a:spcBef>
                <a:spcPts val="2225"/>
              </a:spcBef>
            </a:pPr>
            <a:r>
              <a:rPr dirty="0" sz="2150" spc="65">
                <a:solidFill>
                  <a:srgbClr val="FFFFFF"/>
                </a:solidFill>
                <a:latin typeface="Roboto"/>
                <a:cs typeface="Roboto"/>
              </a:rPr>
              <a:t>Art.</a:t>
            </a:r>
            <a:r>
              <a:rPr dirty="0" sz="2150" spc="18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150" spc="175">
                <a:solidFill>
                  <a:srgbClr val="FFFFFF"/>
                </a:solidFill>
                <a:latin typeface="Roboto"/>
                <a:cs typeface="Roboto"/>
              </a:rPr>
              <a:t>175)</a:t>
            </a:r>
            <a:r>
              <a:rPr dirty="0" sz="2150" spc="19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150" spc="85">
                <a:solidFill>
                  <a:srgbClr val="FFFFFF"/>
                </a:solidFill>
                <a:latin typeface="Roboto"/>
                <a:cs typeface="Roboto"/>
              </a:rPr>
              <a:t>CC</a:t>
            </a:r>
            <a:r>
              <a:rPr dirty="0" sz="2150" spc="18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150">
                <a:solidFill>
                  <a:srgbClr val="FFFFFF"/>
                </a:solidFill>
                <a:latin typeface="Roboto"/>
                <a:cs typeface="Roboto"/>
              </a:rPr>
              <a:t>1930-</a:t>
            </a:r>
            <a:r>
              <a:rPr dirty="0" sz="2150" spc="19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150" spc="45">
                <a:solidFill>
                  <a:srgbClr val="FFFFFF"/>
                </a:solidFill>
                <a:latin typeface="Roboto"/>
                <a:cs typeface="Roboto"/>
              </a:rPr>
              <a:t>Requisitos</a:t>
            </a:r>
            <a:r>
              <a:rPr dirty="0" sz="2150" spc="18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150" spc="55">
                <a:solidFill>
                  <a:srgbClr val="FFFFFF"/>
                </a:solidFill>
                <a:latin typeface="Roboto"/>
                <a:cs typeface="Roboto"/>
              </a:rPr>
              <a:t>fundamentales</a:t>
            </a:r>
            <a:r>
              <a:rPr dirty="0" sz="2150" spc="18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150">
                <a:solidFill>
                  <a:srgbClr val="FFFFFF"/>
                </a:solidFill>
                <a:latin typeface="Roboto"/>
                <a:cs typeface="Roboto"/>
              </a:rPr>
              <a:t>para</a:t>
            </a:r>
            <a:r>
              <a:rPr dirty="0" sz="2150" spc="18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150">
                <a:solidFill>
                  <a:srgbClr val="FFFFFF"/>
                </a:solidFill>
                <a:latin typeface="Roboto"/>
                <a:cs typeface="Roboto"/>
              </a:rPr>
              <a:t>el</a:t>
            </a:r>
            <a:r>
              <a:rPr dirty="0" sz="2150" spc="18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150" spc="50">
                <a:solidFill>
                  <a:srgbClr val="FFFFFF"/>
                </a:solidFill>
                <a:latin typeface="Roboto"/>
                <a:cs typeface="Roboto"/>
              </a:rPr>
              <a:t>otorgamiento</a:t>
            </a:r>
            <a:r>
              <a:rPr dirty="0" sz="2150" spc="18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150">
                <a:solidFill>
                  <a:srgbClr val="FFFFFF"/>
                </a:solidFill>
                <a:latin typeface="Roboto"/>
                <a:cs typeface="Roboto"/>
              </a:rPr>
              <a:t>de</a:t>
            </a:r>
            <a:r>
              <a:rPr dirty="0" sz="2150" spc="18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150">
                <a:solidFill>
                  <a:srgbClr val="FFFFFF"/>
                </a:solidFill>
                <a:latin typeface="Roboto"/>
                <a:cs typeface="Roboto"/>
              </a:rPr>
              <a:t>un</a:t>
            </a:r>
            <a:r>
              <a:rPr dirty="0" sz="2150" spc="18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150">
                <a:solidFill>
                  <a:srgbClr val="FFFFFF"/>
                </a:solidFill>
                <a:latin typeface="Roboto"/>
                <a:cs typeface="Roboto"/>
              </a:rPr>
              <a:t>contrato</a:t>
            </a:r>
            <a:r>
              <a:rPr dirty="0" sz="2150" spc="18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150">
                <a:solidFill>
                  <a:srgbClr val="FFFFFF"/>
                </a:solidFill>
                <a:latin typeface="Roboto"/>
                <a:cs typeface="Roboto"/>
              </a:rPr>
              <a:t>de</a:t>
            </a:r>
            <a:r>
              <a:rPr dirty="0" sz="2150" spc="18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150" spc="50">
                <a:solidFill>
                  <a:srgbClr val="FFFFFF"/>
                </a:solidFill>
                <a:latin typeface="Roboto"/>
                <a:cs typeface="Roboto"/>
              </a:rPr>
              <a:t>hipoteca:</a:t>
            </a:r>
            <a:endParaRPr sz="2150">
              <a:latin typeface="Roboto"/>
              <a:cs typeface="Roboto"/>
            </a:endParaRPr>
          </a:p>
          <a:p>
            <a:pPr marL="1003935" marR="7225030">
              <a:lnSpc>
                <a:spcPct val="154300"/>
              </a:lnSpc>
              <a:spcBef>
                <a:spcPts val="15"/>
              </a:spcBef>
            </a:pPr>
            <a:r>
              <a:rPr dirty="0" sz="1950">
                <a:solidFill>
                  <a:srgbClr val="FFFFFF"/>
                </a:solidFill>
                <a:latin typeface="Roboto"/>
                <a:cs typeface="Roboto"/>
              </a:rPr>
              <a:t>que</a:t>
            </a:r>
            <a:r>
              <a:rPr dirty="0" sz="1950" spc="24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950">
                <a:solidFill>
                  <a:srgbClr val="FFFFFF"/>
                </a:solidFill>
                <a:latin typeface="Roboto"/>
                <a:cs typeface="Roboto"/>
              </a:rPr>
              <a:t>se</a:t>
            </a:r>
            <a:r>
              <a:rPr dirty="0" sz="1950" spc="24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950">
                <a:solidFill>
                  <a:srgbClr val="FFFFFF"/>
                </a:solidFill>
                <a:latin typeface="Roboto"/>
                <a:cs typeface="Roboto"/>
              </a:rPr>
              <a:t>constituya</a:t>
            </a:r>
            <a:r>
              <a:rPr dirty="0" sz="1950" spc="24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950">
                <a:solidFill>
                  <a:srgbClr val="FFFFFF"/>
                </a:solidFill>
                <a:latin typeface="Roboto"/>
                <a:cs typeface="Roboto"/>
              </a:rPr>
              <a:t>para</a:t>
            </a:r>
            <a:r>
              <a:rPr dirty="0" sz="1950" spc="24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950">
                <a:solidFill>
                  <a:srgbClr val="FFFFFF"/>
                </a:solidFill>
                <a:latin typeface="Roboto"/>
                <a:cs typeface="Roboto"/>
              </a:rPr>
              <a:t>asegurar</a:t>
            </a:r>
            <a:r>
              <a:rPr dirty="0" sz="1950" spc="24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950">
                <a:solidFill>
                  <a:srgbClr val="FFFFFF"/>
                </a:solidFill>
                <a:latin typeface="Roboto"/>
                <a:cs typeface="Roboto"/>
              </a:rPr>
              <a:t>el</a:t>
            </a:r>
            <a:r>
              <a:rPr dirty="0" sz="1950" spc="24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950">
                <a:solidFill>
                  <a:srgbClr val="FFFFFF"/>
                </a:solidFill>
                <a:latin typeface="Roboto"/>
                <a:cs typeface="Roboto"/>
              </a:rPr>
              <a:t>cumplimiento</a:t>
            </a:r>
            <a:r>
              <a:rPr dirty="0" sz="1950" spc="24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950">
                <a:solidFill>
                  <a:srgbClr val="FFFFFF"/>
                </a:solidFill>
                <a:latin typeface="Roboto"/>
                <a:cs typeface="Roboto"/>
              </a:rPr>
              <a:t>de</a:t>
            </a:r>
            <a:r>
              <a:rPr dirty="0" sz="1950" spc="24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950">
                <a:solidFill>
                  <a:srgbClr val="FFFFFF"/>
                </a:solidFill>
                <a:latin typeface="Roboto"/>
                <a:cs typeface="Roboto"/>
              </a:rPr>
              <a:t>una</a:t>
            </a:r>
            <a:r>
              <a:rPr dirty="0" sz="1950" spc="24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950">
                <a:solidFill>
                  <a:srgbClr val="FFFFFF"/>
                </a:solidFill>
                <a:latin typeface="Roboto"/>
                <a:cs typeface="Roboto"/>
              </a:rPr>
              <a:t>obligación</a:t>
            </a:r>
            <a:r>
              <a:rPr dirty="0" sz="1950" spc="24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950" spc="-10">
                <a:solidFill>
                  <a:srgbClr val="FFFFFF"/>
                </a:solidFill>
                <a:latin typeface="Roboto"/>
                <a:cs typeface="Roboto"/>
              </a:rPr>
              <a:t>principal; </a:t>
            </a:r>
            <a:r>
              <a:rPr dirty="0" sz="1950">
                <a:solidFill>
                  <a:srgbClr val="FFFFFF"/>
                </a:solidFill>
                <a:latin typeface="Roboto"/>
                <a:cs typeface="Roboto"/>
              </a:rPr>
              <a:t>que</a:t>
            </a:r>
            <a:r>
              <a:rPr dirty="0" sz="1950" spc="24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950">
                <a:solidFill>
                  <a:srgbClr val="FFFFFF"/>
                </a:solidFill>
                <a:latin typeface="Roboto"/>
                <a:cs typeface="Roboto"/>
              </a:rPr>
              <a:t>la</a:t>
            </a:r>
            <a:r>
              <a:rPr dirty="0" sz="1950" spc="24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950">
                <a:solidFill>
                  <a:srgbClr val="FFFFFF"/>
                </a:solidFill>
                <a:latin typeface="Roboto"/>
                <a:cs typeface="Roboto"/>
              </a:rPr>
              <a:t>cosa</a:t>
            </a:r>
            <a:r>
              <a:rPr dirty="0" sz="1950" spc="24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950">
                <a:solidFill>
                  <a:srgbClr val="FFFFFF"/>
                </a:solidFill>
                <a:latin typeface="Roboto"/>
                <a:cs typeface="Roboto"/>
              </a:rPr>
              <a:t>hipotecada</a:t>
            </a:r>
            <a:r>
              <a:rPr dirty="0" sz="1950" spc="24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950">
                <a:solidFill>
                  <a:srgbClr val="FFFFFF"/>
                </a:solidFill>
                <a:latin typeface="Roboto"/>
                <a:cs typeface="Roboto"/>
              </a:rPr>
              <a:t>pertenezca</a:t>
            </a:r>
            <a:r>
              <a:rPr dirty="0" sz="1950" spc="24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950">
                <a:solidFill>
                  <a:srgbClr val="FFFFFF"/>
                </a:solidFill>
                <a:latin typeface="Roboto"/>
                <a:cs typeface="Roboto"/>
              </a:rPr>
              <a:t>en</a:t>
            </a:r>
            <a:r>
              <a:rPr dirty="0" sz="1950" spc="24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950">
                <a:solidFill>
                  <a:srgbClr val="FFFFFF"/>
                </a:solidFill>
                <a:latin typeface="Roboto"/>
                <a:cs typeface="Roboto"/>
              </a:rPr>
              <a:t>propiedad</a:t>
            </a:r>
            <a:r>
              <a:rPr dirty="0" sz="1950" spc="24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950">
                <a:solidFill>
                  <a:srgbClr val="FFFFFF"/>
                </a:solidFill>
                <a:latin typeface="Roboto"/>
                <a:cs typeface="Roboto"/>
              </a:rPr>
              <a:t>a</a:t>
            </a:r>
            <a:r>
              <a:rPr dirty="0" sz="1950" spc="24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950">
                <a:solidFill>
                  <a:srgbClr val="FFFFFF"/>
                </a:solidFill>
                <a:latin typeface="Roboto"/>
                <a:cs typeface="Roboto"/>
              </a:rPr>
              <a:t>quien</a:t>
            </a:r>
            <a:r>
              <a:rPr dirty="0" sz="1950" spc="24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950">
                <a:solidFill>
                  <a:srgbClr val="FFFFFF"/>
                </a:solidFill>
                <a:latin typeface="Roboto"/>
                <a:cs typeface="Roboto"/>
              </a:rPr>
              <a:t>la</a:t>
            </a:r>
            <a:r>
              <a:rPr dirty="0" sz="1950" spc="24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950" spc="-10">
                <a:solidFill>
                  <a:srgbClr val="FFFFFF"/>
                </a:solidFill>
                <a:latin typeface="Roboto"/>
                <a:cs typeface="Roboto"/>
              </a:rPr>
              <a:t>hipoteca;</a:t>
            </a:r>
            <a:endParaRPr sz="1950">
              <a:latin typeface="Roboto"/>
              <a:cs typeface="Roboto"/>
            </a:endParaRPr>
          </a:p>
          <a:p>
            <a:pPr marL="1003935" marR="710565">
              <a:lnSpc>
                <a:spcPct val="127299"/>
              </a:lnSpc>
              <a:spcBef>
                <a:spcPts val="635"/>
              </a:spcBef>
            </a:pPr>
            <a:r>
              <a:rPr dirty="0" sz="1950">
                <a:solidFill>
                  <a:srgbClr val="FFFFFF"/>
                </a:solidFill>
                <a:latin typeface="Roboto"/>
                <a:cs typeface="Roboto"/>
              </a:rPr>
              <a:t>y</a:t>
            </a:r>
            <a:r>
              <a:rPr dirty="0" sz="1950" spc="24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950">
                <a:solidFill>
                  <a:srgbClr val="FFFFFF"/>
                </a:solidFill>
                <a:latin typeface="Roboto"/>
                <a:cs typeface="Roboto"/>
              </a:rPr>
              <a:t>que</a:t>
            </a:r>
            <a:r>
              <a:rPr dirty="0" sz="1950" spc="24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950">
                <a:solidFill>
                  <a:srgbClr val="FFFFFF"/>
                </a:solidFill>
                <a:latin typeface="Roboto"/>
                <a:cs typeface="Roboto"/>
              </a:rPr>
              <a:t>las</a:t>
            </a:r>
            <a:r>
              <a:rPr dirty="0" sz="1950" spc="24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950">
                <a:solidFill>
                  <a:srgbClr val="FFFFFF"/>
                </a:solidFill>
                <a:latin typeface="Roboto"/>
                <a:cs typeface="Roboto"/>
              </a:rPr>
              <a:t>personas</a:t>
            </a:r>
            <a:r>
              <a:rPr dirty="0" sz="1950" spc="24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950">
                <a:solidFill>
                  <a:srgbClr val="FFFFFF"/>
                </a:solidFill>
                <a:latin typeface="Roboto"/>
                <a:cs typeface="Roboto"/>
              </a:rPr>
              <a:t>que</a:t>
            </a:r>
            <a:r>
              <a:rPr dirty="0" sz="1950" spc="24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950">
                <a:solidFill>
                  <a:srgbClr val="FFFFFF"/>
                </a:solidFill>
                <a:latin typeface="Roboto"/>
                <a:cs typeface="Roboto"/>
              </a:rPr>
              <a:t>constituyan</a:t>
            </a:r>
            <a:r>
              <a:rPr dirty="0" sz="1950" spc="24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950">
                <a:solidFill>
                  <a:srgbClr val="FFFFFF"/>
                </a:solidFill>
                <a:latin typeface="Roboto"/>
                <a:cs typeface="Roboto"/>
              </a:rPr>
              <a:t>la</a:t>
            </a:r>
            <a:r>
              <a:rPr dirty="0" sz="1950" spc="25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950">
                <a:solidFill>
                  <a:srgbClr val="FFFFFF"/>
                </a:solidFill>
                <a:latin typeface="Roboto"/>
                <a:cs typeface="Roboto"/>
              </a:rPr>
              <a:t>hipoteca</a:t>
            </a:r>
            <a:r>
              <a:rPr dirty="0" sz="1950" spc="24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950">
                <a:solidFill>
                  <a:srgbClr val="FFFFFF"/>
                </a:solidFill>
                <a:latin typeface="Roboto"/>
                <a:cs typeface="Roboto"/>
              </a:rPr>
              <a:t>tengan</a:t>
            </a:r>
            <a:r>
              <a:rPr dirty="0" sz="1950" spc="25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950">
                <a:solidFill>
                  <a:srgbClr val="FFFFFF"/>
                </a:solidFill>
                <a:latin typeface="Roboto"/>
                <a:cs typeface="Roboto"/>
              </a:rPr>
              <a:t>libre</a:t>
            </a:r>
            <a:r>
              <a:rPr dirty="0" sz="1950" spc="24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950">
                <a:solidFill>
                  <a:srgbClr val="FFFFFF"/>
                </a:solidFill>
                <a:latin typeface="Roboto"/>
                <a:cs typeface="Roboto"/>
              </a:rPr>
              <a:t>disposición</a:t>
            </a:r>
            <a:r>
              <a:rPr dirty="0" sz="1950" spc="25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950">
                <a:solidFill>
                  <a:srgbClr val="FFFFFF"/>
                </a:solidFill>
                <a:latin typeface="Roboto"/>
                <a:cs typeface="Roboto"/>
              </a:rPr>
              <a:t>de</a:t>
            </a:r>
            <a:r>
              <a:rPr dirty="0" sz="1950" spc="24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950">
                <a:solidFill>
                  <a:srgbClr val="FFFFFF"/>
                </a:solidFill>
                <a:latin typeface="Roboto"/>
                <a:cs typeface="Roboto"/>
              </a:rPr>
              <a:t>sus</a:t>
            </a:r>
            <a:r>
              <a:rPr dirty="0" sz="1950" spc="24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950">
                <a:solidFill>
                  <a:srgbClr val="FFFFFF"/>
                </a:solidFill>
                <a:latin typeface="Roboto"/>
                <a:cs typeface="Roboto"/>
              </a:rPr>
              <a:t>bienes</a:t>
            </a:r>
            <a:r>
              <a:rPr dirty="0" sz="1950" spc="24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950">
                <a:solidFill>
                  <a:srgbClr val="FFFFFF"/>
                </a:solidFill>
                <a:latin typeface="Roboto"/>
                <a:cs typeface="Roboto"/>
              </a:rPr>
              <a:t>o,</a:t>
            </a:r>
            <a:r>
              <a:rPr dirty="0" sz="1950" spc="24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950">
                <a:solidFill>
                  <a:srgbClr val="FFFFFF"/>
                </a:solidFill>
                <a:latin typeface="Roboto"/>
                <a:cs typeface="Roboto"/>
              </a:rPr>
              <a:t>de</a:t>
            </a:r>
            <a:r>
              <a:rPr dirty="0" sz="1950" spc="24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950">
                <a:solidFill>
                  <a:srgbClr val="FFFFFF"/>
                </a:solidFill>
                <a:latin typeface="Roboto"/>
                <a:cs typeface="Roboto"/>
              </a:rPr>
              <a:t>no</a:t>
            </a:r>
            <a:r>
              <a:rPr dirty="0" sz="1950" spc="24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950">
                <a:solidFill>
                  <a:srgbClr val="FFFFFF"/>
                </a:solidFill>
                <a:latin typeface="Roboto"/>
                <a:cs typeface="Roboto"/>
              </a:rPr>
              <a:t>tenerla,</a:t>
            </a:r>
            <a:r>
              <a:rPr dirty="0" sz="1950" spc="25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950">
                <a:solidFill>
                  <a:srgbClr val="FFFFFF"/>
                </a:solidFill>
                <a:latin typeface="Roboto"/>
                <a:cs typeface="Roboto"/>
              </a:rPr>
              <a:t>que</a:t>
            </a:r>
            <a:r>
              <a:rPr dirty="0" sz="1950" spc="24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950">
                <a:solidFill>
                  <a:srgbClr val="FFFFFF"/>
                </a:solidFill>
                <a:latin typeface="Roboto"/>
                <a:cs typeface="Roboto"/>
              </a:rPr>
              <a:t>tengan</a:t>
            </a:r>
            <a:r>
              <a:rPr dirty="0" sz="1950" spc="25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950">
                <a:solidFill>
                  <a:srgbClr val="FFFFFF"/>
                </a:solidFill>
                <a:latin typeface="Roboto"/>
                <a:cs typeface="Roboto"/>
              </a:rPr>
              <a:t>autorización</a:t>
            </a:r>
            <a:r>
              <a:rPr dirty="0" sz="1950" spc="24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950" spc="-10">
                <a:solidFill>
                  <a:srgbClr val="FFFFFF"/>
                </a:solidFill>
                <a:latin typeface="Roboto"/>
                <a:cs typeface="Roboto"/>
              </a:rPr>
              <a:t>legal </a:t>
            </a:r>
            <a:r>
              <a:rPr dirty="0" sz="1950">
                <a:solidFill>
                  <a:srgbClr val="FFFFFF"/>
                </a:solidFill>
                <a:latin typeface="Roboto"/>
                <a:cs typeface="Roboto"/>
              </a:rPr>
              <a:t>para</a:t>
            </a:r>
            <a:r>
              <a:rPr dirty="0" sz="1950" spc="16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950" spc="-20">
                <a:solidFill>
                  <a:srgbClr val="FFFFFF"/>
                </a:solidFill>
                <a:latin typeface="Roboto"/>
                <a:cs typeface="Roboto"/>
              </a:rPr>
              <a:t>ello.</a:t>
            </a:r>
            <a:endParaRPr sz="1950">
              <a:latin typeface="Roboto"/>
              <a:cs typeface="Roboto"/>
            </a:endParaRPr>
          </a:p>
          <a:p>
            <a:pPr marL="1003935">
              <a:lnSpc>
                <a:spcPct val="100000"/>
              </a:lnSpc>
              <a:spcBef>
                <a:spcPts val="1210"/>
              </a:spcBef>
            </a:pPr>
            <a:r>
              <a:rPr dirty="0" sz="1950">
                <a:solidFill>
                  <a:srgbClr val="FFFFFF"/>
                </a:solidFill>
                <a:latin typeface="Roboto"/>
                <a:cs typeface="Roboto"/>
              </a:rPr>
              <a:t>Art.</a:t>
            </a:r>
            <a:r>
              <a:rPr dirty="0" sz="1950" spc="24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950">
                <a:solidFill>
                  <a:srgbClr val="FFFFFF"/>
                </a:solidFill>
                <a:latin typeface="Roboto"/>
                <a:cs typeface="Roboto"/>
              </a:rPr>
              <a:t>1774</a:t>
            </a:r>
            <a:r>
              <a:rPr dirty="0" sz="1950" spc="25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950">
                <a:solidFill>
                  <a:srgbClr val="FFFFFF"/>
                </a:solidFill>
                <a:latin typeface="Roboto"/>
                <a:cs typeface="Roboto"/>
              </a:rPr>
              <a:t>del</a:t>
            </a:r>
            <a:r>
              <a:rPr dirty="0" sz="1950" spc="25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950">
                <a:solidFill>
                  <a:srgbClr val="FFFFFF"/>
                </a:solidFill>
                <a:latin typeface="Roboto"/>
                <a:cs typeface="Roboto"/>
              </a:rPr>
              <a:t>mismo</a:t>
            </a:r>
            <a:r>
              <a:rPr dirty="0" sz="1950" spc="24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950">
                <a:solidFill>
                  <a:srgbClr val="FFFFFF"/>
                </a:solidFill>
                <a:latin typeface="Roboto"/>
                <a:cs typeface="Roboto"/>
              </a:rPr>
              <a:t>cuerpo</a:t>
            </a:r>
            <a:r>
              <a:rPr dirty="0" sz="1950" spc="25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950">
                <a:solidFill>
                  <a:srgbClr val="FFFFFF"/>
                </a:solidFill>
                <a:latin typeface="Roboto"/>
                <a:cs typeface="Roboto"/>
              </a:rPr>
              <a:t>reglamentario,</a:t>
            </a:r>
            <a:r>
              <a:rPr dirty="0" sz="1950" spc="25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950">
                <a:solidFill>
                  <a:srgbClr val="FFFFFF"/>
                </a:solidFill>
                <a:latin typeface="Roboto"/>
                <a:cs typeface="Roboto"/>
              </a:rPr>
              <a:t>como</a:t>
            </a:r>
            <a:r>
              <a:rPr dirty="0" sz="1950" spc="25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950">
                <a:solidFill>
                  <a:srgbClr val="FFFFFF"/>
                </a:solidFill>
                <a:latin typeface="Roboto"/>
                <a:cs typeface="Roboto"/>
              </a:rPr>
              <a:t>condición</a:t>
            </a:r>
            <a:r>
              <a:rPr dirty="0" sz="1950" spc="24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950">
                <a:solidFill>
                  <a:srgbClr val="FFFFFF"/>
                </a:solidFill>
                <a:latin typeface="Roboto"/>
                <a:cs typeface="Roboto"/>
              </a:rPr>
              <a:t>para</a:t>
            </a:r>
            <a:r>
              <a:rPr dirty="0" sz="1950" spc="25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950">
                <a:solidFill>
                  <a:srgbClr val="FFFFFF"/>
                </a:solidFill>
                <a:latin typeface="Roboto"/>
                <a:cs typeface="Roboto"/>
              </a:rPr>
              <a:t>su</a:t>
            </a:r>
            <a:r>
              <a:rPr dirty="0" sz="1950" spc="25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950">
                <a:solidFill>
                  <a:srgbClr val="FFFFFF"/>
                </a:solidFill>
                <a:latin typeface="Roboto"/>
                <a:cs typeface="Roboto"/>
              </a:rPr>
              <a:t>validez</a:t>
            </a:r>
            <a:r>
              <a:rPr dirty="0" sz="1950" spc="25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950" spc="-290">
                <a:solidFill>
                  <a:srgbClr val="FFFFFF"/>
                </a:solidFill>
                <a:latin typeface="Roboto"/>
                <a:cs typeface="Roboto"/>
              </a:rPr>
              <a:t>-</a:t>
            </a:r>
            <a:r>
              <a:rPr dirty="0" sz="1950" spc="-345">
                <a:solidFill>
                  <a:srgbClr val="FFFFFF"/>
                </a:solidFill>
                <a:latin typeface="Roboto"/>
                <a:cs typeface="Roboto"/>
              </a:rPr>
              <a:t>-</a:t>
            </a:r>
            <a:r>
              <a:rPr dirty="0" sz="1950" spc="254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950">
                <a:solidFill>
                  <a:srgbClr val="FFFFFF"/>
                </a:solidFill>
                <a:latin typeface="Roboto"/>
                <a:cs typeface="Roboto"/>
              </a:rPr>
              <a:t>la</a:t>
            </a:r>
            <a:r>
              <a:rPr dirty="0" sz="1950" spc="24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950">
                <a:solidFill>
                  <a:srgbClr val="FFFFFF"/>
                </a:solidFill>
                <a:latin typeface="Roboto"/>
                <a:cs typeface="Roboto"/>
              </a:rPr>
              <a:t>hipoteca</a:t>
            </a:r>
            <a:r>
              <a:rPr dirty="0" sz="1950" spc="25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950">
                <a:solidFill>
                  <a:srgbClr val="FFFFFF"/>
                </a:solidFill>
                <a:latin typeface="Roboto"/>
                <a:cs typeface="Roboto"/>
              </a:rPr>
              <a:t>fuera</a:t>
            </a:r>
            <a:r>
              <a:rPr dirty="0" sz="1950" spc="25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950">
                <a:solidFill>
                  <a:srgbClr val="FFFFFF"/>
                </a:solidFill>
                <a:latin typeface="Roboto"/>
                <a:cs typeface="Roboto"/>
              </a:rPr>
              <a:t>inscrita</a:t>
            </a:r>
            <a:r>
              <a:rPr dirty="0" sz="1950" spc="24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950">
                <a:solidFill>
                  <a:srgbClr val="FFFFFF"/>
                </a:solidFill>
                <a:latin typeface="Roboto"/>
                <a:cs typeface="Roboto"/>
              </a:rPr>
              <a:t>en</a:t>
            </a:r>
            <a:r>
              <a:rPr dirty="0" sz="1950" spc="25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950">
                <a:solidFill>
                  <a:srgbClr val="FFFFFF"/>
                </a:solidFill>
                <a:latin typeface="Roboto"/>
                <a:cs typeface="Roboto"/>
              </a:rPr>
              <a:t>el</a:t>
            </a:r>
            <a:r>
              <a:rPr dirty="0" sz="1950" spc="25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950">
                <a:solidFill>
                  <a:srgbClr val="FFFFFF"/>
                </a:solidFill>
                <a:latin typeface="Roboto"/>
                <a:cs typeface="Roboto"/>
              </a:rPr>
              <a:t>Registro</a:t>
            </a:r>
            <a:r>
              <a:rPr dirty="0" sz="1950" spc="25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950">
                <a:solidFill>
                  <a:srgbClr val="FFFFFF"/>
                </a:solidFill>
                <a:latin typeface="Roboto"/>
                <a:cs typeface="Roboto"/>
              </a:rPr>
              <a:t>de</a:t>
            </a:r>
            <a:r>
              <a:rPr dirty="0" sz="1950" spc="24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950">
                <a:solidFill>
                  <a:srgbClr val="FFFFFF"/>
                </a:solidFill>
                <a:latin typeface="Roboto"/>
                <a:cs typeface="Roboto"/>
              </a:rPr>
              <a:t>la</a:t>
            </a:r>
            <a:r>
              <a:rPr dirty="0" sz="1950" spc="25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950" spc="-10">
                <a:solidFill>
                  <a:srgbClr val="FFFFFF"/>
                </a:solidFill>
                <a:latin typeface="Roboto"/>
                <a:cs typeface="Roboto"/>
              </a:rPr>
              <a:t>Propiedad.</a:t>
            </a:r>
            <a:endParaRPr sz="1950">
              <a:latin typeface="Roboto"/>
              <a:cs typeface="Roboto"/>
            </a:endParaRPr>
          </a:p>
        </p:txBody>
      </p:sp>
      <p:pic>
        <p:nvPicPr>
          <p:cNvPr id="14" name="object 14" descr="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956713" y="9531912"/>
            <a:ext cx="756732" cy="727626"/>
          </a:xfrm>
          <a:prstGeom prst="rect">
            <a:avLst/>
          </a:prstGeom>
        </p:spPr>
      </p:pic>
      <p:sp>
        <p:nvSpPr>
          <p:cNvPr id="15" name="object 15" descr="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38100">
              <a:lnSpc>
                <a:spcPts val="2035"/>
              </a:lnSpc>
            </a:pPr>
            <a:fld id="{81D60167-4931-47E6-BA6A-407CBD079E47}" type="slidenum">
              <a:rPr dirty="0" spc="-25"/>
              <a:t>49</a:t>
            </a:fld>
          </a:p>
        </p:txBody>
      </p:sp>
      <p:sp>
        <p:nvSpPr>
          <p:cNvPr id="16" name="object 16" descr="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698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55"/>
              </a:spcBef>
            </a:pPr>
            <a:r>
              <a:rPr dirty="0"/>
              <a:t>©2023</a:t>
            </a:r>
            <a:r>
              <a:rPr dirty="0" spc="290"/>
              <a:t> </a:t>
            </a:r>
            <a:r>
              <a:rPr dirty="0"/>
              <a:t>Proprietary</a:t>
            </a:r>
            <a:r>
              <a:rPr dirty="0" spc="290"/>
              <a:t> </a:t>
            </a:r>
            <a:r>
              <a:rPr dirty="0"/>
              <a:t>and</a:t>
            </a:r>
            <a:r>
              <a:rPr dirty="0" spc="295"/>
              <a:t> </a:t>
            </a:r>
            <a:r>
              <a:rPr dirty="0"/>
              <a:t>Confidential.</a:t>
            </a:r>
            <a:r>
              <a:rPr dirty="0" spc="290"/>
              <a:t> </a:t>
            </a:r>
            <a:r>
              <a:rPr dirty="0"/>
              <a:t>All</a:t>
            </a:r>
            <a:r>
              <a:rPr dirty="0" spc="295"/>
              <a:t> </a:t>
            </a:r>
            <a:r>
              <a:rPr dirty="0"/>
              <a:t>Rights</a:t>
            </a:r>
            <a:r>
              <a:rPr dirty="0" spc="290"/>
              <a:t> </a:t>
            </a:r>
            <a:r>
              <a:rPr dirty="0" spc="-10"/>
              <a:t>Reserved.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738425" y="0"/>
            <a:ext cx="5821045" cy="10478135"/>
            <a:chOff x="738425" y="0"/>
            <a:chExt cx="5821045" cy="10478135"/>
          </a:xfrm>
        </p:grpSpPr>
        <p:sp>
          <p:nvSpPr>
            <p:cNvPr id="3" name="object 3" descr=""/>
            <p:cNvSpPr/>
            <p:nvPr/>
          </p:nvSpPr>
          <p:spPr>
            <a:xfrm>
              <a:off x="738425" y="0"/>
              <a:ext cx="5821045" cy="10478135"/>
            </a:xfrm>
            <a:custGeom>
              <a:avLst/>
              <a:gdLst/>
              <a:ahLst/>
              <a:cxnLst/>
              <a:rect l="l" t="t" r="r" b="b"/>
              <a:pathLst>
                <a:path w="5821045" h="10478135">
                  <a:moveTo>
                    <a:pt x="5821015" y="0"/>
                  </a:moveTo>
                  <a:lnTo>
                    <a:pt x="0" y="0"/>
                  </a:lnTo>
                  <a:lnTo>
                    <a:pt x="0" y="10477827"/>
                  </a:lnTo>
                  <a:lnTo>
                    <a:pt x="5821015" y="10477827"/>
                  </a:lnTo>
                  <a:lnTo>
                    <a:pt x="5821015" y="0"/>
                  </a:lnTo>
                  <a:close/>
                </a:path>
              </a:pathLst>
            </a:custGeom>
            <a:solidFill>
              <a:srgbClr val="EDF1EB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" name="object 4" descr=""/>
            <p:cNvSpPr/>
            <p:nvPr/>
          </p:nvSpPr>
          <p:spPr>
            <a:xfrm>
              <a:off x="1466052" y="6254230"/>
              <a:ext cx="582295" cy="58419"/>
            </a:xfrm>
            <a:custGeom>
              <a:avLst/>
              <a:gdLst/>
              <a:ahLst/>
              <a:cxnLst/>
              <a:rect l="l" t="t" r="r" b="b"/>
              <a:pathLst>
                <a:path w="582294" h="58420">
                  <a:moveTo>
                    <a:pt x="582101" y="0"/>
                  </a:moveTo>
                  <a:lnTo>
                    <a:pt x="0" y="0"/>
                  </a:lnTo>
                  <a:lnTo>
                    <a:pt x="0" y="58210"/>
                  </a:lnTo>
                  <a:lnTo>
                    <a:pt x="582101" y="58210"/>
                  </a:lnTo>
                  <a:lnTo>
                    <a:pt x="582101" y="0"/>
                  </a:lnTo>
                  <a:close/>
                </a:path>
              </a:pathLst>
            </a:custGeom>
            <a:solidFill>
              <a:srgbClr val="C31919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5" name="object 5" descr=""/>
          <p:cNvSpPr txBox="1"/>
          <p:nvPr/>
        </p:nvSpPr>
        <p:spPr>
          <a:xfrm>
            <a:off x="1453352" y="4446035"/>
            <a:ext cx="3642360" cy="1497330"/>
          </a:xfrm>
          <a:prstGeom prst="rect">
            <a:avLst/>
          </a:prstGeom>
        </p:spPr>
        <p:txBody>
          <a:bodyPr wrap="square" lIns="0" tIns="10350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815"/>
              </a:spcBef>
            </a:pPr>
            <a:r>
              <a:rPr dirty="0" sz="2850" spc="50">
                <a:solidFill>
                  <a:srgbClr val="C31919"/>
                </a:solidFill>
                <a:latin typeface="Book Antiqua"/>
                <a:cs typeface="Book Antiqua"/>
              </a:rPr>
              <a:t>De</a:t>
            </a:r>
            <a:r>
              <a:rPr dirty="0" sz="2850" spc="50">
                <a:solidFill>
                  <a:srgbClr val="C31919"/>
                </a:solidFill>
                <a:latin typeface="Arial"/>
                <a:cs typeface="Arial"/>
              </a:rPr>
              <a:t>ﬁ</a:t>
            </a:r>
            <a:r>
              <a:rPr dirty="0" sz="2850" spc="50">
                <a:solidFill>
                  <a:srgbClr val="C31919"/>
                </a:solidFill>
                <a:latin typeface="Book Antiqua"/>
                <a:cs typeface="Book Antiqua"/>
              </a:rPr>
              <a:t>nición</a:t>
            </a:r>
            <a:r>
              <a:rPr dirty="0" sz="2850" spc="15">
                <a:solidFill>
                  <a:srgbClr val="C31919"/>
                </a:solidFill>
                <a:latin typeface="Book Antiqua"/>
                <a:cs typeface="Book Antiqua"/>
              </a:rPr>
              <a:t> </a:t>
            </a:r>
            <a:r>
              <a:rPr dirty="0" sz="2850" spc="-150">
                <a:solidFill>
                  <a:srgbClr val="C31919"/>
                </a:solidFill>
                <a:latin typeface="Book Antiqua"/>
                <a:cs typeface="Book Antiqua"/>
              </a:rPr>
              <a:t>y</a:t>
            </a:r>
            <a:r>
              <a:rPr dirty="0" sz="2850" spc="-55">
                <a:solidFill>
                  <a:srgbClr val="C31919"/>
                </a:solidFill>
                <a:latin typeface="Book Antiqua"/>
                <a:cs typeface="Book Antiqua"/>
              </a:rPr>
              <a:t> </a:t>
            </a:r>
            <a:r>
              <a:rPr dirty="0" sz="2850" spc="-10">
                <a:solidFill>
                  <a:srgbClr val="C31919"/>
                </a:solidFill>
                <a:latin typeface="Book Antiqua"/>
                <a:cs typeface="Book Antiqua"/>
              </a:rPr>
              <a:t>Concepto</a:t>
            </a:r>
            <a:endParaRPr sz="2850">
              <a:latin typeface="Book Antiqua"/>
              <a:cs typeface="Book Antiqua"/>
            </a:endParaRPr>
          </a:p>
          <a:p>
            <a:pPr marL="12700">
              <a:lnSpc>
                <a:spcPct val="100000"/>
              </a:lnSpc>
              <a:spcBef>
                <a:spcPts val="1270"/>
              </a:spcBef>
            </a:pPr>
            <a:r>
              <a:rPr dirty="0" sz="5150">
                <a:solidFill>
                  <a:srgbClr val="181818"/>
                </a:solidFill>
                <a:latin typeface="Book Antiqua"/>
                <a:cs typeface="Book Antiqua"/>
              </a:rPr>
              <a:t>El</a:t>
            </a:r>
            <a:r>
              <a:rPr dirty="0" sz="5150" spc="-70">
                <a:solidFill>
                  <a:srgbClr val="181818"/>
                </a:solidFill>
                <a:latin typeface="Book Antiqua"/>
                <a:cs typeface="Book Antiqua"/>
              </a:rPr>
              <a:t> </a:t>
            </a:r>
            <a:r>
              <a:rPr dirty="0" sz="5150" spc="-10">
                <a:solidFill>
                  <a:srgbClr val="181818"/>
                </a:solidFill>
                <a:latin typeface="Book Antiqua"/>
                <a:cs typeface="Book Antiqua"/>
              </a:rPr>
              <a:t>Pagaré</a:t>
            </a:r>
            <a:endParaRPr sz="5150">
              <a:latin typeface="Book Antiqua"/>
              <a:cs typeface="Book Antiqua"/>
            </a:endParaRPr>
          </a:p>
        </p:txBody>
      </p:sp>
      <p:pic>
        <p:nvPicPr>
          <p:cNvPr id="6" name="object 6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723643" y="1199258"/>
            <a:ext cx="92414" cy="92414"/>
          </a:xfrm>
          <a:prstGeom prst="rect">
            <a:avLst/>
          </a:prstGeom>
        </p:spPr>
      </p:pic>
      <p:pic>
        <p:nvPicPr>
          <p:cNvPr id="7" name="object 7" descr="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393060" y="1846677"/>
            <a:ext cx="86032" cy="86032"/>
          </a:xfrm>
          <a:prstGeom prst="rect">
            <a:avLst/>
          </a:prstGeom>
        </p:spPr>
      </p:pic>
      <p:pic>
        <p:nvPicPr>
          <p:cNvPr id="8" name="object 8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723643" y="2712721"/>
            <a:ext cx="92414" cy="92414"/>
          </a:xfrm>
          <a:prstGeom prst="rect">
            <a:avLst/>
          </a:prstGeom>
        </p:spPr>
      </p:pic>
      <p:pic>
        <p:nvPicPr>
          <p:cNvPr id="9" name="object 9" descr="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393060" y="3360141"/>
            <a:ext cx="86032" cy="86032"/>
          </a:xfrm>
          <a:prstGeom prst="rect">
            <a:avLst/>
          </a:prstGeom>
        </p:spPr>
      </p:pic>
      <p:pic>
        <p:nvPicPr>
          <p:cNvPr id="10" name="object 10" descr="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7723643" y="4240738"/>
            <a:ext cx="92414" cy="92414"/>
          </a:xfrm>
          <a:prstGeom prst="rect">
            <a:avLst/>
          </a:prstGeom>
        </p:spPr>
      </p:pic>
      <p:pic>
        <p:nvPicPr>
          <p:cNvPr id="11" name="object 11" descr="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393060" y="5179207"/>
            <a:ext cx="86032" cy="86033"/>
          </a:xfrm>
          <a:prstGeom prst="rect">
            <a:avLst/>
          </a:prstGeom>
        </p:spPr>
      </p:pic>
      <p:sp>
        <p:nvSpPr>
          <p:cNvPr id="12" name="object 12" descr=""/>
          <p:cNvSpPr txBox="1"/>
          <p:nvPr/>
        </p:nvSpPr>
        <p:spPr>
          <a:xfrm>
            <a:off x="7941964" y="1056911"/>
            <a:ext cx="10027285" cy="280225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 marR="104139">
              <a:lnSpc>
                <a:spcPct val="112300"/>
              </a:lnSpc>
              <a:spcBef>
                <a:spcPts val="95"/>
              </a:spcBef>
            </a:pPr>
            <a:r>
              <a:rPr dirty="0" sz="1700" spc="150" b="1">
                <a:solidFill>
                  <a:srgbClr val="FFFFFF"/>
                </a:solidFill>
                <a:latin typeface="Roboto"/>
                <a:cs typeface="Roboto"/>
              </a:rPr>
              <a:t>PROMESA-</a:t>
            </a:r>
            <a:r>
              <a:rPr dirty="0" sz="1700" spc="340" b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 spc="160" b="1">
                <a:solidFill>
                  <a:srgbClr val="FFFFFF"/>
                </a:solidFill>
                <a:latin typeface="Roboto"/>
                <a:cs typeface="Roboto"/>
              </a:rPr>
              <a:t>CONSTITUYE</a:t>
            </a:r>
            <a:r>
              <a:rPr dirty="0" sz="1700" spc="345" b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 spc="70" b="1">
                <a:solidFill>
                  <a:srgbClr val="FFFFFF"/>
                </a:solidFill>
                <a:latin typeface="Roboto"/>
                <a:cs typeface="Roboto"/>
              </a:rPr>
              <a:t>UN</a:t>
            </a:r>
            <a:r>
              <a:rPr dirty="0" sz="1700" spc="340" b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 spc="150" b="1">
                <a:solidFill>
                  <a:srgbClr val="FFFFFF"/>
                </a:solidFill>
                <a:latin typeface="Roboto"/>
                <a:cs typeface="Roboto"/>
              </a:rPr>
              <a:t>"COMPROMISO</a:t>
            </a:r>
            <a:r>
              <a:rPr dirty="0" sz="1700" spc="345" b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 spc="155" b="1">
                <a:solidFill>
                  <a:srgbClr val="FFFFFF"/>
                </a:solidFill>
                <a:latin typeface="Roboto"/>
                <a:cs typeface="Roboto"/>
              </a:rPr>
              <a:t>ESCRITO</a:t>
            </a:r>
            <a:r>
              <a:rPr dirty="0" sz="1700" spc="345" b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 spc="80" b="1">
                <a:solidFill>
                  <a:srgbClr val="FFFFFF"/>
                </a:solidFill>
                <a:latin typeface="Roboto"/>
                <a:cs typeface="Roboto"/>
              </a:rPr>
              <a:t>DE</a:t>
            </a:r>
            <a:r>
              <a:rPr dirty="0" sz="1700" spc="340" b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 spc="135" b="1">
                <a:solidFill>
                  <a:srgbClr val="FFFFFF"/>
                </a:solidFill>
                <a:latin typeface="Roboto"/>
                <a:cs typeface="Roboto"/>
              </a:rPr>
              <a:t>PAGAR</a:t>
            </a:r>
            <a:r>
              <a:rPr dirty="0" sz="1700" spc="345" b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 spc="140" b="1">
                <a:solidFill>
                  <a:srgbClr val="FFFFFF"/>
                </a:solidFill>
                <a:latin typeface="Roboto"/>
                <a:cs typeface="Roboto"/>
              </a:rPr>
              <a:t>DINERO</a:t>
            </a:r>
            <a:r>
              <a:rPr dirty="0" sz="1700" spc="345" b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 b="1">
                <a:solidFill>
                  <a:srgbClr val="FFFFFF"/>
                </a:solidFill>
                <a:latin typeface="Roboto"/>
                <a:cs typeface="Roboto"/>
              </a:rPr>
              <a:t>,</a:t>
            </a:r>
            <a:r>
              <a:rPr dirty="0" sz="1700" spc="340" b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 spc="140" b="1">
                <a:solidFill>
                  <a:srgbClr val="FFFFFF"/>
                </a:solidFill>
                <a:latin typeface="Roboto"/>
                <a:cs typeface="Roboto"/>
              </a:rPr>
              <a:t>SUSCRITO </a:t>
            </a:r>
            <a:r>
              <a:rPr dirty="0" sz="1700" spc="120" b="1">
                <a:solidFill>
                  <a:srgbClr val="FFFFFF"/>
                </a:solidFill>
                <a:latin typeface="Roboto"/>
                <a:cs typeface="Roboto"/>
              </a:rPr>
              <a:t>POR</a:t>
            </a:r>
            <a:r>
              <a:rPr dirty="0" sz="1700" spc="340" b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 spc="110" b="1">
                <a:solidFill>
                  <a:srgbClr val="FFFFFF"/>
                </a:solidFill>
                <a:latin typeface="Roboto"/>
                <a:cs typeface="Roboto"/>
              </a:rPr>
              <a:t>LA</a:t>
            </a:r>
            <a:r>
              <a:rPr dirty="0" sz="1700" spc="340" b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 spc="165" b="1">
                <a:solidFill>
                  <a:srgbClr val="FFFFFF"/>
                </a:solidFill>
                <a:latin typeface="Roboto"/>
                <a:cs typeface="Roboto"/>
              </a:rPr>
              <a:t>PERSONA</a:t>
            </a:r>
            <a:r>
              <a:rPr dirty="0" sz="1700" spc="340" b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 spc="95" b="1">
                <a:solidFill>
                  <a:srgbClr val="FFFFFF"/>
                </a:solidFill>
                <a:latin typeface="Roboto"/>
                <a:cs typeface="Roboto"/>
              </a:rPr>
              <a:t>QUE</a:t>
            </a:r>
            <a:r>
              <a:rPr dirty="0" sz="1700" spc="340" b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 spc="90" b="1">
                <a:solidFill>
                  <a:srgbClr val="FFFFFF"/>
                </a:solidFill>
                <a:latin typeface="Roboto"/>
                <a:cs typeface="Roboto"/>
              </a:rPr>
              <a:t>SE</a:t>
            </a:r>
            <a:r>
              <a:rPr dirty="0" sz="1700" spc="340" b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 spc="155" b="1">
                <a:solidFill>
                  <a:srgbClr val="FFFFFF"/>
                </a:solidFill>
                <a:latin typeface="Roboto"/>
                <a:cs typeface="Roboto"/>
              </a:rPr>
              <a:t>OBLIGA</a:t>
            </a:r>
            <a:r>
              <a:rPr dirty="0" sz="1700" spc="340" b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 spc="60" b="1">
                <a:solidFill>
                  <a:srgbClr val="FFFFFF"/>
                </a:solidFill>
                <a:latin typeface="Roboto"/>
                <a:cs typeface="Roboto"/>
              </a:rPr>
              <a:t>A</a:t>
            </a:r>
            <a:r>
              <a:rPr dirty="0" sz="1700" spc="340" b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 spc="130" b="1">
                <a:solidFill>
                  <a:srgbClr val="FFFFFF"/>
                </a:solidFill>
                <a:latin typeface="Roboto"/>
                <a:cs typeface="Roboto"/>
              </a:rPr>
              <a:t>PAGAR. </a:t>
            </a:r>
            <a:endParaRPr sz="1700">
              <a:latin typeface="Roboto"/>
              <a:cs typeface="Roboto"/>
            </a:endParaRPr>
          </a:p>
          <a:p>
            <a:pPr marL="663575">
              <a:lnSpc>
                <a:spcPct val="100000"/>
              </a:lnSpc>
              <a:spcBef>
                <a:spcPts val="870"/>
              </a:spcBef>
            </a:pPr>
            <a:r>
              <a:rPr dirty="0" sz="1600">
                <a:solidFill>
                  <a:srgbClr val="FFFFFF"/>
                </a:solidFill>
                <a:latin typeface="Roboto"/>
                <a:cs typeface="Roboto"/>
              </a:rPr>
              <a:t>19</a:t>
            </a:r>
            <a:r>
              <a:rPr dirty="0" sz="1600" spc="17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>
                <a:solidFill>
                  <a:srgbClr val="FFFFFF"/>
                </a:solidFill>
                <a:latin typeface="Roboto"/>
                <a:cs typeface="Roboto"/>
              </a:rPr>
              <a:t>L.P.R.A.</a:t>
            </a:r>
            <a:r>
              <a:rPr dirty="0" sz="1600" spc="17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>
                <a:solidFill>
                  <a:srgbClr val="FFFFFF"/>
                </a:solidFill>
                <a:latin typeface="Roboto"/>
                <a:cs typeface="Roboto"/>
              </a:rPr>
              <a:t>sec.</a:t>
            </a:r>
            <a:r>
              <a:rPr dirty="0" sz="1600" spc="18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>
                <a:solidFill>
                  <a:srgbClr val="FFFFFF"/>
                </a:solidFill>
                <a:latin typeface="Roboto"/>
                <a:cs typeface="Roboto"/>
              </a:rPr>
              <a:t>451(9).</a:t>
            </a:r>
            <a:r>
              <a:rPr dirty="0" sz="1600" spc="18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>
                <a:solidFill>
                  <a:srgbClr val="FFFFFF"/>
                </a:solidFill>
                <a:latin typeface="Roboto"/>
                <a:cs typeface="Roboto"/>
              </a:rPr>
              <a:t>Pol</a:t>
            </a:r>
            <a:r>
              <a:rPr dirty="0" sz="1600" spc="17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>
                <a:solidFill>
                  <a:srgbClr val="FFFFFF"/>
                </a:solidFill>
                <a:latin typeface="Roboto"/>
                <a:cs typeface="Roboto"/>
              </a:rPr>
              <a:t>v.</a:t>
            </a:r>
            <a:r>
              <a:rPr dirty="0" sz="1600" spc="18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>
                <a:solidFill>
                  <a:srgbClr val="FFFFFF"/>
                </a:solidFill>
                <a:latin typeface="Roboto"/>
                <a:cs typeface="Roboto"/>
              </a:rPr>
              <a:t>Vélez,</a:t>
            </a:r>
            <a:r>
              <a:rPr dirty="0" sz="1600" spc="17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>
                <a:solidFill>
                  <a:srgbClr val="FFFFFF"/>
                </a:solidFill>
                <a:latin typeface="Roboto"/>
                <a:cs typeface="Roboto"/>
              </a:rPr>
              <a:t>2022</a:t>
            </a:r>
            <a:r>
              <a:rPr dirty="0" sz="1600" spc="18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>
                <a:solidFill>
                  <a:srgbClr val="FFFFFF"/>
                </a:solidFill>
                <a:latin typeface="Roboto"/>
                <a:cs typeface="Roboto"/>
              </a:rPr>
              <a:t>TSPR</a:t>
            </a:r>
            <a:r>
              <a:rPr dirty="0" sz="1600" spc="17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>
                <a:solidFill>
                  <a:srgbClr val="FFFFFF"/>
                </a:solidFill>
                <a:latin typeface="Roboto"/>
                <a:cs typeface="Roboto"/>
              </a:rPr>
              <a:t>02,</a:t>
            </a:r>
            <a:r>
              <a:rPr dirty="0" sz="1600" spc="18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 spc="195">
                <a:solidFill>
                  <a:srgbClr val="FFFFFF"/>
                </a:solidFill>
                <a:latin typeface="Roboto"/>
                <a:cs typeface="Roboto"/>
              </a:rPr>
              <a:t>20;</a:t>
            </a:r>
            <a:r>
              <a:rPr dirty="0" sz="1600" spc="18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 spc="-10">
                <a:solidFill>
                  <a:srgbClr val="FFFFFF"/>
                </a:solidFill>
                <a:latin typeface="Roboto"/>
                <a:cs typeface="Roboto"/>
              </a:rPr>
              <a:t>P.R.</a:t>
            </a:r>
            <a:r>
              <a:rPr dirty="0" sz="1600" spc="18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>
                <a:solidFill>
                  <a:srgbClr val="FFFFFF"/>
                </a:solidFill>
                <a:latin typeface="Roboto"/>
                <a:cs typeface="Roboto"/>
              </a:rPr>
              <a:t>Dec.</a:t>
            </a:r>
            <a:r>
              <a:rPr dirty="0" sz="1600" spc="17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>
                <a:solidFill>
                  <a:srgbClr val="FFFFFF"/>
                </a:solidFill>
                <a:latin typeface="Roboto"/>
                <a:cs typeface="Roboto"/>
              </a:rPr>
              <a:t>557,</a:t>
            </a:r>
            <a:r>
              <a:rPr dirty="0" sz="1600" spc="18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>
                <a:solidFill>
                  <a:srgbClr val="FFFFFF"/>
                </a:solidFill>
                <a:latin typeface="Roboto"/>
                <a:cs typeface="Roboto"/>
              </a:rPr>
              <a:t>5&gt;3;</a:t>
            </a:r>
            <a:r>
              <a:rPr dirty="0" sz="1600" spc="18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>
                <a:solidFill>
                  <a:srgbClr val="FFFFFF"/>
                </a:solidFill>
                <a:latin typeface="Roboto"/>
                <a:cs typeface="Roboto"/>
              </a:rPr>
              <a:t>Westernbank</a:t>
            </a:r>
            <a:r>
              <a:rPr dirty="0" sz="1600" spc="17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 spc="-25">
                <a:solidFill>
                  <a:srgbClr val="FFFFFF"/>
                </a:solidFill>
                <a:latin typeface="Roboto"/>
                <a:cs typeface="Roboto"/>
              </a:rPr>
              <a:t>v.</a:t>
            </a:r>
            <a:endParaRPr sz="1600">
              <a:latin typeface="Roboto"/>
              <a:cs typeface="Roboto"/>
            </a:endParaRPr>
          </a:p>
          <a:p>
            <a:pPr marL="663575">
              <a:lnSpc>
                <a:spcPct val="100000"/>
              </a:lnSpc>
              <a:spcBef>
                <a:spcPts val="600"/>
              </a:spcBef>
            </a:pPr>
            <a:r>
              <a:rPr dirty="0" sz="1600">
                <a:solidFill>
                  <a:srgbClr val="FFFFFF"/>
                </a:solidFill>
                <a:latin typeface="Roboto"/>
                <a:cs typeface="Roboto"/>
              </a:rPr>
              <a:t>Registradora,</a:t>
            </a:r>
            <a:r>
              <a:rPr dirty="0" sz="1600" spc="21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 spc="155">
                <a:solidFill>
                  <a:srgbClr val="FFFFFF"/>
                </a:solidFill>
                <a:latin typeface="Roboto"/>
                <a:cs typeface="Roboto"/>
              </a:rPr>
              <a:t>200;</a:t>
            </a:r>
            <a:r>
              <a:rPr dirty="0" sz="1600" spc="21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>
                <a:solidFill>
                  <a:srgbClr val="FFFFFF"/>
                </a:solidFill>
                <a:latin typeface="Roboto"/>
                <a:cs typeface="Roboto"/>
              </a:rPr>
              <a:t>TSPR</a:t>
            </a:r>
            <a:r>
              <a:rPr dirty="0" sz="1600" spc="21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 spc="35">
                <a:solidFill>
                  <a:srgbClr val="FFFFFF"/>
                </a:solidFill>
                <a:latin typeface="Roboto"/>
                <a:cs typeface="Roboto"/>
              </a:rPr>
              <a:t>14&gt;</a:t>
            </a:r>
            <a:endParaRPr sz="1600">
              <a:latin typeface="Roboto"/>
              <a:cs typeface="Roboto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1750">
              <a:latin typeface="Roboto"/>
              <a:cs typeface="Roboto"/>
            </a:endParaRPr>
          </a:p>
          <a:p>
            <a:pPr marL="12700" marR="487680">
              <a:lnSpc>
                <a:spcPct val="112300"/>
              </a:lnSpc>
            </a:pPr>
            <a:r>
              <a:rPr dirty="0" sz="1700" spc="105" b="1">
                <a:solidFill>
                  <a:srgbClr val="FFFFFF"/>
                </a:solidFill>
                <a:latin typeface="Roboto"/>
                <a:cs typeface="Roboto"/>
              </a:rPr>
              <a:t>•EL</a:t>
            </a:r>
            <a:r>
              <a:rPr dirty="0" sz="1700" spc="345" b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 spc="145" b="1">
                <a:solidFill>
                  <a:srgbClr val="FFFFFF"/>
                </a:solidFill>
                <a:latin typeface="Roboto"/>
                <a:cs typeface="Roboto"/>
              </a:rPr>
              <a:t>PAGARÉ</a:t>
            </a:r>
            <a:r>
              <a:rPr dirty="0" sz="1700" spc="345" b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 spc="90" b="1">
                <a:solidFill>
                  <a:srgbClr val="FFFFFF"/>
                </a:solidFill>
                <a:latin typeface="Roboto"/>
                <a:cs typeface="Roboto"/>
              </a:rPr>
              <a:t>ES</a:t>
            </a:r>
            <a:r>
              <a:rPr dirty="0" sz="1700" spc="345" b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 spc="70" b="1">
                <a:solidFill>
                  <a:srgbClr val="FFFFFF"/>
                </a:solidFill>
                <a:latin typeface="Roboto"/>
                <a:cs typeface="Roboto"/>
              </a:rPr>
              <a:t>UN</a:t>
            </a:r>
            <a:r>
              <a:rPr dirty="0" sz="1700" spc="345" b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 spc="160" b="1">
                <a:solidFill>
                  <a:srgbClr val="FFFFFF"/>
                </a:solidFill>
                <a:latin typeface="Roboto"/>
                <a:cs typeface="Roboto"/>
              </a:rPr>
              <a:t>INSTRUMENTO</a:t>
            </a:r>
            <a:r>
              <a:rPr dirty="0" sz="1700" spc="345" b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 spc="165" b="1">
                <a:solidFill>
                  <a:srgbClr val="FFFFFF"/>
                </a:solidFill>
                <a:latin typeface="Roboto"/>
                <a:cs typeface="Roboto"/>
              </a:rPr>
              <a:t>NEGOCIABLE</a:t>
            </a:r>
            <a:r>
              <a:rPr dirty="0" sz="1700" spc="350" b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 spc="110" b="1">
                <a:solidFill>
                  <a:srgbClr val="FFFFFF"/>
                </a:solidFill>
                <a:latin typeface="Roboto"/>
                <a:cs typeface="Roboto"/>
              </a:rPr>
              <a:t>QUE,</a:t>
            </a:r>
            <a:r>
              <a:rPr dirty="0" sz="1700" spc="345" b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 spc="145" b="1">
                <a:solidFill>
                  <a:srgbClr val="FFFFFF"/>
                </a:solidFill>
                <a:latin typeface="Roboto"/>
                <a:cs typeface="Roboto"/>
              </a:rPr>
              <a:t>COMO</a:t>
            </a:r>
            <a:r>
              <a:rPr dirty="0" sz="1700" spc="345" b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 spc="125" b="1">
                <a:solidFill>
                  <a:srgbClr val="FFFFFF"/>
                </a:solidFill>
                <a:latin typeface="Roboto"/>
                <a:cs typeface="Roboto"/>
              </a:rPr>
              <a:t>TAL,</a:t>
            </a:r>
            <a:r>
              <a:rPr dirty="0" sz="1700" spc="345" b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 spc="165" b="1">
                <a:solidFill>
                  <a:srgbClr val="FFFFFF"/>
                </a:solidFill>
                <a:latin typeface="Roboto"/>
                <a:cs typeface="Roboto"/>
              </a:rPr>
              <a:t>CONTIENE</a:t>
            </a:r>
            <a:r>
              <a:rPr dirty="0" sz="1700" spc="345" b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 spc="100" b="1">
                <a:solidFill>
                  <a:srgbClr val="FFFFFF"/>
                </a:solidFill>
                <a:latin typeface="Roboto"/>
                <a:cs typeface="Roboto"/>
              </a:rPr>
              <a:t>UNA </a:t>
            </a:r>
            <a:r>
              <a:rPr dirty="0" sz="1700" spc="155" b="1">
                <a:solidFill>
                  <a:srgbClr val="FFFFFF"/>
                </a:solidFill>
                <a:latin typeface="Roboto"/>
                <a:cs typeface="Roboto"/>
              </a:rPr>
              <a:t>PROMESA</a:t>
            </a:r>
            <a:r>
              <a:rPr dirty="0" sz="1700" spc="350" b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 spc="80" b="1">
                <a:solidFill>
                  <a:srgbClr val="FFFFFF"/>
                </a:solidFill>
                <a:latin typeface="Roboto"/>
                <a:cs typeface="Roboto"/>
              </a:rPr>
              <a:t>DE</a:t>
            </a:r>
            <a:r>
              <a:rPr dirty="0" sz="1700" spc="350" b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 spc="95" b="1">
                <a:solidFill>
                  <a:srgbClr val="FFFFFF"/>
                </a:solidFill>
                <a:latin typeface="Roboto"/>
                <a:cs typeface="Roboto"/>
              </a:rPr>
              <a:t>PAGO.</a:t>
            </a:r>
            <a:endParaRPr sz="1700">
              <a:latin typeface="Roboto"/>
              <a:cs typeface="Roboto"/>
            </a:endParaRPr>
          </a:p>
          <a:p>
            <a:pPr marL="663575" marR="5080">
              <a:lnSpc>
                <a:spcPct val="131300"/>
              </a:lnSpc>
              <a:spcBef>
                <a:spcPts val="209"/>
              </a:spcBef>
            </a:pPr>
            <a:r>
              <a:rPr dirty="0" sz="1600">
                <a:solidFill>
                  <a:srgbClr val="FFFFFF"/>
                </a:solidFill>
                <a:latin typeface="Roboto"/>
                <a:cs typeface="Roboto"/>
              </a:rPr>
              <a:t>Véase,</a:t>
            </a:r>
            <a:r>
              <a:rPr dirty="0" sz="1600" spc="22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>
                <a:solidFill>
                  <a:srgbClr val="FFFFFF"/>
                </a:solidFill>
                <a:latin typeface="Roboto"/>
                <a:cs typeface="Roboto"/>
              </a:rPr>
              <a:t>M.R.</a:t>
            </a:r>
            <a:r>
              <a:rPr dirty="0" sz="1600" spc="22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>
                <a:solidFill>
                  <a:srgbClr val="FFFFFF"/>
                </a:solidFill>
                <a:latin typeface="Roboto"/>
                <a:cs typeface="Roboto"/>
              </a:rPr>
              <a:t>Garay</a:t>
            </a:r>
            <a:r>
              <a:rPr dirty="0" sz="1600" spc="22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>
                <a:solidFill>
                  <a:srgbClr val="FFFFFF"/>
                </a:solidFill>
                <a:latin typeface="Roboto"/>
                <a:cs typeface="Roboto"/>
              </a:rPr>
              <a:t>Aubán,</a:t>
            </a:r>
            <a:r>
              <a:rPr dirty="0" sz="1600" spc="22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>
                <a:solidFill>
                  <a:srgbClr val="FFFFFF"/>
                </a:solidFill>
                <a:latin typeface="Roboto"/>
                <a:cs typeface="Roboto"/>
              </a:rPr>
              <a:t>Derecho</a:t>
            </a:r>
            <a:r>
              <a:rPr dirty="0" sz="1600" spc="22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>
                <a:solidFill>
                  <a:srgbClr val="FFFFFF"/>
                </a:solidFill>
                <a:latin typeface="Roboto"/>
                <a:cs typeface="Roboto"/>
              </a:rPr>
              <a:t>cambiario</a:t>
            </a:r>
            <a:r>
              <a:rPr dirty="0" sz="1600" spc="22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>
                <a:solidFill>
                  <a:srgbClr val="FFFFFF"/>
                </a:solidFill>
                <a:latin typeface="Roboto"/>
                <a:cs typeface="Roboto"/>
              </a:rPr>
              <a:t>de</a:t>
            </a:r>
            <a:r>
              <a:rPr dirty="0" sz="1600" spc="22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>
                <a:solidFill>
                  <a:srgbClr val="FFFFFF"/>
                </a:solidFill>
                <a:latin typeface="Roboto"/>
                <a:cs typeface="Roboto"/>
              </a:rPr>
              <a:t>Estados</a:t>
            </a:r>
            <a:r>
              <a:rPr dirty="0" sz="1600" spc="22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>
                <a:solidFill>
                  <a:srgbClr val="FFFFFF"/>
                </a:solidFill>
                <a:latin typeface="Roboto"/>
                <a:cs typeface="Roboto"/>
              </a:rPr>
              <a:t>Unidos</a:t>
            </a:r>
            <a:r>
              <a:rPr dirty="0" sz="1600" spc="22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>
                <a:solidFill>
                  <a:srgbClr val="FFFFFF"/>
                </a:solidFill>
                <a:latin typeface="Roboto"/>
                <a:cs typeface="Roboto"/>
              </a:rPr>
              <a:t>y</a:t>
            </a:r>
            <a:r>
              <a:rPr dirty="0" sz="1600" spc="22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>
                <a:solidFill>
                  <a:srgbClr val="FFFFFF"/>
                </a:solidFill>
                <a:latin typeface="Roboto"/>
                <a:cs typeface="Roboto"/>
              </a:rPr>
              <a:t>Puerto</a:t>
            </a:r>
            <a:r>
              <a:rPr dirty="0" sz="1600" spc="22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>
                <a:solidFill>
                  <a:srgbClr val="FFFFFF"/>
                </a:solidFill>
                <a:latin typeface="Roboto"/>
                <a:cs typeface="Roboto"/>
              </a:rPr>
              <a:t>Rico,</a:t>
            </a:r>
            <a:r>
              <a:rPr dirty="0" sz="1600" spc="22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>
                <a:solidFill>
                  <a:srgbClr val="FFFFFF"/>
                </a:solidFill>
                <a:latin typeface="Roboto"/>
                <a:cs typeface="Roboto"/>
              </a:rPr>
              <a:t>Ponce,</a:t>
            </a:r>
            <a:r>
              <a:rPr dirty="0" sz="1600" spc="22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>
                <a:solidFill>
                  <a:srgbClr val="FFFFFF"/>
                </a:solidFill>
                <a:latin typeface="Roboto"/>
                <a:cs typeface="Roboto"/>
              </a:rPr>
              <a:t>Ed.</a:t>
            </a:r>
            <a:r>
              <a:rPr dirty="0" sz="1600" spc="22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 spc="-10">
                <a:solidFill>
                  <a:srgbClr val="FFFFFF"/>
                </a:solidFill>
                <a:latin typeface="Roboto"/>
                <a:cs typeface="Roboto"/>
              </a:rPr>
              <a:t>Revista </a:t>
            </a:r>
            <a:r>
              <a:rPr dirty="0" sz="1600">
                <a:solidFill>
                  <a:srgbClr val="FFFFFF"/>
                </a:solidFill>
                <a:latin typeface="Roboto"/>
                <a:cs typeface="Roboto"/>
              </a:rPr>
              <a:t>de</a:t>
            </a:r>
            <a:r>
              <a:rPr dirty="0" sz="1600" spc="26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>
                <a:solidFill>
                  <a:srgbClr val="FFFFFF"/>
                </a:solidFill>
                <a:latin typeface="Roboto"/>
                <a:cs typeface="Roboto"/>
              </a:rPr>
              <a:t>Derecho</a:t>
            </a:r>
            <a:r>
              <a:rPr dirty="0" sz="1600" spc="27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>
                <a:solidFill>
                  <a:srgbClr val="FFFFFF"/>
                </a:solidFill>
                <a:latin typeface="Roboto"/>
                <a:cs typeface="Roboto"/>
              </a:rPr>
              <a:t>Puertorriqueño,</a:t>
            </a:r>
            <a:r>
              <a:rPr dirty="0" sz="1600" spc="26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>
                <a:solidFill>
                  <a:srgbClr val="FFFFFF"/>
                </a:solidFill>
                <a:latin typeface="Roboto"/>
                <a:cs typeface="Roboto"/>
              </a:rPr>
              <a:t>1999,</a:t>
            </a:r>
            <a:r>
              <a:rPr dirty="0" sz="1600" spc="27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>
                <a:solidFill>
                  <a:srgbClr val="FFFFFF"/>
                </a:solidFill>
                <a:latin typeface="Roboto"/>
                <a:cs typeface="Roboto"/>
              </a:rPr>
              <a:t>pág.</a:t>
            </a:r>
            <a:r>
              <a:rPr dirty="0" sz="1600" spc="27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 spc="190">
                <a:solidFill>
                  <a:srgbClr val="FFFFFF"/>
                </a:solidFill>
                <a:latin typeface="Roboto"/>
                <a:cs typeface="Roboto"/>
              </a:rPr>
              <a:t>9;.</a:t>
            </a:r>
            <a:endParaRPr sz="1600">
              <a:latin typeface="Roboto"/>
              <a:cs typeface="Roboto"/>
            </a:endParaRPr>
          </a:p>
        </p:txBody>
      </p:sp>
      <p:sp>
        <p:nvSpPr>
          <p:cNvPr id="13" name="object 13" descr=""/>
          <p:cNvSpPr txBox="1"/>
          <p:nvPr/>
        </p:nvSpPr>
        <p:spPr>
          <a:xfrm>
            <a:off x="7941964" y="4105667"/>
            <a:ext cx="9888855" cy="124523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 marR="5080">
              <a:lnSpc>
                <a:spcPct val="112300"/>
              </a:lnSpc>
              <a:spcBef>
                <a:spcPts val="95"/>
              </a:spcBef>
            </a:pPr>
            <a:r>
              <a:rPr dirty="0" sz="1700" spc="80" b="1">
                <a:solidFill>
                  <a:srgbClr val="FFFFFF"/>
                </a:solidFill>
                <a:latin typeface="Roboto"/>
                <a:cs typeface="Roboto"/>
              </a:rPr>
              <a:t>EL</a:t>
            </a:r>
            <a:r>
              <a:rPr dirty="0" sz="1700" spc="350" b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 spc="-155" b="1">
                <a:solidFill>
                  <a:srgbClr val="FFFFFF"/>
                </a:solidFill>
                <a:latin typeface="Roboto"/>
                <a:cs typeface="Roboto"/>
              </a:rPr>
              <a:t>"</a:t>
            </a:r>
            <a:r>
              <a:rPr dirty="0" sz="1700" spc="-254" b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 spc="145" b="1">
                <a:solidFill>
                  <a:srgbClr val="FFFFFF"/>
                </a:solidFill>
                <a:latin typeface="Roboto"/>
                <a:cs typeface="Roboto"/>
              </a:rPr>
              <a:t>PAGARÉ</a:t>
            </a:r>
            <a:r>
              <a:rPr dirty="0" sz="1700" spc="350" b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 spc="90" b="1">
                <a:solidFill>
                  <a:srgbClr val="FFFFFF"/>
                </a:solidFill>
                <a:latin typeface="Roboto"/>
                <a:cs typeface="Roboto"/>
              </a:rPr>
              <a:t>ES</a:t>
            </a:r>
            <a:r>
              <a:rPr dirty="0" sz="1700" spc="355" b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 spc="110" b="1">
                <a:solidFill>
                  <a:srgbClr val="FFFFFF"/>
                </a:solidFill>
                <a:latin typeface="Roboto"/>
                <a:cs typeface="Roboto"/>
              </a:rPr>
              <a:t>LA</a:t>
            </a:r>
            <a:r>
              <a:rPr dirty="0" sz="1700" spc="355" b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 spc="150" b="1">
                <a:solidFill>
                  <a:srgbClr val="FFFFFF"/>
                </a:solidFill>
                <a:latin typeface="Roboto"/>
                <a:cs typeface="Roboto"/>
              </a:rPr>
              <a:t>FORMA</a:t>
            </a:r>
            <a:r>
              <a:rPr dirty="0" sz="1700" spc="350" b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 spc="140" b="1">
                <a:solidFill>
                  <a:srgbClr val="FFFFFF"/>
                </a:solidFill>
                <a:latin typeface="Roboto"/>
                <a:cs typeface="Roboto"/>
              </a:rPr>
              <a:t>MÁS</a:t>
            </a:r>
            <a:r>
              <a:rPr dirty="0" sz="1700" spc="355" b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 spc="155" b="1">
                <a:solidFill>
                  <a:srgbClr val="FFFFFF"/>
                </a:solidFill>
                <a:latin typeface="Roboto"/>
                <a:cs typeface="Roboto"/>
              </a:rPr>
              <a:t>SENCILLA</a:t>
            </a:r>
            <a:r>
              <a:rPr dirty="0" sz="1700" spc="350" b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 spc="80" b="1">
                <a:solidFill>
                  <a:srgbClr val="FFFFFF"/>
                </a:solidFill>
                <a:latin typeface="Roboto"/>
                <a:cs typeface="Roboto"/>
              </a:rPr>
              <a:t>DE</a:t>
            </a:r>
            <a:r>
              <a:rPr dirty="0" sz="1700" spc="355" b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 spc="160" b="1">
                <a:solidFill>
                  <a:srgbClr val="FFFFFF"/>
                </a:solidFill>
                <a:latin typeface="Roboto"/>
                <a:cs typeface="Roboto"/>
              </a:rPr>
              <a:t>INSTRUMENTO</a:t>
            </a:r>
            <a:r>
              <a:rPr dirty="0" sz="1700" spc="355" b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 spc="155" b="1">
                <a:solidFill>
                  <a:srgbClr val="FFFFFF"/>
                </a:solidFill>
                <a:latin typeface="Roboto"/>
                <a:cs typeface="Roboto"/>
              </a:rPr>
              <a:t>NEGOCIABLE",</a:t>
            </a:r>
            <a:r>
              <a:rPr dirty="0" sz="1700" spc="355" b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 b="1">
                <a:solidFill>
                  <a:srgbClr val="FFFFFF"/>
                </a:solidFill>
                <a:latin typeface="Roboto"/>
                <a:cs typeface="Roboto"/>
              </a:rPr>
              <a:t>YA</a:t>
            </a:r>
            <a:r>
              <a:rPr dirty="0" sz="1700" spc="355" b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 spc="70" b="1">
                <a:solidFill>
                  <a:srgbClr val="FFFFFF"/>
                </a:solidFill>
                <a:latin typeface="Roboto"/>
                <a:cs typeface="Roboto"/>
              </a:rPr>
              <a:t>QUE </a:t>
            </a:r>
            <a:r>
              <a:rPr dirty="0" sz="1700" spc="160" b="1">
                <a:solidFill>
                  <a:srgbClr val="FFFFFF"/>
                </a:solidFill>
                <a:latin typeface="Roboto"/>
                <a:cs typeface="Roboto"/>
              </a:rPr>
              <a:t>PERMITE</a:t>
            </a:r>
            <a:r>
              <a:rPr dirty="0" sz="1700" spc="350" b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 spc="95" b="1">
                <a:solidFill>
                  <a:srgbClr val="FFFFFF"/>
                </a:solidFill>
                <a:latin typeface="Roboto"/>
                <a:cs typeface="Roboto"/>
              </a:rPr>
              <a:t>QUE</a:t>
            </a:r>
            <a:r>
              <a:rPr dirty="0" sz="1700" spc="350" b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 spc="110" b="1">
                <a:solidFill>
                  <a:srgbClr val="FFFFFF"/>
                </a:solidFill>
                <a:latin typeface="Roboto"/>
                <a:cs typeface="Roboto"/>
              </a:rPr>
              <a:t>DOS</a:t>
            </a:r>
            <a:r>
              <a:rPr dirty="0" sz="1700" spc="350" b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 spc="114" b="1">
                <a:solidFill>
                  <a:srgbClr val="FFFFFF"/>
                </a:solidFill>
                <a:latin typeface="Roboto"/>
                <a:cs typeface="Roboto"/>
              </a:rPr>
              <a:t>(2)</a:t>
            </a:r>
            <a:r>
              <a:rPr dirty="0" sz="1700" spc="350" b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 spc="160" b="1">
                <a:solidFill>
                  <a:srgbClr val="FFFFFF"/>
                </a:solidFill>
                <a:latin typeface="Roboto"/>
                <a:cs typeface="Roboto"/>
              </a:rPr>
              <a:t>PERSONAS</a:t>
            </a:r>
            <a:r>
              <a:rPr dirty="0" sz="1700" spc="350" b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 spc="175" b="1">
                <a:solidFill>
                  <a:srgbClr val="FFFFFF"/>
                </a:solidFill>
                <a:latin typeface="Roboto"/>
                <a:cs typeface="Roboto"/>
              </a:rPr>
              <a:t>INTERVENGAN</a:t>
            </a:r>
            <a:r>
              <a:rPr dirty="0" sz="1700" spc="355" b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 spc="95" b="1">
                <a:solidFill>
                  <a:srgbClr val="FFFFFF"/>
                </a:solidFill>
                <a:latin typeface="Roboto"/>
                <a:cs typeface="Roboto"/>
              </a:rPr>
              <a:t>EN</a:t>
            </a:r>
            <a:r>
              <a:rPr dirty="0" sz="1700" spc="350" b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 spc="60" b="1">
                <a:solidFill>
                  <a:srgbClr val="FFFFFF"/>
                </a:solidFill>
                <a:latin typeface="Roboto"/>
                <a:cs typeface="Roboto"/>
              </a:rPr>
              <a:t>SU</a:t>
            </a:r>
            <a:r>
              <a:rPr dirty="0" sz="1700" spc="350" b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 spc="165" b="1">
                <a:solidFill>
                  <a:srgbClr val="FFFFFF"/>
                </a:solidFill>
                <a:latin typeface="Roboto"/>
                <a:cs typeface="Roboto"/>
              </a:rPr>
              <a:t>OTORGAMIENTO:</a:t>
            </a:r>
            <a:r>
              <a:rPr dirty="0" sz="1700" spc="350" b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 spc="55" b="1">
                <a:solidFill>
                  <a:srgbClr val="FFFFFF"/>
                </a:solidFill>
                <a:latin typeface="Roboto"/>
                <a:cs typeface="Roboto"/>
              </a:rPr>
              <a:t>EL</a:t>
            </a:r>
            <a:endParaRPr sz="1700">
              <a:latin typeface="Roboto"/>
              <a:cs typeface="Roboto"/>
            </a:endParaRPr>
          </a:p>
          <a:p>
            <a:pPr marL="12700">
              <a:lnSpc>
                <a:spcPct val="100000"/>
              </a:lnSpc>
              <a:spcBef>
                <a:spcPts val="250"/>
              </a:spcBef>
            </a:pPr>
            <a:r>
              <a:rPr dirty="0" sz="1700" spc="160" b="1">
                <a:solidFill>
                  <a:srgbClr val="FFFFFF"/>
                </a:solidFill>
                <a:latin typeface="Roboto"/>
                <a:cs typeface="Roboto"/>
              </a:rPr>
              <a:t>FIRMANTE</a:t>
            </a:r>
            <a:r>
              <a:rPr dirty="0" sz="1700" spc="325" b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 b="1">
                <a:solidFill>
                  <a:srgbClr val="FFFFFF"/>
                </a:solidFill>
                <a:latin typeface="Roboto"/>
                <a:cs typeface="Roboto"/>
              </a:rPr>
              <a:t>U</a:t>
            </a:r>
            <a:r>
              <a:rPr dirty="0" sz="1700" spc="330" b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 spc="170" b="1">
                <a:solidFill>
                  <a:srgbClr val="FFFFFF"/>
                </a:solidFill>
                <a:latin typeface="Roboto"/>
                <a:cs typeface="Roboto"/>
              </a:rPr>
              <a:t>OTORGANTE</a:t>
            </a:r>
            <a:r>
              <a:rPr dirty="0" sz="1700" spc="330" b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 b="1">
                <a:solidFill>
                  <a:srgbClr val="FFFFFF"/>
                </a:solidFill>
                <a:latin typeface="Roboto"/>
                <a:cs typeface="Roboto"/>
              </a:rPr>
              <a:t>Y</a:t>
            </a:r>
            <a:r>
              <a:rPr dirty="0" sz="1700" spc="330" b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 spc="85" b="1">
                <a:solidFill>
                  <a:srgbClr val="FFFFFF"/>
                </a:solidFill>
                <a:latin typeface="Roboto"/>
                <a:cs typeface="Roboto"/>
              </a:rPr>
              <a:t>EL</a:t>
            </a:r>
            <a:r>
              <a:rPr dirty="0" sz="1700" spc="330" b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 spc="150" b="1">
                <a:solidFill>
                  <a:srgbClr val="FFFFFF"/>
                </a:solidFill>
                <a:latin typeface="Roboto"/>
                <a:cs typeface="Roboto"/>
              </a:rPr>
              <a:t>TENEDOR. </a:t>
            </a:r>
            <a:endParaRPr sz="1700">
              <a:latin typeface="Roboto"/>
              <a:cs typeface="Roboto"/>
            </a:endParaRPr>
          </a:p>
          <a:p>
            <a:pPr marL="663575">
              <a:lnSpc>
                <a:spcPct val="100000"/>
              </a:lnSpc>
              <a:spcBef>
                <a:spcPts val="810"/>
              </a:spcBef>
            </a:pPr>
            <a:r>
              <a:rPr dirty="0" sz="1600">
                <a:solidFill>
                  <a:srgbClr val="FFFFFF"/>
                </a:solidFill>
                <a:latin typeface="Roboto"/>
                <a:cs typeface="Roboto"/>
              </a:rPr>
              <a:t>Garay</a:t>
            </a:r>
            <a:r>
              <a:rPr dirty="0" sz="1600" spc="15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>
                <a:solidFill>
                  <a:srgbClr val="FFFFFF"/>
                </a:solidFill>
                <a:latin typeface="Roboto"/>
                <a:cs typeface="Roboto"/>
              </a:rPr>
              <a:t>Aubán,</a:t>
            </a:r>
            <a:r>
              <a:rPr dirty="0" sz="1600" spc="15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>
                <a:solidFill>
                  <a:srgbClr val="FFFFFF"/>
                </a:solidFill>
                <a:latin typeface="Roboto"/>
                <a:cs typeface="Roboto"/>
              </a:rPr>
              <a:t>op.</a:t>
            </a:r>
            <a:r>
              <a:rPr dirty="0" sz="1600" spc="15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>
                <a:solidFill>
                  <a:srgbClr val="FFFFFF"/>
                </a:solidFill>
                <a:latin typeface="Roboto"/>
                <a:cs typeface="Roboto"/>
              </a:rPr>
              <a:t>cit.,</a:t>
            </a:r>
            <a:r>
              <a:rPr dirty="0" sz="1600" spc="15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>
                <a:solidFill>
                  <a:srgbClr val="FFFFFF"/>
                </a:solidFill>
                <a:latin typeface="Roboto"/>
                <a:cs typeface="Roboto"/>
              </a:rPr>
              <a:t>pág.</a:t>
            </a:r>
            <a:r>
              <a:rPr dirty="0" sz="1600" spc="15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 spc="200">
                <a:solidFill>
                  <a:srgbClr val="FFFFFF"/>
                </a:solidFill>
                <a:latin typeface="Roboto"/>
                <a:cs typeface="Roboto"/>
              </a:rPr>
              <a:t>9;.</a:t>
            </a:r>
            <a:r>
              <a:rPr dirty="0" sz="1600" spc="15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>
                <a:solidFill>
                  <a:srgbClr val="FFFFFF"/>
                </a:solidFill>
                <a:latin typeface="Roboto"/>
                <a:cs typeface="Roboto"/>
              </a:rPr>
              <a:t>Pol</a:t>
            </a:r>
            <a:r>
              <a:rPr dirty="0" sz="1600" spc="15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>
                <a:solidFill>
                  <a:srgbClr val="FFFFFF"/>
                </a:solidFill>
                <a:latin typeface="Roboto"/>
                <a:cs typeface="Roboto"/>
              </a:rPr>
              <a:t>v.</a:t>
            </a:r>
            <a:r>
              <a:rPr dirty="0" sz="1600" spc="15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>
                <a:solidFill>
                  <a:srgbClr val="FFFFFF"/>
                </a:solidFill>
                <a:latin typeface="Roboto"/>
                <a:cs typeface="Roboto"/>
              </a:rPr>
              <a:t>Vélez,</a:t>
            </a:r>
            <a:r>
              <a:rPr dirty="0" sz="1600" spc="15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>
                <a:solidFill>
                  <a:srgbClr val="FFFFFF"/>
                </a:solidFill>
                <a:latin typeface="Roboto"/>
                <a:cs typeface="Roboto"/>
              </a:rPr>
              <a:t>2022</a:t>
            </a:r>
            <a:r>
              <a:rPr dirty="0" sz="1600" spc="15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>
                <a:solidFill>
                  <a:srgbClr val="FFFFFF"/>
                </a:solidFill>
                <a:latin typeface="Roboto"/>
                <a:cs typeface="Roboto"/>
              </a:rPr>
              <a:t>TSPR</a:t>
            </a:r>
            <a:r>
              <a:rPr dirty="0" sz="1600" spc="15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>
                <a:solidFill>
                  <a:srgbClr val="FFFFFF"/>
                </a:solidFill>
                <a:latin typeface="Roboto"/>
                <a:cs typeface="Roboto"/>
              </a:rPr>
              <a:t>02,</a:t>
            </a:r>
            <a:r>
              <a:rPr dirty="0" sz="1600" spc="15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 spc="200">
                <a:solidFill>
                  <a:srgbClr val="FFFFFF"/>
                </a:solidFill>
                <a:latin typeface="Roboto"/>
                <a:cs typeface="Roboto"/>
              </a:rPr>
              <a:t>20;</a:t>
            </a:r>
            <a:r>
              <a:rPr dirty="0" sz="1600" spc="15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 spc="-10">
                <a:solidFill>
                  <a:srgbClr val="FFFFFF"/>
                </a:solidFill>
                <a:latin typeface="Roboto"/>
                <a:cs typeface="Roboto"/>
              </a:rPr>
              <a:t>P.R.</a:t>
            </a:r>
            <a:r>
              <a:rPr dirty="0" sz="1600" spc="15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>
                <a:solidFill>
                  <a:srgbClr val="FFFFFF"/>
                </a:solidFill>
                <a:latin typeface="Roboto"/>
                <a:cs typeface="Roboto"/>
              </a:rPr>
              <a:t>Dec.</a:t>
            </a:r>
            <a:r>
              <a:rPr dirty="0" sz="1600" spc="15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>
                <a:solidFill>
                  <a:srgbClr val="FFFFFF"/>
                </a:solidFill>
                <a:latin typeface="Roboto"/>
                <a:cs typeface="Roboto"/>
              </a:rPr>
              <a:t>557,</a:t>
            </a:r>
            <a:r>
              <a:rPr dirty="0" sz="1600" spc="15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 spc="-25">
                <a:solidFill>
                  <a:srgbClr val="FFFFFF"/>
                </a:solidFill>
                <a:latin typeface="Roboto"/>
                <a:cs typeface="Roboto"/>
              </a:rPr>
              <a:t>572</a:t>
            </a:r>
            <a:endParaRPr sz="1600">
              <a:latin typeface="Roboto"/>
              <a:cs typeface="Roboto"/>
            </a:endParaRPr>
          </a:p>
        </p:txBody>
      </p:sp>
      <p:pic>
        <p:nvPicPr>
          <p:cNvPr id="14" name="object 14" descr="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956713" y="9531912"/>
            <a:ext cx="756732" cy="727626"/>
          </a:xfrm>
          <a:prstGeom prst="rect">
            <a:avLst/>
          </a:prstGeom>
        </p:spPr>
      </p:pic>
      <p:sp>
        <p:nvSpPr>
          <p:cNvPr id="15" name="object 15" descr="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67005">
              <a:lnSpc>
                <a:spcPts val="2035"/>
              </a:lnSpc>
            </a:pPr>
            <a:fld id="{81D60167-4931-47E6-BA6A-407CBD079E47}" type="slidenum">
              <a:rPr dirty="0" spc="5">
                <a:solidFill>
                  <a:srgbClr val="181818"/>
                </a:solidFill>
              </a:rPr>
              <a:t>1</a:t>
            </a:fld>
          </a:p>
        </p:txBody>
      </p:sp>
      <p:sp>
        <p:nvSpPr>
          <p:cNvPr id="16" name="object 16" descr="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698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55"/>
              </a:spcBef>
            </a:pPr>
            <a:r>
              <a:rPr dirty="0">
                <a:solidFill>
                  <a:srgbClr val="181818"/>
                </a:solidFill>
              </a:rPr>
              <a:t>©2023</a:t>
            </a:r>
            <a:r>
              <a:rPr dirty="0" spc="290">
                <a:solidFill>
                  <a:srgbClr val="181818"/>
                </a:solidFill>
              </a:rPr>
              <a:t> </a:t>
            </a:r>
            <a:r>
              <a:rPr dirty="0">
                <a:solidFill>
                  <a:srgbClr val="181818"/>
                </a:solidFill>
              </a:rPr>
              <a:t>Proprietary</a:t>
            </a:r>
            <a:r>
              <a:rPr dirty="0" spc="290">
                <a:solidFill>
                  <a:srgbClr val="181818"/>
                </a:solidFill>
              </a:rPr>
              <a:t> </a:t>
            </a:r>
            <a:r>
              <a:rPr dirty="0">
                <a:solidFill>
                  <a:srgbClr val="181818"/>
                </a:solidFill>
              </a:rPr>
              <a:t>and</a:t>
            </a:r>
            <a:r>
              <a:rPr dirty="0" spc="295">
                <a:solidFill>
                  <a:srgbClr val="181818"/>
                </a:solidFill>
              </a:rPr>
              <a:t> </a:t>
            </a:r>
            <a:r>
              <a:rPr dirty="0">
                <a:solidFill>
                  <a:srgbClr val="181818"/>
                </a:solidFill>
              </a:rPr>
              <a:t>Confidential.</a:t>
            </a:r>
            <a:r>
              <a:rPr dirty="0" spc="290">
                <a:solidFill>
                  <a:srgbClr val="181818"/>
                </a:solidFill>
              </a:rPr>
              <a:t> </a:t>
            </a:r>
            <a:r>
              <a:rPr dirty="0">
                <a:solidFill>
                  <a:srgbClr val="181818"/>
                </a:solidFill>
              </a:rPr>
              <a:t>All</a:t>
            </a:r>
            <a:r>
              <a:rPr dirty="0" spc="295">
                <a:solidFill>
                  <a:srgbClr val="181818"/>
                </a:solidFill>
              </a:rPr>
              <a:t> </a:t>
            </a:r>
            <a:r>
              <a:rPr dirty="0">
                <a:solidFill>
                  <a:srgbClr val="181818"/>
                </a:solidFill>
              </a:rPr>
              <a:t>Rights</a:t>
            </a:r>
            <a:r>
              <a:rPr dirty="0" spc="290">
                <a:solidFill>
                  <a:srgbClr val="181818"/>
                </a:solidFill>
              </a:rPr>
              <a:t> </a:t>
            </a:r>
            <a:r>
              <a:rPr dirty="0" spc="-10">
                <a:solidFill>
                  <a:srgbClr val="181818"/>
                </a:solidFill>
              </a:rPr>
              <a:t>Reserved.</a:t>
            </a: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738425" y="0"/>
            <a:ext cx="18627725" cy="2620010"/>
            <a:chOff x="738425" y="0"/>
            <a:chExt cx="18627725" cy="2620010"/>
          </a:xfrm>
        </p:grpSpPr>
        <p:sp>
          <p:nvSpPr>
            <p:cNvPr id="3" name="object 3" descr=""/>
            <p:cNvSpPr/>
            <p:nvPr/>
          </p:nvSpPr>
          <p:spPr>
            <a:xfrm>
              <a:off x="738425" y="0"/>
              <a:ext cx="18627725" cy="2620010"/>
            </a:xfrm>
            <a:custGeom>
              <a:avLst/>
              <a:gdLst/>
              <a:ahLst/>
              <a:cxnLst/>
              <a:rect l="l" t="t" r="r" b="b"/>
              <a:pathLst>
                <a:path w="18627725" h="2620010">
                  <a:moveTo>
                    <a:pt x="18627244" y="0"/>
                  </a:moveTo>
                  <a:lnTo>
                    <a:pt x="0" y="0"/>
                  </a:lnTo>
                  <a:lnTo>
                    <a:pt x="0" y="2619456"/>
                  </a:lnTo>
                  <a:lnTo>
                    <a:pt x="18627244" y="2619456"/>
                  </a:lnTo>
                  <a:lnTo>
                    <a:pt x="18627244" y="0"/>
                  </a:lnTo>
                  <a:close/>
                </a:path>
              </a:pathLst>
            </a:custGeom>
            <a:solidFill>
              <a:srgbClr val="EDF1EB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" name="object 4" descr=""/>
            <p:cNvSpPr/>
            <p:nvPr/>
          </p:nvSpPr>
          <p:spPr>
            <a:xfrm>
              <a:off x="1466052" y="2208624"/>
              <a:ext cx="582295" cy="58419"/>
            </a:xfrm>
            <a:custGeom>
              <a:avLst/>
              <a:gdLst/>
              <a:ahLst/>
              <a:cxnLst/>
              <a:rect l="l" t="t" r="r" b="b"/>
              <a:pathLst>
                <a:path w="582294" h="58419">
                  <a:moveTo>
                    <a:pt x="582101" y="0"/>
                  </a:moveTo>
                  <a:lnTo>
                    <a:pt x="0" y="0"/>
                  </a:lnTo>
                  <a:lnTo>
                    <a:pt x="0" y="58210"/>
                  </a:lnTo>
                  <a:lnTo>
                    <a:pt x="582101" y="58210"/>
                  </a:lnTo>
                  <a:lnTo>
                    <a:pt x="582101" y="0"/>
                  </a:lnTo>
                  <a:close/>
                </a:path>
              </a:pathLst>
            </a:custGeom>
            <a:solidFill>
              <a:srgbClr val="C31919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5" name="object 5" descr=""/>
          <p:cNvSpPr txBox="1"/>
          <p:nvPr/>
        </p:nvSpPr>
        <p:spPr>
          <a:xfrm>
            <a:off x="734826" y="0"/>
            <a:ext cx="18634710" cy="2620010"/>
          </a:xfrm>
          <a:prstGeom prst="rect">
            <a:avLst/>
          </a:prstGeom>
        </p:spPr>
        <p:txBody>
          <a:bodyPr wrap="square" lIns="0" tIns="381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30"/>
              </a:spcBef>
            </a:pPr>
            <a:endParaRPr sz="2550">
              <a:latin typeface="Times New Roman"/>
              <a:cs typeface="Times New Roman"/>
            </a:endParaRPr>
          </a:p>
          <a:p>
            <a:pPr marL="730885">
              <a:lnSpc>
                <a:spcPct val="100000"/>
              </a:lnSpc>
              <a:spcBef>
                <a:spcPts val="5"/>
              </a:spcBef>
            </a:pPr>
            <a:r>
              <a:rPr dirty="0" sz="2850">
                <a:solidFill>
                  <a:srgbClr val="C31919"/>
                </a:solidFill>
                <a:latin typeface="Book Antiqua"/>
                <a:cs typeface="Book Antiqua"/>
              </a:rPr>
              <a:t>Defensas</a:t>
            </a:r>
            <a:r>
              <a:rPr dirty="0" sz="2850" spc="65">
                <a:solidFill>
                  <a:srgbClr val="C31919"/>
                </a:solidFill>
                <a:latin typeface="Book Antiqua"/>
                <a:cs typeface="Book Antiqua"/>
              </a:rPr>
              <a:t> </a:t>
            </a:r>
            <a:r>
              <a:rPr dirty="0" sz="2850" spc="50">
                <a:solidFill>
                  <a:srgbClr val="C31919"/>
                </a:solidFill>
                <a:latin typeface="Book Antiqua"/>
                <a:cs typeface="Book Antiqua"/>
              </a:rPr>
              <a:t>ante</a:t>
            </a:r>
            <a:r>
              <a:rPr dirty="0" sz="2850" spc="70">
                <a:solidFill>
                  <a:srgbClr val="C31919"/>
                </a:solidFill>
                <a:latin typeface="Book Antiqua"/>
                <a:cs typeface="Book Antiqua"/>
              </a:rPr>
              <a:t> </a:t>
            </a:r>
            <a:r>
              <a:rPr dirty="0" sz="2850">
                <a:solidFill>
                  <a:srgbClr val="C31919"/>
                </a:solidFill>
                <a:latin typeface="Book Antiqua"/>
                <a:cs typeface="Book Antiqua"/>
              </a:rPr>
              <a:t>Garantía</a:t>
            </a:r>
            <a:r>
              <a:rPr dirty="0" sz="2850" spc="35">
                <a:solidFill>
                  <a:srgbClr val="C31919"/>
                </a:solidFill>
                <a:latin typeface="Book Antiqua"/>
                <a:cs typeface="Book Antiqua"/>
              </a:rPr>
              <a:t> </a:t>
            </a:r>
            <a:r>
              <a:rPr dirty="0" sz="2850" spc="-10">
                <a:solidFill>
                  <a:srgbClr val="C31919"/>
                </a:solidFill>
                <a:latin typeface="Book Antiqua"/>
                <a:cs typeface="Book Antiqua"/>
              </a:rPr>
              <a:t>Hipotecaria</a:t>
            </a:r>
            <a:endParaRPr sz="2850">
              <a:latin typeface="Book Antiqua"/>
              <a:cs typeface="Book Antiqua"/>
            </a:endParaRPr>
          </a:p>
          <a:p>
            <a:pPr marL="730885">
              <a:lnSpc>
                <a:spcPct val="100000"/>
              </a:lnSpc>
              <a:spcBef>
                <a:spcPts val="1270"/>
              </a:spcBef>
            </a:pPr>
            <a:r>
              <a:rPr dirty="0" sz="5150">
                <a:solidFill>
                  <a:srgbClr val="181818"/>
                </a:solidFill>
                <a:latin typeface="Book Antiqua"/>
                <a:cs typeface="Book Antiqua"/>
              </a:rPr>
              <a:t>El</a:t>
            </a:r>
            <a:r>
              <a:rPr dirty="0" sz="5150" spc="-70">
                <a:solidFill>
                  <a:srgbClr val="181818"/>
                </a:solidFill>
                <a:latin typeface="Book Antiqua"/>
                <a:cs typeface="Book Antiqua"/>
              </a:rPr>
              <a:t> </a:t>
            </a:r>
            <a:r>
              <a:rPr dirty="0" sz="5150" spc="-10">
                <a:solidFill>
                  <a:srgbClr val="181818"/>
                </a:solidFill>
                <a:latin typeface="Book Antiqua"/>
                <a:cs typeface="Book Antiqua"/>
              </a:rPr>
              <a:t>Pagaré</a:t>
            </a:r>
            <a:endParaRPr sz="5150">
              <a:latin typeface="Book Antiqua"/>
              <a:cs typeface="Book Antiqua"/>
            </a:endParaRPr>
          </a:p>
        </p:txBody>
      </p:sp>
      <p:sp>
        <p:nvSpPr>
          <p:cNvPr id="6" name="object 6" descr=""/>
          <p:cNvSpPr txBox="1"/>
          <p:nvPr/>
        </p:nvSpPr>
        <p:spPr>
          <a:xfrm>
            <a:off x="1466052" y="3907356"/>
            <a:ext cx="17172305" cy="4700905"/>
          </a:xfrm>
          <a:prstGeom prst="rect">
            <a:avLst/>
          </a:prstGeom>
          <a:solidFill>
            <a:srgbClr val="4AAF30">
              <a:alpha val="30198"/>
            </a:srgbClr>
          </a:solidFill>
        </p:spPr>
        <p:txBody>
          <a:bodyPr wrap="square" lIns="0" tIns="334645" rIns="0" bIns="0" rtlCol="0" vert="horz">
            <a:spAutoFit/>
          </a:bodyPr>
          <a:lstStyle/>
          <a:p>
            <a:pPr marL="436245">
              <a:lnSpc>
                <a:spcPct val="100000"/>
              </a:lnSpc>
              <a:spcBef>
                <a:spcPts val="2635"/>
              </a:spcBef>
              <a:tabLst>
                <a:tab pos="2252980" algn="l"/>
                <a:tab pos="2867025" algn="l"/>
                <a:tab pos="3485515" algn="l"/>
              </a:tabLst>
            </a:pPr>
            <a:r>
              <a:rPr dirty="0" sz="2750" spc="190" b="1">
                <a:solidFill>
                  <a:srgbClr val="FFFFFF"/>
                </a:solidFill>
                <a:latin typeface="Roboto"/>
                <a:cs typeface="Roboto"/>
              </a:rPr>
              <a:t>NULIDAD</a:t>
            </a:r>
            <a:r>
              <a:rPr dirty="0" sz="2750" b="1">
                <a:solidFill>
                  <a:srgbClr val="FFFFFF"/>
                </a:solidFill>
                <a:latin typeface="Roboto"/>
                <a:cs typeface="Roboto"/>
              </a:rPr>
              <a:t>	</a:t>
            </a:r>
            <a:r>
              <a:rPr dirty="0" sz="2750" spc="95" b="1">
                <a:solidFill>
                  <a:srgbClr val="FFFFFF"/>
                </a:solidFill>
                <a:latin typeface="Roboto"/>
                <a:cs typeface="Roboto"/>
              </a:rPr>
              <a:t>DE</a:t>
            </a:r>
            <a:r>
              <a:rPr dirty="0" sz="2750" b="1">
                <a:solidFill>
                  <a:srgbClr val="FFFFFF"/>
                </a:solidFill>
                <a:latin typeface="Roboto"/>
                <a:cs typeface="Roboto"/>
              </a:rPr>
              <a:t>	</a:t>
            </a:r>
            <a:r>
              <a:rPr dirty="0" sz="2750" spc="140" b="1">
                <a:solidFill>
                  <a:srgbClr val="FFFFFF"/>
                </a:solidFill>
                <a:latin typeface="Roboto"/>
                <a:cs typeface="Roboto"/>
              </a:rPr>
              <a:t>LA</a:t>
            </a:r>
            <a:r>
              <a:rPr dirty="0" sz="2750" b="1">
                <a:solidFill>
                  <a:srgbClr val="FFFFFF"/>
                </a:solidFill>
                <a:latin typeface="Roboto"/>
                <a:cs typeface="Roboto"/>
              </a:rPr>
              <a:t>	</a:t>
            </a:r>
            <a:r>
              <a:rPr dirty="0" sz="2750" spc="240" b="1">
                <a:solidFill>
                  <a:srgbClr val="FFFFFF"/>
                </a:solidFill>
                <a:latin typeface="Roboto"/>
                <a:cs typeface="Roboto"/>
              </a:rPr>
              <a:t>ESCRITURA </a:t>
            </a:r>
            <a:endParaRPr sz="2750">
              <a:latin typeface="Roboto"/>
              <a:cs typeface="Roboto"/>
            </a:endParaRPr>
          </a:p>
          <a:p>
            <a:pPr marL="436245" marR="1056640">
              <a:lnSpc>
                <a:spcPct val="131300"/>
              </a:lnSpc>
              <a:spcBef>
                <a:spcPts val="1190"/>
              </a:spcBef>
            </a:pPr>
            <a:r>
              <a:rPr dirty="0" sz="2400">
                <a:solidFill>
                  <a:srgbClr val="FFFFFF"/>
                </a:solidFill>
                <a:latin typeface="Roboto"/>
                <a:cs typeface="Roboto"/>
              </a:rPr>
              <a:t>Escritura</a:t>
            </a:r>
            <a:r>
              <a:rPr dirty="0" sz="2400" spc="33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>
                <a:solidFill>
                  <a:srgbClr val="FFFFFF"/>
                </a:solidFill>
                <a:latin typeface="Roboto"/>
                <a:cs typeface="Roboto"/>
              </a:rPr>
              <a:t>grava</a:t>
            </a:r>
            <a:r>
              <a:rPr dirty="0" sz="2400" spc="33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>
                <a:solidFill>
                  <a:srgbClr val="FFFFFF"/>
                </a:solidFill>
                <a:latin typeface="Roboto"/>
                <a:cs typeface="Roboto"/>
              </a:rPr>
              <a:t>2</a:t>
            </a:r>
            <a:r>
              <a:rPr dirty="0" sz="2400" spc="33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>
                <a:solidFill>
                  <a:srgbClr val="FFFFFF"/>
                </a:solidFill>
                <a:latin typeface="Roboto"/>
                <a:cs typeface="Roboto"/>
              </a:rPr>
              <a:t>o</a:t>
            </a:r>
            <a:r>
              <a:rPr dirty="0" sz="2400" spc="33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>
                <a:solidFill>
                  <a:srgbClr val="FFFFFF"/>
                </a:solidFill>
                <a:latin typeface="Roboto"/>
                <a:cs typeface="Roboto"/>
              </a:rPr>
              <a:t>más</a:t>
            </a:r>
            <a:r>
              <a:rPr dirty="0" sz="2400" spc="33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>
                <a:solidFill>
                  <a:srgbClr val="FFFFFF"/>
                </a:solidFill>
                <a:latin typeface="Roboto"/>
                <a:cs typeface="Roboto"/>
              </a:rPr>
              <a:t>propiedades</a:t>
            </a:r>
            <a:r>
              <a:rPr dirty="0" sz="2400" spc="33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>
                <a:solidFill>
                  <a:srgbClr val="FFFFFF"/>
                </a:solidFill>
                <a:latin typeface="Roboto"/>
                <a:cs typeface="Roboto"/>
              </a:rPr>
              <a:t>para</a:t>
            </a:r>
            <a:r>
              <a:rPr dirty="0" sz="2400" spc="34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>
                <a:solidFill>
                  <a:srgbClr val="FFFFFF"/>
                </a:solidFill>
                <a:latin typeface="Roboto"/>
                <a:cs typeface="Roboto"/>
              </a:rPr>
              <a:t>un</a:t>
            </a:r>
            <a:r>
              <a:rPr dirty="0" sz="2400" spc="33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>
                <a:solidFill>
                  <a:srgbClr val="FFFFFF"/>
                </a:solidFill>
                <a:latin typeface="Roboto"/>
                <a:cs typeface="Roboto"/>
              </a:rPr>
              <a:t>mismo</a:t>
            </a:r>
            <a:r>
              <a:rPr dirty="0" sz="2400" spc="33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>
                <a:solidFill>
                  <a:srgbClr val="FFFFFF"/>
                </a:solidFill>
                <a:latin typeface="Roboto"/>
                <a:cs typeface="Roboto"/>
              </a:rPr>
              <a:t>crédito</a:t>
            </a:r>
            <a:r>
              <a:rPr dirty="0" sz="2400" spc="33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>
                <a:solidFill>
                  <a:srgbClr val="FFFFFF"/>
                </a:solidFill>
                <a:latin typeface="Roboto"/>
                <a:cs typeface="Roboto"/>
              </a:rPr>
              <a:t>sin</a:t>
            </a:r>
            <a:r>
              <a:rPr dirty="0" sz="2400" spc="33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>
                <a:solidFill>
                  <a:srgbClr val="FFFFFF"/>
                </a:solidFill>
                <a:latin typeface="Roboto"/>
                <a:cs typeface="Roboto"/>
              </a:rPr>
              <a:t>distribuir</a:t>
            </a:r>
            <a:r>
              <a:rPr dirty="0" sz="2400" spc="33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>
                <a:solidFill>
                  <a:srgbClr val="FFFFFF"/>
                </a:solidFill>
                <a:latin typeface="Roboto"/>
                <a:cs typeface="Roboto"/>
              </a:rPr>
              <a:t>la</a:t>
            </a:r>
            <a:r>
              <a:rPr dirty="0" sz="2400" spc="34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>
                <a:solidFill>
                  <a:srgbClr val="FFFFFF"/>
                </a:solidFill>
                <a:latin typeface="Roboto"/>
                <a:cs typeface="Roboto"/>
              </a:rPr>
              <a:t>cuantía</a:t>
            </a:r>
            <a:r>
              <a:rPr dirty="0" sz="2400" spc="33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>
                <a:solidFill>
                  <a:srgbClr val="FFFFFF"/>
                </a:solidFill>
                <a:latin typeface="Roboto"/>
                <a:cs typeface="Roboto"/>
              </a:rPr>
              <a:t>entre</a:t>
            </a:r>
            <a:r>
              <a:rPr dirty="0" sz="2400" spc="33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>
                <a:solidFill>
                  <a:srgbClr val="FFFFFF"/>
                </a:solidFill>
                <a:latin typeface="Roboto"/>
                <a:cs typeface="Roboto"/>
              </a:rPr>
              <a:t>las</a:t>
            </a:r>
            <a:r>
              <a:rPr dirty="0" sz="2400" spc="33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>
                <a:solidFill>
                  <a:srgbClr val="FFFFFF"/>
                </a:solidFill>
                <a:latin typeface="Roboto"/>
                <a:cs typeface="Roboto"/>
              </a:rPr>
              <a:t>propiedades,</a:t>
            </a:r>
            <a:r>
              <a:rPr dirty="0" sz="2400" spc="33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 spc="-25">
                <a:solidFill>
                  <a:srgbClr val="FFFFFF"/>
                </a:solidFill>
                <a:latin typeface="Roboto"/>
                <a:cs typeface="Roboto"/>
              </a:rPr>
              <a:t>es </a:t>
            </a:r>
            <a:r>
              <a:rPr dirty="0" sz="2400" spc="-10">
                <a:solidFill>
                  <a:srgbClr val="FFFFFF"/>
                </a:solidFill>
                <a:latin typeface="Roboto"/>
                <a:cs typeface="Roboto"/>
              </a:rPr>
              <a:t>nula.</a:t>
            </a:r>
            <a:endParaRPr sz="2400">
              <a:latin typeface="Roboto"/>
              <a:cs typeface="Roboto"/>
            </a:endParaRPr>
          </a:p>
          <a:p>
            <a:pPr marL="436245" marR="467359">
              <a:lnSpc>
                <a:spcPct val="131300"/>
              </a:lnSpc>
              <a:spcBef>
                <a:spcPts val="170"/>
              </a:spcBef>
            </a:pPr>
            <a:r>
              <a:rPr dirty="0" sz="2400">
                <a:solidFill>
                  <a:srgbClr val="FFFFFF"/>
                </a:solidFill>
                <a:latin typeface="Roboto"/>
                <a:cs typeface="Roboto"/>
              </a:rPr>
              <a:t>De</a:t>
            </a:r>
            <a:r>
              <a:rPr dirty="0" sz="2400" spc="24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 spc="55">
                <a:solidFill>
                  <a:srgbClr val="FFFFFF"/>
                </a:solidFill>
                <a:latin typeface="Roboto"/>
                <a:cs typeface="Roboto"/>
              </a:rPr>
              <a:t>conformidad</a:t>
            </a:r>
            <a:r>
              <a:rPr dirty="0" sz="2400" spc="24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>
                <a:solidFill>
                  <a:srgbClr val="FFFFFF"/>
                </a:solidFill>
                <a:latin typeface="Roboto"/>
                <a:cs typeface="Roboto"/>
              </a:rPr>
              <a:t>con</a:t>
            </a:r>
            <a:r>
              <a:rPr dirty="0" sz="2400" spc="24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>
                <a:solidFill>
                  <a:srgbClr val="FFFFFF"/>
                </a:solidFill>
                <a:latin typeface="Roboto"/>
                <a:cs typeface="Roboto"/>
              </a:rPr>
              <a:t>el</a:t>
            </a:r>
            <a:r>
              <a:rPr dirty="0" sz="2400" spc="24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 spc="55">
                <a:solidFill>
                  <a:srgbClr val="FFFFFF"/>
                </a:solidFill>
                <a:latin typeface="Roboto"/>
                <a:cs typeface="Roboto"/>
              </a:rPr>
              <a:t>Art.</a:t>
            </a:r>
            <a:r>
              <a:rPr dirty="0" sz="2400" spc="24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 spc="45">
                <a:solidFill>
                  <a:srgbClr val="FFFFFF"/>
                </a:solidFill>
                <a:latin typeface="Roboto"/>
                <a:cs typeface="Roboto"/>
              </a:rPr>
              <a:t>170</a:t>
            </a:r>
            <a:r>
              <a:rPr dirty="0" sz="2400" spc="24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>
                <a:solidFill>
                  <a:srgbClr val="FFFFFF"/>
                </a:solidFill>
                <a:latin typeface="Roboto"/>
                <a:cs typeface="Roboto"/>
              </a:rPr>
              <a:t>de</a:t>
            </a:r>
            <a:r>
              <a:rPr dirty="0" sz="2400" spc="24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>
                <a:solidFill>
                  <a:srgbClr val="FFFFFF"/>
                </a:solidFill>
                <a:latin typeface="Roboto"/>
                <a:cs typeface="Roboto"/>
              </a:rPr>
              <a:t>la</a:t>
            </a:r>
            <a:r>
              <a:rPr dirty="0" sz="2400" spc="24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>
                <a:solidFill>
                  <a:srgbClr val="FFFFFF"/>
                </a:solidFill>
                <a:latin typeface="Roboto"/>
                <a:cs typeface="Roboto"/>
              </a:rPr>
              <a:t>Ley</a:t>
            </a:r>
            <a:r>
              <a:rPr dirty="0" sz="2400" spc="24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 spc="55">
                <a:solidFill>
                  <a:srgbClr val="FFFFFF"/>
                </a:solidFill>
                <a:latin typeface="Roboto"/>
                <a:cs typeface="Roboto"/>
              </a:rPr>
              <a:t>Hipotecaria,</a:t>
            </a:r>
            <a:r>
              <a:rPr dirty="0" sz="2400" spc="22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>
                <a:solidFill>
                  <a:srgbClr val="FFFFFF"/>
                </a:solidFill>
                <a:latin typeface="Roboto"/>
                <a:cs typeface="Roboto"/>
              </a:rPr>
              <a:t>supra,</a:t>
            </a:r>
            <a:r>
              <a:rPr dirty="0" sz="2400" spc="24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>
                <a:solidFill>
                  <a:srgbClr val="FFFFFF"/>
                </a:solidFill>
                <a:latin typeface="Roboto"/>
                <a:cs typeface="Roboto"/>
              </a:rPr>
              <a:t>en</a:t>
            </a:r>
            <a:r>
              <a:rPr dirty="0" sz="2400" spc="24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>
                <a:solidFill>
                  <a:srgbClr val="FFFFFF"/>
                </a:solidFill>
                <a:latin typeface="Roboto"/>
                <a:cs typeface="Roboto"/>
              </a:rPr>
              <a:t>las</a:t>
            </a:r>
            <a:r>
              <a:rPr dirty="0" sz="2400" spc="24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>
                <a:solidFill>
                  <a:srgbClr val="FFFFFF"/>
                </a:solidFill>
                <a:latin typeface="Roboto"/>
                <a:cs typeface="Roboto"/>
              </a:rPr>
              <a:t>instancias</a:t>
            </a:r>
            <a:r>
              <a:rPr dirty="0" sz="2400" spc="24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>
                <a:solidFill>
                  <a:srgbClr val="FFFFFF"/>
                </a:solidFill>
                <a:latin typeface="Roboto"/>
                <a:cs typeface="Roboto"/>
              </a:rPr>
              <a:t>donde</a:t>
            </a:r>
            <a:r>
              <a:rPr dirty="0" sz="2400" spc="24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>
                <a:solidFill>
                  <a:srgbClr val="FFFFFF"/>
                </a:solidFill>
                <a:latin typeface="Roboto"/>
                <a:cs typeface="Roboto"/>
              </a:rPr>
              <a:t>se</a:t>
            </a:r>
            <a:r>
              <a:rPr dirty="0" sz="2400" spc="24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 spc="45">
                <a:solidFill>
                  <a:srgbClr val="FFFFFF"/>
                </a:solidFill>
                <a:latin typeface="Roboto"/>
                <a:cs typeface="Roboto"/>
              </a:rPr>
              <a:t>hipotecan</a:t>
            </a:r>
            <a:r>
              <a:rPr dirty="0" sz="2400" spc="24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>
                <a:solidFill>
                  <a:srgbClr val="FFFFFF"/>
                </a:solidFill>
                <a:latin typeface="Roboto"/>
                <a:cs typeface="Roboto"/>
              </a:rPr>
              <a:t>varias</a:t>
            </a:r>
            <a:r>
              <a:rPr dirty="0" sz="2400" spc="24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>
                <a:solidFill>
                  <a:srgbClr val="FFFFFF"/>
                </a:solidFill>
                <a:latin typeface="Roboto"/>
                <a:cs typeface="Roboto"/>
              </a:rPr>
              <a:t>fincas</a:t>
            </a:r>
            <a:r>
              <a:rPr dirty="0" sz="2400" spc="24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 spc="-50">
                <a:solidFill>
                  <a:srgbClr val="FFFFFF"/>
                </a:solidFill>
                <a:latin typeface="Roboto"/>
                <a:cs typeface="Roboto"/>
              </a:rPr>
              <a:t>a </a:t>
            </a:r>
            <a:r>
              <a:rPr dirty="0" sz="2400">
                <a:solidFill>
                  <a:srgbClr val="FFFFFF"/>
                </a:solidFill>
                <a:latin typeface="Roboto"/>
                <a:cs typeface="Roboto"/>
              </a:rPr>
              <a:t>la</a:t>
            </a:r>
            <a:r>
              <a:rPr dirty="0" sz="2400" spc="22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>
                <a:solidFill>
                  <a:srgbClr val="FFFFFF"/>
                </a:solidFill>
                <a:latin typeface="Roboto"/>
                <a:cs typeface="Roboto"/>
              </a:rPr>
              <a:t>vez</a:t>
            </a:r>
            <a:r>
              <a:rPr dirty="0" sz="2400" spc="229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>
                <a:solidFill>
                  <a:srgbClr val="FFFFFF"/>
                </a:solidFill>
                <a:latin typeface="Roboto"/>
                <a:cs typeface="Roboto"/>
              </a:rPr>
              <a:t>por</a:t>
            </a:r>
            <a:r>
              <a:rPr dirty="0" sz="2400" spc="22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>
                <a:solidFill>
                  <a:srgbClr val="FFFFFF"/>
                </a:solidFill>
                <a:latin typeface="Roboto"/>
                <a:cs typeface="Roboto"/>
              </a:rPr>
              <a:t>un</a:t>
            </a:r>
            <a:r>
              <a:rPr dirty="0" sz="2400" spc="229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>
                <a:solidFill>
                  <a:srgbClr val="FFFFFF"/>
                </a:solidFill>
                <a:latin typeface="Roboto"/>
                <a:cs typeface="Roboto"/>
              </a:rPr>
              <a:t>solo</a:t>
            </a:r>
            <a:r>
              <a:rPr dirty="0" sz="2400" spc="22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 spc="45">
                <a:solidFill>
                  <a:srgbClr val="FFFFFF"/>
                </a:solidFill>
                <a:latin typeface="Roboto"/>
                <a:cs typeface="Roboto"/>
              </a:rPr>
              <a:t>crédito,</a:t>
            </a:r>
            <a:r>
              <a:rPr dirty="0" sz="2400" spc="229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 spc="50">
                <a:solidFill>
                  <a:srgbClr val="FFFFFF"/>
                </a:solidFill>
                <a:latin typeface="Roboto"/>
                <a:cs typeface="Roboto"/>
              </a:rPr>
              <a:t>como</a:t>
            </a:r>
            <a:r>
              <a:rPr dirty="0" sz="2400" spc="22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>
                <a:solidFill>
                  <a:srgbClr val="FFFFFF"/>
                </a:solidFill>
                <a:latin typeface="Roboto"/>
                <a:cs typeface="Roboto"/>
              </a:rPr>
              <a:t>requisito</a:t>
            </a:r>
            <a:r>
              <a:rPr dirty="0" sz="2400" spc="229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>
                <a:solidFill>
                  <a:srgbClr val="FFFFFF"/>
                </a:solidFill>
                <a:latin typeface="Roboto"/>
                <a:cs typeface="Roboto"/>
              </a:rPr>
              <a:t>para</a:t>
            </a:r>
            <a:r>
              <a:rPr dirty="0" sz="2400" spc="22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>
                <a:solidFill>
                  <a:srgbClr val="FFFFFF"/>
                </a:solidFill>
                <a:latin typeface="Roboto"/>
                <a:cs typeface="Roboto"/>
              </a:rPr>
              <a:t>su</a:t>
            </a:r>
            <a:r>
              <a:rPr dirty="0" sz="2400" spc="22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 spc="45">
                <a:solidFill>
                  <a:srgbClr val="FFFFFF"/>
                </a:solidFill>
                <a:latin typeface="Roboto"/>
                <a:cs typeface="Roboto"/>
              </a:rPr>
              <a:t>constitución,</a:t>
            </a:r>
            <a:r>
              <a:rPr dirty="0" sz="2400" spc="229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>
                <a:solidFill>
                  <a:srgbClr val="FFFFFF"/>
                </a:solidFill>
                <a:latin typeface="Roboto"/>
                <a:cs typeface="Roboto"/>
              </a:rPr>
              <a:t>se</a:t>
            </a:r>
            <a:r>
              <a:rPr dirty="0" sz="2400" spc="22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 spc="50">
                <a:solidFill>
                  <a:srgbClr val="FFFFFF"/>
                </a:solidFill>
                <a:latin typeface="Roboto"/>
                <a:cs typeface="Roboto"/>
              </a:rPr>
              <a:t>debe</a:t>
            </a:r>
            <a:r>
              <a:rPr dirty="0" sz="2400" spc="22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 spc="45">
                <a:solidFill>
                  <a:srgbClr val="FFFFFF"/>
                </a:solidFill>
                <a:latin typeface="Roboto"/>
                <a:cs typeface="Roboto"/>
              </a:rPr>
              <a:t>determinar</a:t>
            </a:r>
            <a:r>
              <a:rPr dirty="0" sz="2400" spc="22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>
                <a:solidFill>
                  <a:srgbClr val="FFFFFF"/>
                </a:solidFill>
                <a:latin typeface="Roboto"/>
                <a:cs typeface="Roboto"/>
              </a:rPr>
              <a:t>la</a:t>
            </a:r>
            <a:r>
              <a:rPr dirty="0" sz="2400" spc="229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>
                <a:solidFill>
                  <a:srgbClr val="FFFFFF"/>
                </a:solidFill>
                <a:latin typeface="Roboto"/>
                <a:cs typeface="Roboto"/>
              </a:rPr>
              <a:t>cantidad</a:t>
            </a:r>
            <a:r>
              <a:rPr dirty="0" sz="2400" spc="22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>
                <a:solidFill>
                  <a:srgbClr val="FFFFFF"/>
                </a:solidFill>
                <a:latin typeface="Roboto"/>
                <a:cs typeface="Roboto"/>
              </a:rPr>
              <a:t>o</a:t>
            </a:r>
            <a:r>
              <a:rPr dirty="0" sz="2400" spc="229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>
                <a:solidFill>
                  <a:srgbClr val="FFFFFF"/>
                </a:solidFill>
                <a:latin typeface="Roboto"/>
                <a:cs typeface="Roboto"/>
              </a:rPr>
              <a:t>parte</a:t>
            </a:r>
            <a:r>
              <a:rPr dirty="0" sz="2400" spc="22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 spc="30">
                <a:solidFill>
                  <a:srgbClr val="FFFFFF"/>
                </a:solidFill>
                <a:latin typeface="Roboto"/>
                <a:cs typeface="Roboto"/>
              </a:rPr>
              <a:t>del </a:t>
            </a:r>
            <a:r>
              <a:rPr dirty="0" sz="2400">
                <a:solidFill>
                  <a:srgbClr val="FFFFFF"/>
                </a:solidFill>
                <a:latin typeface="Roboto"/>
                <a:cs typeface="Roboto"/>
              </a:rPr>
              <a:t>gravamen</a:t>
            </a:r>
            <a:r>
              <a:rPr dirty="0" sz="2400" spc="26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>
                <a:solidFill>
                  <a:srgbClr val="FFFFFF"/>
                </a:solidFill>
                <a:latin typeface="Roboto"/>
                <a:cs typeface="Roboto"/>
              </a:rPr>
              <a:t>por</a:t>
            </a:r>
            <a:r>
              <a:rPr dirty="0" sz="2400" spc="27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>
                <a:solidFill>
                  <a:srgbClr val="FFFFFF"/>
                </a:solidFill>
                <a:latin typeface="Roboto"/>
                <a:cs typeface="Roboto"/>
              </a:rPr>
              <a:t>la</a:t>
            </a:r>
            <a:r>
              <a:rPr dirty="0" sz="2400" spc="27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>
                <a:solidFill>
                  <a:srgbClr val="FFFFFF"/>
                </a:solidFill>
                <a:latin typeface="Roboto"/>
                <a:cs typeface="Roboto"/>
              </a:rPr>
              <a:t>cual</a:t>
            </a:r>
            <a:r>
              <a:rPr dirty="0" sz="2400" spc="27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>
                <a:solidFill>
                  <a:srgbClr val="FFFFFF"/>
                </a:solidFill>
                <a:latin typeface="Roboto"/>
                <a:cs typeface="Roboto"/>
              </a:rPr>
              <a:t>cada</a:t>
            </a:r>
            <a:r>
              <a:rPr dirty="0" sz="2400" spc="27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>
                <a:solidFill>
                  <a:srgbClr val="FFFFFF"/>
                </a:solidFill>
                <a:latin typeface="Roboto"/>
                <a:cs typeface="Roboto"/>
              </a:rPr>
              <a:t>una</a:t>
            </a:r>
            <a:r>
              <a:rPr dirty="0" sz="2400" spc="26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>
                <a:solidFill>
                  <a:srgbClr val="FFFFFF"/>
                </a:solidFill>
                <a:latin typeface="Roboto"/>
                <a:cs typeface="Roboto"/>
              </a:rPr>
              <a:t>responderá.</a:t>
            </a:r>
            <a:r>
              <a:rPr dirty="0" sz="2400" spc="27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 spc="50">
                <a:solidFill>
                  <a:srgbClr val="FFFFFF"/>
                </a:solidFill>
                <a:latin typeface="Roboto"/>
                <a:cs typeface="Roboto"/>
              </a:rPr>
              <a:t>Ello</a:t>
            </a:r>
            <a:r>
              <a:rPr dirty="0" sz="2400" spc="27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>
                <a:solidFill>
                  <a:srgbClr val="FFFFFF"/>
                </a:solidFill>
                <a:latin typeface="Roboto"/>
                <a:cs typeface="Roboto"/>
              </a:rPr>
              <a:t>no</a:t>
            </a:r>
            <a:r>
              <a:rPr dirty="0" sz="2400" spc="27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 spc="45">
                <a:solidFill>
                  <a:srgbClr val="FFFFFF"/>
                </a:solidFill>
                <a:latin typeface="Roboto"/>
                <a:cs typeface="Roboto"/>
              </a:rPr>
              <a:t>sucedió</a:t>
            </a:r>
            <a:r>
              <a:rPr dirty="0" sz="2400" spc="26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>
                <a:solidFill>
                  <a:srgbClr val="FFFFFF"/>
                </a:solidFill>
                <a:latin typeface="Roboto"/>
                <a:cs typeface="Roboto"/>
              </a:rPr>
              <a:t>en</a:t>
            </a:r>
            <a:r>
              <a:rPr dirty="0" sz="2400" spc="27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>
                <a:solidFill>
                  <a:srgbClr val="FFFFFF"/>
                </a:solidFill>
                <a:latin typeface="Roboto"/>
                <a:cs typeface="Roboto"/>
              </a:rPr>
              <a:t>el</a:t>
            </a:r>
            <a:r>
              <a:rPr dirty="0" sz="2400" spc="27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>
                <a:solidFill>
                  <a:srgbClr val="FFFFFF"/>
                </a:solidFill>
                <a:latin typeface="Roboto"/>
                <a:cs typeface="Roboto"/>
              </a:rPr>
              <a:t>presente</a:t>
            </a:r>
            <a:r>
              <a:rPr dirty="0" sz="2400" spc="27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 spc="50">
                <a:solidFill>
                  <a:srgbClr val="FFFFFF"/>
                </a:solidFill>
                <a:latin typeface="Roboto"/>
                <a:cs typeface="Roboto"/>
              </a:rPr>
              <a:t>caso.</a:t>
            </a:r>
            <a:endParaRPr sz="2400">
              <a:latin typeface="Roboto"/>
              <a:cs typeface="Roboto"/>
            </a:endParaRPr>
          </a:p>
          <a:p>
            <a:pPr marL="436245">
              <a:lnSpc>
                <a:spcPct val="100000"/>
              </a:lnSpc>
              <a:spcBef>
                <a:spcPts val="1130"/>
              </a:spcBef>
            </a:pPr>
            <a:r>
              <a:rPr dirty="0" sz="2400">
                <a:solidFill>
                  <a:srgbClr val="FFFFFF"/>
                </a:solidFill>
                <a:latin typeface="Roboto"/>
                <a:cs typeface="Roboto"/>
              </a:rPr>
              <a:t>30</a:t>
            </a:r>
            <a:r>
              <a:rPr dirty="0" sz="2400" spc="28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>
                <a:solidFill>
                  <a:srgbClr val="FFFFFF"/>
                </a:solidFill>
                <a:latin typeface="Roboto"/>
                <a:cs typeface="Roboto"/>
              </a:rPr>
              <a:t>LPRA</a:t>
            </a:r>
            <a:r>
              <a:rPr dirty="0" sz="2400" spc="28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>
                <a:solidFill>
                  <a:srgbClr val="FFFFFF"/>
                </a:solidFill>
                <a:latin typeface="Roboto"/>
                <a:cs typeface="Roboto"/>
              </a:rPr>
              <a:t>sec.</a:t>
            </a:r>
            <a:r>
              <a:rPr dirty="0" sz="2400" spc="28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 spc="55">
                <a:solidFill>
                  <a:srgbClr val="FFFFFF"/>
                </a:solidFill>
                <a:latin typeface="Roboto"/>
                <a:cs typeface="Roboto"/>
              </a:rPr>
              <a:t>25LL</a:t>
            </a:r>
            <a:endParaRPr sz="2400">
              <a:latin typeface="Roboto"/>
              <a:cs typeface="Roboto"/>
            </a:endParaRPr>
          </a:p>
          <a:p>
            <a:pPr marL="436245">
              <a:lnSpc>
                <a:spcPct val="100000"/>
              </a:lnSpc>
              <a:spcBef>
                <a:spcPts val="905"/>
              </a:spcBef>
            </a:pPr>
            <a:r>
              <a:rPr dirty="0" sz="2400" spc="-1510">
                <a:solidFill>
                  <a:srgbClr val="FFFFFF"/>
                </a:solidFill>
                <a:latin typeface="Roboto"/>
                <a:cs typeface="Roboto"/>
              </a:rPr>
              <a:t>P</a:t>
            </a:r>
            <a:r>
              <a:rPr dirty="0" u="heavy" sz="2400" spc="20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imes New Roman"/>
                <a:cs typeface="Times New Roman"/>
              </a:rPr>
              <a:t>  </a:t>
            </a:r>
            <a:r>
              <a:rPr dirty="0" sz="2400">
                <a:solidFill>
                  <a:srgbClr val="FFFFFF"/>
                </a:solidFill>
                <a:latin typeface="Roboto"/>
                <a:cs typeface="Roboto"/>
              </a:rPr>
              <a:t>ol</a:t>
            </a:r>
            <a:r>
              <a:rPr dirty="0" sz="2400" spc="17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>
                <a:solidFill>
                  <a:srgbClr val="FFFFFF"/>
                </a:solidFill>
                <a:latin typeface="Roboto"/>
                <a:cs typeface="Roboto"/>
              </a:rPr>
              <a:t>v.</a:t>
            </a:r>
            <a:r>
              <a:rPr dirty="0" sz="2400" spc="17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>
                <a:solidFill>
                  <a:srgbClr val="FFFFFF"/>
                </a:solidFill>
                <a:latin typeface="Roboto"/>
                <a:cs typeface="Roboto"/>
              </a:rPr>
              <a:t>Vélez,</a:t>
            </a:r>
            <a:r>
              <a:rPr dirty="0" sz="2400" spc="17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 spc="50">
                <a:solidFill>
                  <a:srgbClr val="FFFFFF"/>
                </a:solidFill>
                <a:latin typeface="Roboto"/>
                <a:cs typeface="Roboto"/>
              </a:rPr>
              <a:t>2022</a:t>
            </a:r>
            <a:r>
              <a:rPr dirty="0" sz="2400" spc="17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>
                <a:solidFill>
                  <a:srgbClr val="FFFFFF"/>
                </a:solidFill>
                <a:latin typeface="Roboto"/>
                <a:cs typeface="Roboto"/>
              </a:rPr>
              <a:t>TSPR</a:t>
            </a:r>
            <a:r>
              <a:rPr dirty="0" sz="2400" spc="17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>
                <a:solidFill>
                  <a:srgbClr val="FFFFFF"/>
                </a:solidFill>
                <a:latin typeface="Roboto"/>
                <a:cs typeface="Roboto"/>
              </a:rPr>
              <a:t>02,</a:t>
            </a:r>
            <a:r>
              <a:rPr dirty="0" sz="2400" spc="16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>
                <a:solidFill>
                  <a:srgbClr val="FFFFFF"/>
                </a:solidFill>
                <a:latin typeface="Roboto"/>
                <a:cs typeface="Roboto"/>
              </a:rPr>
              <a:t>20P</a:t>
            </a:r>
            <a:r>
              <a:rPr dirty="0" sz="2400" spc="17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 spc="-10">
                <a:solidFill>
                  <a:srgbClr val="FFFFFF"/>
                </a:solidFill>
                <a:latin typeface="Roboto"/>
                <a:cs typeface="Roboto"/>
              </a:rPr>
              <a:t>P.R.</a:t>
            </a:r>
            <a:r>
              <a:rPr dirty="0" sz="2400" spc="17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>
                <a:solidFill>
                  <a:srgbClr val="FFFFFF"/>
                </a:solidFill>
                <a:latin typeface="Roboto"/>
                <a:cs typeface="Roboto"/>
              </a:rPr>
              <a:t>Dec.</a:t>
            </a:r>
            <a:r>
              <a:rPr dirty="0" sz="2400" spc="17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 spc="50">
                <a:solidFill>
                  <a:srgbClr val="FFFFFF"/>
                </a:solidFill>
                <a:latin typeface="Roboto"/>
                <a:cs typeface="Roboto"/>
              </a:rPr>
              <a:t>557,</a:t>
            </a:r>
            <a:r>
              <a:rPr dirty="0" sz="2400" spc="17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 spc="-25">
                <a:solidFill>
                  <a:srgbClr val="FFFFFF"/>
                </a:solidFill>
                <a:latin typeface="Roboto"/>
                <a:cs typeface="Roboto"/>
              </a:rPr>
              <a:t>5P4</a:t>
            </a:r>
            <a:endParaRPr sz="2400">
              <a:latin typeface="Roboto"/>
              <a:cs typeface="Roboto"/>
            </a:endParaRPr>
          </a:p>
        </p:txBody>
      </p:sp>
      <p:pic>
        <p:nvPicPr>
          <p:cNvPr id="7" name="object 7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956713" y="9531912"/>
            <a:ext cx="756732" cy="727626"/>
          </a:xfrm>
          <a:prstGeom prst="rect">
            <a:avLst/>
          </a:prstGeom>
        </p:spPr>
      </p:pic>
      <p:sp>
        <p:nvSpPr>
          <p:cNvPr id="8" name="object 8" descr="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38100">
              <a:lnSpc>
                <a:spcPts val="2035"/>
              </a:lnSpc>
            </a:pPr>
            <a:fld id="{81D60167-4931-47E6-BA6A-407CBD079E47}" type="slidenum">
              <a:rPr dirty="0" spc="-25"/>
              <a:t>49</a:t>
            </a:fld>
          </a:p>
        </p:txBody>
      </p:sp>
      <p:sp>
        <p:nvSpPr>
          <p:cNvPr id="9" name="object 9" descr="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698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55"/>
              </a:spcBef>
            </a:pPr>
            <a:r>
              <a:rPr dirty="0"/>
              <a:t>©2023</a:t>
            </a:r>
            <a:r>
              <a:rPr dirty="0" spc="290"/>
              <a:t> </a:t>
            </a:r>
            <a:r>
              <a:rPr dirty="0"/>
              <a:t>Proprietary</a:t>
            </a:r>
            <a:r>
              <a:rPr dirty="0" spc="290"/>
              <a:t> </a:t>
            </a:r>
            <a:r>
              <a:rPr dirty="0"/>
              <a:t>and</a:t>
            </a:r>
            <a:r>
              <a:rPr dirty="0" spc="295"/>
              <a:t> </a:t>
            </a:r>
            <a:r>
              <a:rPr dirty="0"/>
              <a:t>Confidential.</a:t>
            </a:r>
            <a:r>
              <a:rPr dirty="0" spc="290"/>
              <a:t> </a:t>
            </a:r>
            <a:r>
              <a:rPr dirty="0"/>
              <a:t>All</a:t>
            </a:r>
            <a:r>
              <a:rPr dirty="0" spc="295"/>
              <a:t> </a:t>
            </a:r>
            <a:r>
              <a:rPr dirty="0"/>
              <a:t>Rights</a:t>
            </a:r>
            <a:r>
              <a:rPr dirty="0" spc="290"/>
              <a:t> </a:t>
            </a:r>
            <a:r>
              <a:rPr dirty="0" spc="-10"/>
              <a:t>Reserved.</a:t>
            </a:r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1466052" y="727626"/>
            <a:ext cx="17186910" cy="4526280"/>
            <a:chOff x="1466052" y="727626"/>
            <a:chExt cx="17186910" cy="4526280"/>
          </a:xfrm>
        </p:grpSpPr>
        <p:pic>
          <p:nvPicPr>
            <p:cNvPr id="3" name="object 3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495157" y="756732"/>
              <a:ext cx="17128340" cy="4467628"/>
            </a:xfrm>
            <a:prstGeom prst="rect">
              <a:avLst/>
            </a:prstGeom>
          </p:spPr>
        </p:pic>
        <p:sp>
          <p:nvSpPr>
            <p:cNvPr id="4" name="object 4" descr=""/>
            <p:cNvSpPr/>
            <p:nvPr/>
          </p:nvSpPr>
          <p:spPr>
            <a:xfrm>
              <a:off x="1466049" y="727630"/>
              <a:ext cx="17186910" cy="4526280"/>
            </a:xfrm>
            <a:custGeom>
              <a:avLst/>
              <a:gdLst/>
              <a:ahLst/>
              <a:cxnLst/>
              <a:rect l="l" t="t" r="r" b="b"/>
              <a:pathLst>
                <a:path w="17186910" h="4526280">
                  <a:moveTo>
                    <a:pt x="17186542" y="0"/>
                  </a:moveTo>
                  <a:lnTo>
                    <a:pt x="17157434" y="0"/>
                  </a:lnTo>
                  <a:lnTo>
                    <a:pt x="17157434" y="29108"/>
                  </a:lnTo>
                  <a:lnTo>
                    <a:pt x="17157434" y="4496740"/>
                  </a:lnTo>
                  <a:lnTo>
                    <a:pt x="29095" y="4496740"/>
                  </a:lnTo>
                  <a:lnTo>
                    <a:pt x="29095" y="29108"/>
                  </a:lnTo>
                  <a:lnTo>
                    <a:pt x="17157434" y="29108"/>
                  </a:lnTo>
                  <a:lnTo>
                    <a:pt x="17157434" y="0"/>
                  </a:lnTo>
                  <a:lnTo>
                    <a:pt x="29095" y="0"/>
                  </a:lnTo>
                  <a:lnTo>
                    <a:pt x="0" y="0"/>
                  </a:lnTo>
                  <a:lnTo>
                    <a:pt x="0" y="29108"/>
                  </a:lnTo>
                  <a:lnTo>
                    <a:pt x="0" y="4496740"/>
                  </a:lnTo>
                  <a:lnTo>
                    <a:pt x="0" y="4525835"/>
                  </a:lnTo>
                  <a:lnTo>
                    <a:pt x="29095" y="4525835"/>
                  </a:lnTo>
                  <a:lnTo>
                    <a:pt x="17157434" y="4525835"/>
                  </a:lnTo>
                  <a:lnTo>
                    <a:pt x="17186542" y="4525835"/>
                  </a:lnTo>
                  <a:lnTo>
                    <a:pt x="17186542" y="4496740"/>
                  </a:lnTo>
                  <a:lnTo>
                    <a:pt x="17186542" y="29108"/>
                  </a:lnTo>
                  <a:lnTo>
                    <a:pt x="17186542" y="0"/>
                  </a:lnTo>
                  <a:close/>
                </a:path>
              </a:pathLst>
            </a:custGeom>
            <a:solidFill>
              <a:srgbClr val="111627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7096776" y="7219910"/>
            <a:ext cx="5911215" cy="1335405"/>
          </a:xfrm>
          <a:prstGeom prst="rect"/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8600">
                <a:solidFill>
                  <a:srgbClr val="FFFFFF"/>
                </a:solidFill>
              </a:rPr>
              <a:t>El</a:t>
            </a:r>
            <a:r>
              <a:rPr dirty="0" sz="8600" spc="-120">
                <a:solidFill>
                  <a:srgbClr val="FFFFFF"/>
                </a:solidFill>
              </a:rPr>
              <a:t> </a:t>
            </a:r>
            <a:r>
              <a:rPr dirty="0" sz="8600" spc="60">
                <a:solidFill>
                  <a:srgbClr val="FFFFFF"/>
                </a:solidFill>
              </a:rPr>
              <a:t>Préstamo</a:t>
            </a:r>
            <a:endParaRPr sz="8600"/>
          </a:p>
        </p:txBody>
      </p:sp>
      <p:sp>
        <p:nvSpPr>
          <p:cNvPr id="6" name="object 6" descr=""/>
          <p:cNvSpPr txBox="1"/>
          <p:nvPr/>
        </p:nvSpPr>
        <p:spPr>
          <a:xfrm>
            <a:off x="9438676" y="6899754"/>
            <a:ext cx="1207135" cy="27051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1600" spc="145" b="1">
                <a:solidFill>
                  <a:srgbClr val="FFFFFF"/>
                </a:solidFill>
                <a:latin typeface="Roboto"/>
                <a:cs typeface="Roboto"/>
              </a:rPr>
              <a:t>SECCIÓN</a:t>
            </a:r>
            <a:r>
              <a:rPr dirty="0" sz="1600" spc="315" b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 spc="-50" b="1">
                <a:solidFill>
                  <a:srgbClr val="FFFFFF"/>
                </a:solidFill>
                <a:latin typeface="Roboto"/>
                <a:cs typeface="Roboto"/>
              </a:rPr>
              <a:t>2</a:t>
            </a:r>
            <a:endParaRPr sz="1600">
              <a:latin typeface="Roboto"/>
              <a:cs typeface="Roboto"/>
            </a:endParaRPr>
          </a:p>
        </p:txBody>
      </p:sp>
      <p:pic>
        <p:nvPicPr>
          <p:cNvPr id="7" name="object 7" descr="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956713" y="9531912"/>
            <a:ext cx="756732" cy="727626"/>
          </a:xfrm>
          <a:prstGeom prst="rect">
            <a:avLst/>
          </a:prstGeom>
        </p:spPr>
      </p:pic>
      <p:sp>
        <p:nvSpPr>
          <p:cNvPr id="8" name="object 8" descr="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38100">
              <a:lnSpc>
                <a:spcPts val="2035"/>
              </a:lnSpc>
            </a:pPr>
            <a:fld id="{81D60167-4931-47E6-BA6A-407CBD079E47}" type="slidenum">
              <a:rPr dirty="0" spc="-25"/>
              <a:t>49</a:t>
            </a:fld>
          </a:p>
        </p:txBody>
      </p:sp>
      <p:sp>
        <p:nvSpPr>
          <p:cNvPr id="9" name="object 9" descr="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698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55"/>
              </a:spcBef>
            </a:pPr>
            <a:r>
              <a:rPr dirty="0"/>
              <a:t>©2023</a:t>
            </a:r>
            <a:r>
              <a:rPr dirty="0" spc="290"/>
              <a:t> </a:t>
            </a:r>
            <a:r>
              <a:rPr dirty="0"/>
              <a:t>Proprietary</a:t>
            </a:r>
            <a:r>
              <a:rPr dirty="0" spc="290"/>
              <a:t> </a:t>
            </a:r>
            <a:r>
              <a:rPr dirty="0"/>
              <a:t>and</a:t>
            </a:r>
            <a:r>
              <a:rPr dirty="0" spc="295"/>
              <a:t> </a:t>
            </a:r>
            <a:r>
              <a:rPr dirty="0"/>
              <a:t>Confidential.</a:t>
            </a:r>
            <a:r>
              <a:rPr dirty="0" spc="290"/>
              <a:t> </a:t>
            </a:r>
            <a:r>
              <a:rPr dirty="0"/>
              <a:t>All</a:t>
            </a:r>
            <a:r>
              <a:rPr dirty="0" spc="295"/>
              <a:t> </a:t>
            </a:r>
            <a:r>
              <a:rPr dirty="0"/>
              <a:t>Rights</a:t>
            </a:r>
            <a:r>
              <a:rPr dirty="0" spc="290"/>
              <a:t> </a:t>
            </a:r>
            <a:r>
              <a:rPr dirty="0" spc="-10"/>
              <a:t>Reserved.</a:t>
            </a:r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738425" y="0"/>
            <a:ext cx="18627725" cy="2620010"/>
            <a:chOff x="738425" y="0"/>
            <a:chExt cx="18627725" cy="2620010"/>
          </a:xfrm>
        </p:grpSpPr>
        <p:sp>
          <p:nvSpPr>
            <p:cNvPr id="3" name="object 3" descr=""/>
            <p:cNvSpPr/>
            <p:nvPr/>
          </p:nvSpPr>
          <p:spPr>
            <a:xfrm>
              <a:off x="738425" y="0"/>
              <a:ext cx="18627725" cy="2620010"/>
            </a:xfrm>
            <a:custGeom>
              <a:avLst/>
              <a:gdLst/>
              <a:ahLst/>
              <a:cxnLst/>
              <a:rect l="l" t="t" r="r" b="b"/>
              <a:pathLst>
                <a:path w="18627725" h="2620010">
                  <a:moveTo>
                    <a:pt x="18627244" y="0"/>
                  </a:moveTo>
                  <a:lnTo>
                    <a:pt x="0" y="0"/>
                  </a:lnTo>
                  <a:lnTo>
                    <a:pt x="0" y="2619456"/>
                  </a:lnTo>
                  <a:lnTo>
                    <a:pt x="18627244" y="2619456"/>
                  </a:lnTo>
                  <a:lnTo>
                    <a:pt x="18627244" y="0"/>
                  </a:lnTo>
                  <a:close/>
                </a:path>
              </a:pathLst>
            </a:custGeom>
            <a:solidFill>
              <a:srgbClr val="EDF1EB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" name="object 4" descr=""/>
            <p:cNvSpPr/>
            <p:nvPr/>
          </p:nvSpPr>
          <p:spPr>
            <a:xfrm>
              <a:off x="1466052" y="2208624"/>
              <a:ext cx="582295" cy="58419"/>
            </a:xfrm>
            <a:custGeom>
              <a:avLst/>
              <a:gdLst/>
              <a:ahLst/>
              <a:cxnLst/>
              <a:rect l="l" t="t" r="r" b="b"/>
              <a:pathLst>
                <a:path w="582294" h="58419">
                  <a:moveTo>
                    <a:pt x="582101" y="0"/>
                  </a:moveTo>
                  <a:lnTo>
                    <a:pt x="0" y="0"/>
                  </a:lnTo>
                  <a:lnTo>
                    <a:pt x="0" y="58210"/>
                  </a:lnTo>
                  <a:lnTo>
                    <a:pt x="582101" y="58210"/>
                  </a:lnTo>
                  <a:lnTo>
                    <a:pt x="582101" y="0"/>
                  </a:lnTo>
                  <a:close/>
                </a:path>
              </a:pathLst>
            </a:custGeom>
            <a:solidFill>
              <a:srgbClr val="C31919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5" name="object 5" descr=""/>
          <p:cNvSpPr txBox="1"/>
          <p:nvPr/>
        </p:nvSpPr>
        <p:spPr>
          <a:xfrm>
            <a:off x="734826" y="0"/>
            <a:ext cx="18634710" cy="2620010"/>
          </a:xfrm>
          <a:prstGeom prst="rect">
            <a:avLst/>
          </a:prstGeom>
        </p:spPr>
        <p:txBody>
          <a:bodyPr wrap="square" lIns="0" tIns="381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30"/>
              </a:spcBef>
            </a:pPr>
            <a:endParaRPr sz="2550">
              <a:latin typeface="Times New Roman"/>
              <a:cs typeface="Times New Roman"/>
            </a:endParaRPr>
          </a:p>
          <a:p>
            <a:pPr marL="730885">
              <a:lnSpc>
                <a:spcPct val="100000"/>
              </a:lnSpc>
              <a:spcBef>
                <a:spcPts val="5"/>
              </a:spcBef>
            </a:pPr>
            <a:r>
              <a:rPr dirty="0" sz="2850">
                <a:solidFill>
                  <a:srgbClr val="C31919"/>
                </a:solidFill>
                <a:latin typeface="Book Antiqua"/>
                <a:cs typeface="Book Antiqua"/>
              </a:rPr>
              <a:t>Etapas</a:t>
            </a:r>
            <a:r>
              <a:rPr dirty="0" sz="2850" spc="95">
                <a:solidFill>
                  <a:srgbClr val="C31919"/>
                </a:solidFill>
                <a:latin typeface="Book Antiqua"/>
                <a:cs typeface="Book Antiqua"/>
              </a:rPr>
              <a:t> </a:t>
            </a:r>
            <a:r>
              <a:rPr dirty="0" sz="2850">
                <a:solidFill>
                  <a:srgbClr val="C31919"/>
                </a:solidFill>
                <a:latin typeface="Book Antiqua"/>
                <a:cs typeface="Book Antiqua"/>
              </a:rPr>
              <a:t>del</a:t>
            </a:r>
            <a:r>
              <a:rPr dirty="0" sz="2850" spc="105">
                <a:solidFill>
                  <a:srgbClr val="C31919"/>
                </a:solidFill>
                <a:latin typeface="Book Antiqua"/>
                <a:cs typeface="Book Antiqua"/>
              </a:rPr>
              <a:t> </a:t>
            </a:r>
            <a:r>
              <a:rPr dirty="0" sz="2850">
                <a:solidFill>
                  <a:srgbClr val="C31919"/>
                </a:solidFill>
                <a:latin typeface="Book Antiqua"/>
                <a:cs typeface="Book Antiqua"/>
              </a:rPr>
              <a:t>Préstamo</a:t>
            </a:r>
            <a:r>
              <a:rPr dirty="0" sz="2850" spc="105">
                <a:solidFill>
                  <a:srgbClr val="C31919"/>
                </a:solidFill>
                <a:latin typeface="Book Antiqua"/>
                <a:cs typeface="Book Antiqua"/>
              </a:rPr>
              <a:t> </a:t>
            </a:r>
            <a:r>
              <a:rPr dirty="0" sz="2850" spc="-10">
                <a:solidFill>
                  <a:srgbClr val="C31919"/>
                </a:solidFill>
                <a:latin typeface="Book Antiqua"/>
                <a:cs typeface="Book Antiqua"/>
              </a:rPr>
              <a:t>Hipotecario</a:t>
            </a:r>
            <a:endParaRPr sz="2850">
              <a:latin typeface="Book Antiqua"/>
              <a:cs typeface="Book Antiqua"/>
            </a:endParaRPr>
          </a:p>
          <a:p>
            <a:pPr marL="893444">
              <a:lnSpc>
                <a:spcPct val="100000"/>
              </a:lnSpc>
              <a:spcBef>
                <a:spcPts val="1270"/>
              </a:spcBef>
            </a:pPr>
            <a:r>
              <a:rPr dirty="0" sz="5150">
                <a:solidFill>
                  <a:srgbClr val="181818"/>
                </a:solidFill>
                <a:latin typeface="Book Antiqua"/>
                <a:cs typeface="Book Antiqua"/>
              </a:rPr>
              <a:t>El</a:t>
            </a:r>
            <a:r>
              <a:rPr dirty="0" sz="5150" spc="-75">
                <a:solidFill>
                  <a:srgbClr val="181818"/>
                </a:solidFill>
                <a:latin typeface="Book Antiqua"/>
                <a:cs typeface="Book Antiqua"/>
              </a:rPr>
              <a:t> </a:t>
            </a:r>
            <a:r>
              <a:rPr dirty="0" sz="5150" spc="-10">
                <a:solidFill>
                  <a:srgbClr val="181818"/>
                </a:solidFill>
                <a:latin typeface="Book Antiqua"/>
                <a:cs typeface="Book Antiqua"/>
              </a:rPr>
              <a:t>Préstamo</a:t>
            </a:r>
            <a:endParaRPr sz="5150">
              <a:latin typeface="Book Antiqua"/>
              <a:cs typeface="Book Antiqua"/>
            </a:endParaRPr>
          </a:p>
        </p:txBody>
      </p:sp>
      <p:pic>
        <p:nvPicPr>
          <p:cNvPr id="6" name="object 6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23873" y="4234789"/>
            <a:ext cx="18656351" cy="4744126"/>
          </a:xfrm>
          <a:prstGeom prst="rect">
            <a:avLst/>
          </a:prstGeom>
        </p:spPr>
      </p:pic>
      <p:pic>
        <p:nvPicPr>
          <p:cNvPr id="7" name="object 7" descr="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598972" y="9159745"/>
            <a:ext cx="80155" cy="80155"/>
          </a:xfrm>
          <a:prstGeom prst="rect">
            <a:avLst/>
          </a:prstGeom>
        </p:spPr>
      </p:pic>
      <p:sp>
        <p:nvSpPr>
          <p:cNvPr id="8" name="object 8" descr=""/>
          <p:cNvSpPr txBox="1"/>
          <p:nvPr/>
        </p:nvSpPr>
        <p:spPr>
          <a:xfrm>
            <a:off x="5586273" y="7932985"/>
            <a:ext cx="1703070" cy="138049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1600" spc="140" b="1">
                <a:solidFill>
                  <a:srgbClr val="FFFFFF"/>
                </a:solidFill>
                <a:latin typeface="Roboto"/>
                <a:cs typeface="Roboto"/>
              </a:rPr>
              <a:t>ORIGINACIÓN </a:t>
            </a:r>
            <a:endParaRPr sz="1600">
              <a:latin typeface="Roboto"/>
              <a:cs typeface="Roboto"/>
            </a:endParaRPr>
          </a:p>
          <a:p>
            <a:pPr marL="212725">
              <a:lnSpc>
                <a:spcPct val="100000"/>
              </a:lnSpc>
              <a:spcBef>
                <a:spcPts val="1550"/>
              </a:spcBef>
            </a:pPr>
            <a:r>
              <a:rPr dirty="0" sz="1450" spc="45">
                <a:solidFill>
                  <a:srgbClr val="FFFFFF"/>
                </a:solidFill>
                <a:latin typeface="Roboto"/>
                <a:cs typeface="Roboto"/>
              </a:rPr>
              <a:t>ECOA</a:t>
            </a:r>
            <a:endParaRPr sz="1450">
              <a:latin typeface="Roboto"/>
              <a:cs typeface="Roboto"/>
            </a:endParaRPr>
          </a:p>
          <a:p>
            <a:pPr marL="212725" marR="5080">
              <a:lnSpc>
                <a:spcPct val="154800"/>
              </a:lnSpc>
              <a:spcBef>
                <a:spcPts val="55"/>
              </a:spcBef>
            </a:pP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Fair</a:t>
            </a:r>
            <a:r>
              <a:rPr dirty="0" sz="1450" spc="30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Housing</a:t>
            </a:r>
            <a:r>
              <a:rPr dirty="0" sz="1450" spc="30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 spc="-25">
                <a:solidFill>
                  <a:srgbClr val="FFFFFF"/>
                </a:solidFill>
                <a:latin typeface="Roboto"/>
                <a:cs typeface="Roboto"/>
              </a:rPr>
              <a:t>Act </a:t>
            </a:r>
            <a:r>
              <a:rPr dirty="0" sz="1450" spc="30">
                <a:solidFill>
                  <a:srgbClr val="FFFFFF"/>
                </a:solidFill>
                <a:latin typeface="Roboto"/>
                <a:cs typeface="Roboto"/>
              </a:rPr>
              <a:t>TILA</a:t>
            </a:r>
            <a:endParaRPr sz="1450">
              <a:latin typeface="Roboto"/>
              <a:cs typeface="Roboto"/>
            </a:endParaRPr>
          </a:p>
        </p:txBody>
      </p:sp>
      <p:sp>
        <p:nvSpPr>
          <p:cNvPr id="9" name="object 9" descr=""/>
          <p:cNvSpPr txBox="1"/>
          <p:nvPr/>
        </p:nvSpPr>
        <p:spPr>
          <a:xfrm>
            <a:off x="6619503" y="5095240"/>
            <a:ext cx="1082675" cy="68961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1600" spc="130" b="1">
                <a:solidFill>
                  <a:srgbClr val="FFFFFF"/>
                </a:solidFill>
                <a:latin typeface="Roboto"/>
                <a:cs typeface="Roboto"/>
              </a:rPr>
              <a:t>SERVICIO </a:t>
            </a:r>
            <a:endParaRPr sz="1600">
              <a:latin typeface="Roboto"/>
              <a:cs typeface="Roboto"/>
            </a:endParaRPr>
          </a:p>
          <a:p>
            <a:pPr marL="212725">
              <a:lnSpc>
                <a:spcPct val="100000"/>
              </a:lnSpc>
              <a:spcBef>
                <a:spcPts val="1550"/>
              </a:spcBef>
            </a:pPr>
            <a:r>
              <a:rPr dirty="0" sz="1450" spc="-10">
                <a:solidFill>
                  <a:srgbClr val="FFFFFF"/>
                </a:solidFill>
                <a:latin typeface="Roboto"/>
                <a:cs typeface="Roboto"/>
              </a:rPr>
              <a:t>RESPA</a:t>
            </a:r>
            <a:endParaRPr sz="1450">
              <a:latin typeface="Roboto"/>
              <a:cs typeface="Roboto"/>
            </a:endParaRPr>
          </a:p>
        </p:txBody>
      </p:sp>
      <p:sp>
        <p:nvSpPr>
          <p:cNvPr id="10" name="object 10" descr=""/>
          <p:cNvSpPr txBox="1"/>
          <p:nvPr/>
        </p:nvSpPr>
        <p:spPr>
          <a:xfrm>
            <a:off x="10621452" y="5728276"/>
            <a:ext cx="1490980" cy="103886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1600" spc="145" b="1">
                <a:solidFill>
                  <a:srgbClr val="FFFFFF"/>
                </a:solidFill>
                <a:latin typeface="Roboto"/>
                <a:cs typeface="Roboto"/>
              </a:rPr>
              <a:t>MITIGACIÓN </a:t>
            </a:r>
            <a:endParaRPr sz="1600">
              <a:latin typeface="Roboto"/>
              <a:cs typeface="Roboto"/>
            </a:endParaRPr>
          </a:p>
          <a:p>
            <a:pPr marL="212725" marR="5080">
              <a:lnSpc>
                <a:spcPct val="158100"/>
              </a:lnSpc>
              <a:spcBef>
                <a:spcPts val="540"/>
              </a:spcBef>
            </a:pP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RESPA|</a:t>
            </a:r>
            <a:r>
              <a:rPr dirty="0" sz="1450" spc="26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Reg.</a:t>
            </a:r>
            <a:r>
              <a:rPr dirty="0" sz="1450" spc="26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 spc="-50">
                <a:solidFill>
                  <a:srgbClr val="FFFFFF"/>
                </a:solidFill>
                <a:latin typeface="Roboto"/>
                <a:cs typeface="Roboto"/>
              </a:rPr>
              <a:t>X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TILA|</a:t>
            </a:r>
            <a:r>
              <a:rPr dirty="0" sz="1450" spc="29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Reg.</a:t>
            </a:r>
            <a:r>
              <a:rPr dirty="0" sz="1450" spc="29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 spc="-50">
                <a:solidFill>
                  <a:srgbClr val="FFFFFF"/>
                </a:solidFill>
                <a:latin typeface="Roboto"/>
                <a:cs typeface="Roboto"/>
              </a:rPr>
              <a:t>Z</a:t>
            </a:r>
            <a:endParaRPr sz="1450">
              <a:latin typeface="Roboto"/>
              <a:cs typeface="Roboto"/>
            </a:endParaRPr>
          </a:p>
        </p:txBody>
      </p:sp>
      <p:sp>
        <p:nvSpPr>
          <p:cNvPr id="11" name="object 11" descr=""/>
          <p:cNvSpPr txBox="1"/>
          <p:nvPr/>
        </p:nvSpPr>
        <p:spPr>
          <a:xfrm>
            <a:off x="14259582" y="8376838"/>
            <a:ext cx="582930" cy="613410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1350" spc="-10">
                <a:solidFill>
                  <a:srgbClr val="FFFFFF"/>
                </a:solidFill>
                <a:latin typeface="Roboto"/>
                <a:cs typeface="Roboto"/>
              </a:rPr>
              <a:t>FDCPA</a:t>
            </a:r>
            <a:endParaRPr sz="1350">
              <a:latin typeface="Roboto"/>
              <a:cs typeface="Roboto"/>
            </a:endParaRPr>
          </a:p>
          <a:p>
            <a:pPr marL="12700">
              <a:lnSpc>
                <a:spcPct val="100000"/>
              </a:lnSpc>
              <a:spcBef>
                <a:spcPts val="1360"/>
              </a:spcBef>
            </a:pPr>
            <a:r>
              <a:rPr dirty="0" sz="1350" spc="-20">
                <a:solidFill>
                  <a:srgbClr val="FFFFFF"/>
                </a:solidFill>
                <a:latin typeface="Roboto"/>
                <a:cs typeface="Roboto"/>
              </a:rPr>
              <a:t>TCPA</a:t>
            </a:r>
            <a:endParaRPr sz="1350">
              <a:latin typeface="Roboto"/>
              <a:cs typeface="Roboto"/>
            </a:endParaRPr>
          </a:p>
        </p:txBody>
      </p:sp>
      <p:sp>
        <p:nvSpPr>
          <p:cNvPr id="12" name="object 12" descr=""/>
          <p:cNvSpPr txBox="1"/>
          <p:nvPr/>
        </p:nvSpPr>
        <p:spPr>
          <a:xfrm>
            <a:off x="14259582" y="7932985"/>
            <a:ext cx="802005" cy="27051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1600" spc="125" b="1">
                <a:solidFill>
                  <a:srgbClr val="FFFFFF"/>
                </a:solidFill>
                <a:latin typeface="Roboto"/>
                <a:cs typeface="Roboto"/>
              </a:rPr>
              <a:t>COBRO </a:t>
            </a:r>
            <a:endParaRPr sz="1600">
              <a:latin typeface="Roboto"/>
              <a:cs typeface="Roboto"/>
            </a:endParaRPr>
          </a:p>
        </p:txBody>
      </p:sp>
      <p:sp>
        <p:nvSpPr>
          <p:cNvPr id="13" name="object 13" descr=""/>
          <p:cNvSpPr txBox="1"/>
          <p:nvPr/>
        </p:nvSpPr>
        <p:spPr>
          <a:xfrm>
            <a:off x="15103631" y="5429948"/>
            <a:ext cx="2339340" cy="138049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1600" spc="130" b="1">
                <a:solidFill>
                  <a:srgbClr val="FFFFFF"/>
                </a:solidFill>
                <a:latin typeface="Roboto"/>
                <a:cs typeface="Roboto"/>
              </a:rPr>
              <a:t>EJECUCIÓN</a:t>
            </a:r>
            <a:endParaRPr sz="1600">
              <a:latin typeface="Roboto"/>
              <a:cs typeface="Roboto"/>
            </a:endParaRPr>
          </a:p>
          <a:p>
            <a:pPr marL="212725">
              <a:lnSpc>
                <a:spcPct val="100000"/>
              </a:lnSpc>
              <a:spcBef>
                <a:spcPts val="1550"/>
              </a:spcBef>
            </a:pP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RESPA|Reg.</a:t>
            </a:r>
            <a:r>
              <a:rPr dirty="0" sz="1450" spc="47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 spc="-50">
                <a:solidFill>
                  <a:srgbClr val="FFFFFF"/>
                </a:solidFill>
                <a:latin typeface="Roboto"/>
                <a:cs typeface="Roboto"/>
              </a:rPr>
              <a:t>X</a:t>
            </a:r>
            <a:endParaRPr sz="1450">
              <a:latin typeface="Roboto"/>
              <a:cs typeface="Roboto"/>
            </a:endParaRPr>
          </a:p>
          <a:p>
            <a:pPr marL="212725" marR="5080">
              <a:lnSpc>
                <a:spcPct val="154800"/>
              </a:lnSpc>
              <a:spcBef>
                <a:spcPts val="55"/>
              </a:spcBef>
            </a:pPr>
            <a:r>
              <a:rPr dirty="0" sz="1450" spc="50">
                <a:solidFill>
                  <a:srgbClr val="FFFFFF"/>
                </a:solidFill>
                <a:latin typeface="Roboto"/>
                <a:cs typeface="Roboto"/>
              </a:rPr>
              <a:t>Mediación</a:t>
            </a:r>
            <a:r>
              <a:rPr dirty="0" sz="1450" spc="10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 spc="40">
                <a:solidFill>
                  <a:srgbClr val="FFFFFF"/>
                </a:solidFill>
                <a:latin typeface="Roboto"/>
                <a:cs typeface="Roboto"/>
              </a:rPr>
              <a:t>Compulsoria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Ley</a:t>
            </a:r>
            <a:r>
              <a:rPr dirty="0" sz="1450" spc="13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1G9</a:t>
            </a:r>
            <a:r>
              <a:rPr dirty="0" sz="1450" spc="13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de</a:t>
            </a:r>
            <a:r>
              <a:rPr dirty="0" sz="1450" spc="13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 spc="-20">
                <a:solidFill>
                  <a:srgbClr val="FFFFFF"/>
                </a:solidFill>
                <a:latin typeface="Roboto"/>
                <a:cs typeface="Roboto"/>
              </a:rPr>
              <a:t>201G</a:t>
            </a:r>
            <a:endParaRPr sz="1450">
              <a:latin typeface="Roboto"/>
              <a:cs typeface="Roboto"/>
            </a:endParaRPr>
          </a:p>
        </p:txBody>
      </p:sp>
      <p:pic>
        <p:nvPicPr>
          <p:cNvPr id="14" name="object 14" descr="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956713" y="9531912"/>
            <a:ext cx="756732" cy="727626"/>
          </a:xfrm>
          <a:prstGeom prst="rect">
            <a:avLst/>
          </a:prstGeom>
        </p:spPr>
      </p:pic>
      <p:sp>
        <p:nvSpPr>
          <p:cNvPr id="15" name="object 15" descr="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38100">
              <a:lnSpc>
                <a:spcPts val="2035"/>
              </a:lnSpc>
            </a:pPr>
            <a:fld id="{81D60167-4931-47E6-BA6A-407CBD079E47}" type="slidenum">
              <a:rPr dirty="0" spc="-25"/>
              <a:t>49</a:t>
            </a:fld>
          </a:p>
        </p:txBody>
      </p:sp>
      <p:sp>
        <p:nvSpPr>
          <p:cNvPr id="16" name="object 16" descr="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698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55"/>
              </a:spcBef>
            </a:pPr>
            <a:r>
              <a:rPr dirty="0"/>
              <a:t>©2023</a:t>
            </a:r>
            <a:r>
              <a:rPr dirty="0" spc="290"/>
              <a:t> </a:t>
            </a:r>
            <a:r>
              <a:rPr dirty="0"/>
              <a:t>Proprietary</a:t>
            </a:r>
            <a:r>
              <a:rPr dirty="0" spc="290"/>
              <a:t> </a:t>
            </a:r>
            <a:r>
              <a:rPr dirty="0"/>
              <a:t>and</a:t>
            </a:r>
            <a:r>
              <a:rPr dirty="0" spc="295"/>
              <a:t> </a:t>
            </a:r>
            <a:r>
              <a:rPr dirty="0"/>
              <a:t>Confidential.</a:t>
            </a:r>
            <a:r>
              <a:rPr dirty="0" spc="290"/>
              <a:t> </a:t>
            </a:r>
            <a:r>
              <a:rPr dirty="0"/>
              <a:t>All</a:t>
            </a:r>
            <a:r>
              <a:rPr dirty="0" spc="295"/>
              <a:t> </a:t>
            </a:r>
            <a:r>
              <a:rPr dirty="0"/>
              <a:t>Rights</a:t>
            </a:r>
            <a:r>
              <a:rPr dirty="0" spc="290"/>
              <a:t> </a:t>
            </a:r>
            <a:r>
              <a:rPr dirty="0" spc="-10"/>
              <a:t>Reserved.</a:t>
            </a:r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738425" y="0"/>
            <a:ext cx="5821045" cy="10478135"/>
            <a:chOff x="738425" y="0"/>
            <a:chExt cx="5821045" cy="10478135"/>
          </a:xfrm>
        </p:grpSpPr>
        <p:sp>
          <p:nvSpPr>
            <p:cNvPr id="3" name="object 3" descr=""/>
            <p:cNvSpPr/>
            <p:nvPr/>
          </p:nvSpPr>
          <p:spPr>
            <a:xfrm>
              <a:off x="738425" y="0"/>
              <a:ext cx="5821045" cy="10478135"/>
            </a:xfrm>
            <a:custGeom>
              <a:avLst/>
              <a:gdLst/>
              <a:ahLst/>
              <a:cxnLst/>
              <a:rect l="l" t="t" r="r" b="b"/>
              <a:pathLst>
                <a:path w="5821045" h="10478135">
                  <a:moveTo>
                    <a:pt x="5821015" y="0"/>
                  </a:moveTo>
                  <a:lnTo>
                    <a:pt x="0" y="0"/>
                  </a:lnTo>
                  <a:lnTo>
                    <a:pt x="0" y="10477827"/>
                  </a:lnTo>
                  <a:lnTo>
                    <a:pt x="5821015" y="10477827"/>
                  </a:lnTo>
                  <a:lnTo>
                    <a:pt x="5821015" y="0"/>
                  </a:lnTo>
                  <a:close/>
                </a:path>
              </a:pathLst>
            </a:custGeom>
            <a:solidFill>
              <a:srgbClr val="EDF1EB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" name="object 4" descr=""/>
            <p:cNvSpPr/>
            <p:nvPr/>
          </p:nvSpPr>
          <p:spPr>
            <a:xfrm>
              <a:off x="1466052" y="6254230"/>
              <a:ext cx="582295" cy="58419"/>
            </a:xfrm>
            <a:custGeom>
              <a:avLst/>
              <a:gdLst/>
              <a:ahLst/>
              <a:cxnLst/>
              <a:rect l="l" t="t" r="r" b="b"/>
              <a:pathLst>
                <a:path w="582294" h="58420">
                  <a:moveTo>
                    <a:pt x="582101" y="0"/>
                  </a:moveTo>
                  <a:lnTo>
                    <a:pt x="0" y="0"/>
                  </a:lnTo>
                  <a:lnTo>
                    <a:pt x="0" y="58210"/>
                  </a:lnTo>
                  <a:lnTo>
                    <a:pt x="582101" y="58210"/>
                  </a:lnTo>
                  <a:lnTo>
                    <a:pt x="582101" y="0"/>
                  </a:lnTo>
                  <a:close/>
                </a:path>
              </a:pathLst>
            </a:custGeom>
            <a:solidFill>
              <a:srgbClr val="C31919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5" name="object 5" descr=""/>
          <p:cNvSpPr txBox="1"/>
          <p:nvPr/>
        </p:nvSpPr>
        <p:spPr>
          <a:xfrm>
            <a:off x="1453352" y="4446035"/>
            <a:ext cx="3556635" cy="1497330"/>
          </a:xfrm>
          <a:prstGeom prst="rect">
            <a:avLst/>
          </a:prstGeom>
        </p:spPr>
        <p:txBody>
          <a:bodyPr wrap="square" lIns="0" tIns="10350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815"/>
              </a:spcBef>
            </a:pPr>
            <a:r>
              <a:rPr dirty="0" sz="2850">
                <a:solidFill>
                  <a:srgbClr val="C31919"/>
                </a:solidFill>
                <a:latin typeface="Book Antiqua"/>
                <a:cs typeface="Book Antiqua"/>
              </a:rPr>
              <a:t>Legislación</a:t>
            </a:r>
            <a:r>
              <a:rPr dirty="0" sz="2850" spc="135">
                <a:solidFill>
                  <a:srgbClr val="C31919"/>
                </a:solidFill>
                <a:latin typeface="Book Antiqua"/>
                <a:cs typeface="Book Antiqua"/>
              </a:rPr>
              <a:t> </a:t>
            </a:r>
            <a:r>
              <a:rPr dirty="0" sz="2850" spc="-10">
                <a:solidFill>
                  <a:srgbClr val="C31919"/>
                </a:solidFill>
                <a:latin typeface="Book Antiqua"/>
                <a:cs typeface="Book Antiqua"/>
              </a:rPr>
              <a:t>Federal</a:t>
            </a:r>
            <a:endParaRPr sz="2850">
              <a:latin typeface="Book Antiqua"/>
              <a:cs typeface="Book Antiqua"/>
            </a:endParaRPr>
          </a:p>
          <a:p>
            <a:pPr marL="12700">
              <a:lnSpc>
                <a:spcPct val="100000"/>
              </a:lnSpc>
              <a:spcBef>
                <a:spcPts val="1270"/>
              </a:spcBef>
            </a:pPr>
            <a:r>
              <a:rPr dirty="0" sz="5150">
                <a:solidFill>
                  <a:srgbClr val="181818"/>
                </a:solidFill>
                <a:latin typeface="Book Antiqua"/>
                <a:cs typeface="Book Antiqua"/>
              </a:rPr>
              <a:t>El</a:t>
            </a:r>
            <a:r>
              <a:rPr dirty="0" sz="5150" spc="-75">
                <a:solidFill>
                  <a:srgbClr val="181818"/>
                </a:solidFill>
                <a:latin typeface="Book Antiqua"/>
                <a:cs typeface="Book Antiqua"/>
              </a:rPr>
              <a:t> </a:t>
            </a:r>
            <a:r>
              <a:rPr dirty="0" sz="5150" spc="-10">
                <a:solidFill>
                  <a:srgbClr val="181818"/>
                </a:solidFill>
                <a:latin typeface="Book Antiqua"/>
                <a:cs typeface="Book Antiqua"/>
              </a:rPr>
              <a:t>Préstamo</a:t>
            </a:r>
            <a:endParaRPr sz="5150">
              <a:latin typeface="Book Antiqua"/>
              <a:cs typeface="Book Antiqua"/>
            </a:endParaRPr>
          </a:p>
        </p:txBody>
      </p:sp>
      <p:sp>
        <p:nvSpPr>
          <p:cNvPr id="6" name="object 6" descr=""/>
          <p:cNvSpPr txBox="1"/>
          <p:nvPr/>
        </p:nvSpPr>
        <p:spPr>
          <a:xfrm>
            <a:off x="7287067" y="727626"/>
            <a:ext cx="3587750" cy="8441055"/>
          </a:xfrm>
          <a:prstGeom prst="rect">
            <a:avLst/>
          </a:prstGeom>
          <a:solidFill>
            <a:srgbClr val="C31919">
              <a:alpha val="30198"/>
            </a:srgbClr>
          </a:solidFill>
        </p:spPr>
        <p:txBody>
          <a:bodyPr wrap="square" lIns="0" tIns="444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35"/>
              </a:spcBef>
            </a:pPr>
            <a:endParaRPr sz="1550">
              <a:latin typeface="Times New Roman"/>
              <a:cs typeface="Times New Roman"/>
            </a:endParaRPr>
          </a:p>
          <a:p>
            <a:pPr marL="436245">
              <a:lnSpc>
                <a:spcPct val="100000"/>
              </a:lnSpc>
            </a:pPr>
            <a:r>
              <a:rPr dirty="0" sz="1600" spc="120" b="1">
                <a:solidFill>
                  <a:srgbClr val="FFFFFF"/>
                </a:solidFill>
                <a:latin typeface="Roboto"/>
                <a:cs typeface="Roboto"/>
              </a:rPr>
              <a:t>ECOA</a:t>
            </a:r>
            <a:endParaRPr sz="1600">
              <a:latin typeface="Roboto"/>
              <a:cs typeface="Roboto"/>
            </a:endParaRPr>
          </a:p>
          <a:p>
            <a:pPr>
              <a:lnSpc>
                <a:spcPct val="100000"/>
              </a:lnSpc>
            </a:pPr>
            <a:endParaRPr sz="1550">
              <a:latin typeface="Roboto"/>
              <a:cs typeface="Roboto"/>
            </a:endParaRPr>
          </a:p>
          <a:p>
            <a:pPr marL="436245" marR="347345">
              <a:lnSpc>
                <a:spcPct val="131700"/>
              </a:lnSpc>
            </a:pPr>
            <a:r>
              <a:rPr dirty="0" sz="1450" spc="65">
                <a:solidFill>
                  <a:srgbClr val="FFFFFF"/>
                </a:solidFill>
                <a:latin typeface="Roboto"/>
                <a:cs typeface="Roboto"/>
              </a:rPr>
              <a:t>ECOA</a:t>
            </a:r>
            <a:r>
              <a:rPr dirty="0" sz="1450" spc="22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prohíbe</a:t>
            </a:r>
            <a:r>
              <a:rPr dirty="0" sz="1450" spc="229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que</a:t>
            </a:r>
            <a:r>
              <a:rPr dirty="0" sz="1450" spc="229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 spc="-25">
                <a:solidFill>
                  <a:srgbClr val="FFFFFF"/>
                </a:solidFill>
                <a:latin typeface="Roboto"/>
                <a:cs typeface="Roboto"/>
              </a:rPr>
              <a:t>los </a:t>
            </a:r>
            <a:r>
              <a:rPr dirty="0" sz="1450" spc="45">
                <a:solidFill>
                  <a:srgbClr val="FFFFFF"/>
                </a:solidFill>
                <a:latin typeface="Roboto"/>
                <a:cs typeface="Roboto"/>
              </a:rPr>
              <a:t>acreedores</a:t>
            </a:r>
            <a:r>
              <a:rPr dirty="0" sz="1450" spc="33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discriminen</a:t>
            </a:r>
            <a:r>
              <a:rPr dirty="0" sz="1450" spc="33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 spc="-50">
                <a:solidFill>
                  <a:srgbClr val="FFFFFF"/>
                </a:solidFill>
                <a:latin typeface="Roboto"/>
                <a:cs typeface="Roboto"/>
              </a:rPr>
              <a:t>a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individuos</a:t>
            </a:r>
            <a:r>
              <a:rPr dirty="0" sz="1450" spc="41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en</a:t>
            </a:r>
            <a:r>
              <a:rPr dirty="0" sz="1450" spc="41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transacciones</a:t>
            </a:r>
            <a:r>
              <a:rPr dirty="0" sz="1450" spc="42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 spc="30">
                <a:solidFill>
                  <a:srgbClr val="FFFFFF"/>
                </a:solidFill>
                <a:latin typeface="Roboto"/>
                <a:cs typeface="Roboto"/>
              </a:rPr>
              <a:t>de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crédito</a:t>
            </a:r>
            <a:r>
              <a:rPr dirty="0" sz="1450" spc="24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debido</a:t>
            </a:r>
            <a:r>
              <a:rPr dirty="0" sz="1450" spc="24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a</a:t>
            </a:r>
            <a:r>
              <a:rPr dirty="0" sz="1450" spc="24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la</a:t>
            </a:r>
            <a:r>
              <a:rPr dirty="0" sz="1450" spc="24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raza,</a:t>
            </a:r>
            <a:r>
              <a:rPr dirty="0" sz="1450" spc="24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 spc="-10">
                <a:solidFill>
                  <a:srgbClr val="FFFFFF"/>
                </a:solidFill>
                <a:latin typeface="Roboto"/>
                <a:cs typeface="Roboto"/>
              </a:rPr>
              <a:t>color,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origen</a:t>
            </a:r>
            <a:r>
              <a:rPr dirty="0" sz="1450" spc="35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nacional,</a:t>
            </a:r>
            <a:r>
              <a:rPr dirty="0" sz="1450" spc="36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sexo,</a:t>
            </a:r>
            <a:r>
              <a:rPr dirty="0" sz="1450" spc="36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 spc="40">
                <a:solidFill>
                  <a:srgbClr val="FFFFFF"/>
                </a:solidFill>
                <a:latin typeface="Roboto"/>
                <a:cs typeface="Roboto"/>
              </a:rPr>
              <a:t>estado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civil,</a:t>
            </a:r>
            <a:r>
              <a:rPr dirty="0" sz="1450" spc="29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religión,</a:t>
            </a:r>
            <a:r>
              <a:rPr dirty="0" sz="1450" spc="29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edad</a:t>
            </a:r>
            <a:r>
              <a:rPr dirty="0" sz="1450" spc="29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o</a:t>
            </a:r>
            <a:r>
              <a:rPr dirty="0" sz="1450" spc="29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estatus</a:t>
            </a:r>
            <a:r>
              <a:rPr dirty="0" sz="1450" spc="28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 spc="-25">
                <a:solidFill>
                  <a:srgbClr val="FFFFFF"/>
                </a:solidFill>
                <a:latin typeface="Roboto"/>
                <a:cs typeface="Roboto"/>
              </a:rPr>
              <a:t>de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asistencia</a:t>
            </a:r>
            <a:r>
              <a:rPr dirty="0" sz="1450" spc="34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pública</a:t>
            </a:r>
            <a:r>
              <a:rPr dirty="0" sz="1450" spc="34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de</a:t>
            </a:r>
            <a:r>
              <a:rPr dirty="0" sz="1450" spc="34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 spc="-25">
                <a:solidFill>
                  <a:srgbClr val="FFFFFF"/>
                </a:solidFill>
                <a:latin typeface="Roboto"/>
                <a:cs typeface="Roboto"/>
              </a:rPr>
              <a:t>la</a:t>
            </a:r>
            <a:r>
              <a:rPr dirty="0" sz="1450" spc="50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 spc="-10">
                <a:solidFill>
                  <a:srgbClr val="FFFFFF"/>
                </a:solidFill>
                <a:latin typeface="Roboto"/>
                <a:cs typeface="Roboto"/>
              </a:rPr>
              <a:t>persona.</a:t>
            </a:r>
            <a:endParaRPr sz="1450">
              <a:latin typeface="Roboto"/>
              <a:cs typeface="Roboto"/>
            </a:endParaRPr>
          </a:p>
          <a:p>
            <a:pPr marL="436245" marR="645795">
              <a:lnSpc>
                <a:spcPct val="138300"/>
              </a:lnSpc>
              <a:spcBef>
                <a:spcPts val="1145"/>
              </a:spcBef>
            </a:pP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15</a:t>
            </a:r>
            <a:r>
              <a:rPr dirty="0" sz="1450" spc="18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U.S.C.</a:t>
            </a:r>
            <a:r>
              <a:rPr dirty="0" sz="1450" spc="18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§§</a:t>
            </a:r>
            <a:r>
              <a:rPr dirty="0" sz="1450" spc="18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 spc="55">
                <a:solidFill>
                  <a:srgbClr val="FFFFFF"/>
                </a:solidFill>
                <a:latin typeface="Roboto"/>
                <a:cs typeface="Roboto"/>
              </a:rPr>
              <a:t>1F91</a:t>
            </a:r>
            <a:r>
              <a:rPr dirty="0" sz="1450" spc="18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et</a:t>
            </a:r>
            <a:r>
              <a:rPr dirty="0" sz="1450" spc="18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 spc="-20">
                <a:solidFill>
                  <a:srgbClr val="FFFFFF"/>
                </a:solidFill>
                <a:latin typeface="Roboto"/>
                <a:cs typeface="Roboto"/>
              </a:rPr>
              <a:t>seq.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Reg.</a:t>
            </a:r>
            <a:r>
              <a:rPr dirty="0" sz="1450" spc="20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B</a:t>
            </a:r>
            <a:r>
              <a:rPr dirty="0" sz="1450" spc="204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(12</a:t>
            </a:r>
            <a:r>
              <a:rPr dirty="0" sz="1450" spc="20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C.F.R.</a:t>
            </a:r>
            <a:r>
              <a:rPr dirty="0" sz="1450" spc="204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§§</a:t>
            </a:r>
            <a:r>
              <a:rPr dirty="0" sz="1450" spc="20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1002</a:t>
            </a:r>
            <a:r>
              <a:rPr dirty="0" sz="1450" spc="204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 spc="25">
                <a:solidFill>
                  <a:srgbClr val="FFFFFF"/>
                </a:solidFill>
                <a:latin typeface="Roboto"/>
                <a:cs typeface="Roboto"/>
              </a:rPr>
              <a:t>et</a:t>
            </a:r>
            <a:endParaRPr sz="1450">
              <a:latin typeface="Roboto"/>
              <a:cs typeface="Roboto"/>
            </a:endParaRPr>
          </a:p>
          <a:p>
            <a:pPr marL="436245">
              <a:lnSpc>
                <a:spcPct val="100000"/>
              </a:lnSpc>
              <a:spcBef>
                <a:spcPts val="550"/>
              </a:spcBef>
            </a:pPr>
            <a:r>
              <a:rPr dirty="0" sz="1450" spc="40">
                <a:solidFill>
                  <a:srgbClr val="FFFFFF"/>
                </a:solidFill>
                <a:latin typeface="Roboto"/>
                <a:cs typeface="Roboto"/>
              </a:rPr>
              <a:t>seq.),</a:t>
            </a:r>
            <a:endParaRPr sz="1450">
              <a:latin typeface="Roboto"/>
              <a:cs typeface="Roboto"/>
            </a:endParaRPr>
          </a:p>
        </p:txBody>
      </p:sp>
      <p:grpSp>
        <p:nvGrpSpPr>
          <p:cNvPr id="7" name="object 7" descr=""/>
          <p:cNvGrpSpPr/>
          <p:nvPr/>
        </p:nvGrpSpPr>
        <p:grpSpPr>
          <a:xfrm>
            <a:off x="11165318" y="727626"/>
            <a:ext cx="3594735" cy="8441055"/>
            <a:chOff x="11165318" y="727626"/>
            <a:chExt cx="3594735" cy="8441055"/>
          </a:xfrm>
        </p:grpSpPr>
        <p:sp>
          <p:nvSpPr>
            <p:cNvPr id="8" name="object 8" descr=""/>
            <p:cNvSpPr/>
            <p:nvPr/>
          </p:nvSpPr>
          <p:spPr>
            <a:xfrm>
              <a:off x="11165318" y="727626"/>
              <a:ext cx="3594735" cy="8441055"/>
            </a:xfrm>
            <a:custGeom>
              <a:avLst/>
              <a:gdLst/>
              <a:ahLst/>
              <a:cxnLst/>
              <a:rect l="l" t="t" r="r" b="b"/>
              <a:pathLst>
                <a:path w="3594734" h="8441055">
                  <a:moveTo>
                    <a:pt x="3594477" y="0"/>
                  </a:moveTo>
                  <a:lnTo>
                    <a:pt x="0" y="0"/>
                  </a:lnTo>
                  <a:lnTo>
                    <a:pt x="0" y="8440472"/>
                  </a:lnTo>
                  <a:lnTo>
                    <a:pt x="3594477" y="8440472"/>
                  </a:lnTo>
                  <a:lnTo>
                    <a:pt x="3594477" y="0"/>
                  </a:lnTo>
                  <a:close/>
                </a:path>
              </a:pathLst>
            </a:custGeom>
            <a:solidFill>
              <a:srgbClr val="4AAF30">
                <a:alpha val="30198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" name="object 9" descr=""/>
            <p:cNvSpPr/>
            <p:nvPr/>
          </p:nvSpPr>
          <p:spPr>
            <a:xfrm>
              <a:off x="13152819" y="1999303"/>
              <a:ext cx="1055370" cy="14604"/>
            </a:xfrm>
            <a:custGeom>
              <a:avLst/>
              <a:gdLst/>
              <a:ahLst/>
              <a:cxnLst/>
              <a:rect l="l" t="t" r="r" b="b"/>
              <a:pathLst>
                <a:path w="1055369" h="14605">
                  <a:moveTo>
                    <a:pt x="1055057" y="0"/>
                  </a:moveTo>
                  <a:lnTo>
                    <a:pt x="0" y="0"/>
                  </a:lnTo>
                  <a:lnTo>
                    <a:pt x="0" y="14552"/>
                  </a:lnTo>
                  <a:lnTo>
                    <a:pt x="1055057" y="14552"/>
                  </a:lnTo>
                  <a:lnTo>
                    <a:pt x="1055057" y="0"/>
                  </a:lnTo>
                  <a:close/>
                </a:path>
              </a:pathLst>
            </a:custGeom>
            <a:solidFill>
              <a:srgbClr val="F3610A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0" name="object 10" descr=""/>
          <p:cNvSpPr txBox="1"/>
          <p:nvPr/>
        </p:nvSpPr>
        <p:spPr>
          <a:xfrm>
            <a:off x="11165318" y="727626"/>
            <a:ext cx="3594735" cy="8441055"/>
          </a:xfrm>
          <a:prstGeom prst="rect">
            <a:avLst/>
          </a:prstGeom>
        </p:spPr>
        <p:txBody>
          <a:bodyPr wrap="square" lIns="0" tIns="444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35"/>
              </a:spcBef>
            </a:pPr>
            <a:endParaRPr sz="1550">
              <a:latin typeface="Times New Roman"/>
              <a:cs typeface="Times New Roman"/>
            </a:endParaRPr>
          </a:p>
          <a:p>
            <a:pPr marL="438784">
              <a:lnSpc>
                <a:spcPct val="100000"/>
              </a:lnSpc>
            </a:pPr>
            <a:r>
              <a:rPr dirty="0" sz="1600" spc="130" b="1">
                <a:solidFill>
                  <a:srgbClr val="FFFFFF"/>
                </a:solidFill>
                <a:latin typeface="Roboto"/>
                <a:cs typeface="Roboto"/>
              </a:rPr>
              <a:t>TILA</a:t>
            </a:r>
            <a:endParaRPr sz="1600">
              <a:latin typeface="Roboto"/>
              <a:cs typeface="Roboto"/>
            </a:endParaRPr>
          </a:p>
          <a:p>
            <a:pPr marL="438784" marR="334645">
              <a:lnSpc>
                <a:spcPct val="131700"/>
              </a:lnSpc>
              <a:spcBef>
                <a:spcPts val="715"/>
              </a:spcBef>
            </a:pP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El</a:t>
            </a:r>
            <a:r>
              <a:rPr dirty="0" sz="1450" spc="28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propósito</a:t>
            </a:r>
            <a:r>
              <a:rPr dirty="0" sz="1450" spc="29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primordial</a:t>
            </a:r>
            <a:r>
              <a:rPr dirty="0" sz="1450" spc="28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de</a:t>
            </a:r>
            <a:r>
              <a:rPr dirty="0" sz="1450" spc="28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la</a:t>
            </a:r>
            <a:r>
              <a:rPr dirty="0" sz="1450" spc="29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 spc="-25">
                <a:solidFill>
                  <a:srgbClr val="FFFFFF"/>
                </a:solidFill>
                <a:latin typeface="Roboto"/>
                <a:cs typeface="Roboto"/>
              </a:rPr>
              <a:t>ley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fue</a:t>
            </a:r>
            <a:r>
              <a:rPr dirty="0" sz="1450" spc="26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asegurarle</a:t>
            </a:r>
            <a:r>
              <a:rPr dirty="0" sz="1450" spc="26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al</a:t>
            </a:r>
            <a:r>
              <a:rPr dirty="0" sz="1450" spc="26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 spc="-730">
                <a:solidFill>
                  <a:srgbClr val="F3610A"/>
                </a:solidFill>
                <a:latin typeface="Roboto"/>
                <a:cs typeface="Roboto"/>
              </a:rPr>
              <a:t>c</a:t>
            </a:r>
            <a:r>
              <a:rPr dirty="0" u="heavy" sz="1450" spc="17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imes New Roman"/>
                <a:cs typeface="Times New Roman"/>
              </a:rPr>
              <a:t>  </a:t>
            </a:r>
            <a:r>
              <a:rPr dirty="0" sz="1450">
                <a:solidFill>
                  <a:srgbClr val="F3610A"/>
                </a:solidFill>
                <a:latin typeface="Roboto"/>
                <a:cs typeface="Roboto"/>
              </a:rPr>
              <a:t>onsumidor</a:t>
            </a:r>
            <a:r>
              <a:rPr dirty="0" sz="1450" spc="270">
                <a:solidFill>
                  <a:srgbClr val="F3610A"/>
                </a:solidFill>
                <a:latin typeface="Roboto"/>
                <a:cs typeface="Roboto"/>
              </a:rPr>
              <a:t> </a:t>
            </a:r>
            <a:r>
              <a:rPr dirty="0" sz="1450" spc="25">
                <a:solidFill>
                  <a:srgbClr val="FFFFFF"/>
                </a:solidFill>
                <a:latin typeface="Roboto"/>
                <a:cs typeface="Roboto"/>
              </a:rPr>
              <a:t>el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que,</a:t>
            </a:r>
            <a:r>
              <a:rPr dirty="0" sz="1450" spc="17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a</a:t>
            </a:r>
            <a:r>
              <a:rPr dirty="0" sz="1450" spc="17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la</a:t>
            </a:r>
            <a:r>
              <a:rPr dirty="0" sz="1450" spc="17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hora</a:t>
            </a:r>
            <a:r>
              <a:rPr dirty="0" sz="1450" spc="17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de</a:t>
            </a:r>
            <a:r>
              <a:rPr dirty="0" sz="1450" spc="17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 spc="-10">
                <a:solidFill>
                  <a:srgbClr val="FFFFFF"/>
                </a:solidFill>
                <a:latin typeface="Roboto"/>
                <a:cs typeface="Roboto"/>
              </a:rPr>
              <a:t>obtener</a:t>
            </a:r>
            <a:r>
              <a:rPr dirty="0" sz="1450" spc="50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crédito,</a:t>
            </a:r>
            <a:r>
              <a:rPr dirty="0" sz="1450" spc="23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se</a:t>
            </a:r>
            <a:r>
              <a:rPr dirty="0" sz="1450" spc="24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le</a:t>
            </a:r>
            <a:r>
              <a:rPr dirty="0" sz="1450" spc="25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revelara</a:t>
            </a:r>
            <a:r>
              <a:rPr dirty="0" sz="1450" spc="24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de</a:t>
            </a:r>
            <a:r>
              <a:rPr dirty="0" sz="1450" spc="25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 spc="45">
                <a:solidFill>
                  <a:srgbClr val="FFFFFF"/>
                </a:solidFill>
                <a:latin typeface="Roboto"/>
                <a:cs typeface="Roboto"/>
              </a:rPr>
              <a:t>forma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significativa</a:t>
            </a:r>
            <a:r>
              <a:rPr dirty="0" sz="1450" spc="30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y</a:t>
            </a:r>
            <a:r>
              <a:rPr dirty="0" sz="1450" spc="31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clara</a:t>
            </a:r>
            <a:r>
              <a:rPr dirty="0" sz="1450" spc="31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 spc="-25">
                <a:solidFill>
                  <a:srgbClr val="FFFFFF"/>
                </a:solidFill>
                <a:latin typeface="Roboto"/>
                <a:cs typeface="Roboto"/>
              </a:rPr>
              <a:t>los</a:t>
            </a:r>
            <a:r>
              <a:rPr dirty="0" sz="1450" spc="50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términos</a:t>
            </a:r>
            <a:r>
              <a:rPr dirty="0" sz="1450" spc="32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de</a:t>
            </a:r>
            <a:r>
              <a:rPr dirty="0" sz="1450" spc="33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dicho</a:t>
            </a:r>
            <a:r>
              <a:rPr dirty="0" sz="1450" spc="33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crédito.</a:t>
            </a:r>
            <a:r>
              <a:rPr dirty="0" sz="1450" spc="32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 spc="-25">
                <a:solidFill>
                  <a:srgbClr val="FFFFFF"/>
                </a:solidFill>
                <a:latin typeface="Roboto"/>
                <a:cs typeface="Roboto"/>
              </a:rPr>
              <a:t>De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esta</a:t>
            </a:r>
            <a:r>
              <a:rPr dirty="0" sz="1450" spc="22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 spc="50">
                <a:solidFill>
                  <a:srgbClr val="FFFFFF"/>
                </a:solidFill>
                <a:latin typeface="Roboto"/>
                <a:cs typeface="Roboto"/>
              </a:rPr>
              <a:t>forma</a:t>
            </a:r>
            <a:r>
              <a:rPr dirty="0" sz="1450" spc="22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se</a:t>
            </a:r>
            <a:r>
              <a:rPr dirty="0" sz="1450" spc="22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evitaban</a:t>
            </a:r>
            <a:r>
              <a:rPr dirty="0" sz="1450" spc="22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 spc="-25">
                <a:solidFill>
                  <a:srgbClr val="FFFFFF"/>
                </a:solidFill>
                <a:latin typeface="Roboto"/>
                <a:cs typeface="Roboto"/>
              </a:rPr>
              <a:t>las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prácticas</a:t>
            </a:r>
            <a:r>
              <a:rPr dirty="0" sz="1450" spc="43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 spc="-10">
                <a:solidFill>
                  <a:srgbClr val="FFFFFF"/>
                </a:solidFill>
                <a:latin typeface="Roboto"/>
                <a:cs typeface="Roboto"/>
              </a:rPr>
              <a:t>fraudulentas.</a:t>
            </a:r>
            <a:endParaRPr sz="1450">
              <a:latin typeface="Roboto"/>
              <a:cs typeface="Roboto"/>
            </a:endParaRPr>
          </a:p>
          <a:p>
            <a:pPr marL="438784">
              <a:lnSpc>
                <a:spcPct val="100000"/>
              </a:lnSpc>
              <a:spcBef>
                <a:spcPts val="665"/>
              </a:spcBef>
            </a:pP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15</a:t>
            </a:r>
            <a:r>
              <a:rPr dirty="0" sz="1450" spc="20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U.S.C.</a:t>
            </a:r>
            <a:r>
              <a:rPr dirty="0" sz="1450" spc="19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§</a:t>
            </a:r>
            <a:r>
              <a:rPr dirty="0" sz="1450" spc="204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 spc="45">
                <a:solidFill>
                  <a:srgbClr val="FFFFFF"/>
                </a:solidFill>
                <a:latin typeface="Roboto"/>
                <a:cs typeface="Roboto"/>
              </a:rPr>
              <a:t>1F01</a:t>
            </a:r>
            <a:endParaRPr sz="1450">
              <a:latin typeface="Roboto"/>
              <a:cs typeface="Roboto"/>
            </a:endParaRPr>
          </a:p>
        </p:txBody>
      </p:sp>
      <p:sp>
        <p:nvSpPr>
          <p:cNvPr id="11" name="object 11" descr=""/>
          <p:cNvSpPr txBox="1"/>
          <p:nvPr/>
        </p:nvSpPr>
        <p:spPr>
          <a:xfrm>
            <a:off x="15050842" y="727626"/>
            <a:ext cx="3587750" cy="8441055"/>
          </a:xfrm>
          <a:prstGeom prst="rect">
            <a:avLst/>
          </a:prstGeom>
          <a:solidFill>
            <a:srgbClr val="070B62">
              <a:alpha val="30198"/>
            </a:srgbClr>
          </a:solidFill>
        </p:spPr>
        <p:txBody>
          <a:bodyPr wrap="square" lIns="0" tIns="444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35"/>
              </a:spcBef>
            </a:pPr>
            <a:endParaRPr sz="1550">
              <a:latin typeface="Times New Roman"/>
              <a:cs typeface="Times New Roman"/>
            </a:endParaRPr>
          </a:p>
          <a:p>
            <a:pPr marL="433705">
              <a:lnSpc>
                <a:spcPct val="100000"/>
              </a:lnSpc>
            </a:pPr>
            <a:r>
              <a:rPr dirty="0" sz="1600" spc="90" b="1">
                <a:solidFill>
                  <a:srgbClr val="FFFFFF"/>
                </a:solidFill>
                <a:latin typeface="Roboto"/>
                <a:cs typeface="Roboto"/>
              </a:rPr>
              <a:t>FAIR</a:t>
            </a:r>
            <a:r>
              <a:rPr dirty="0" sz="1600" spc="325" b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 spc="130" b="1">
                <a:solidFill>
                  <a:srgbClr val="FFFFFF"/>
                </a:solidFill>
                <a:latin typeface="Roboto"/>
                <a:cs typeface="Roboto"/>
              </a:rPr>
              <a:t>HOUSING</a:t>
            </a:r>
            <a:r>
              <a:rPr dirty="0" sz="1600" spc="325" b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 spc="150" b="1">
                <a:solidFill>
                  <a:srgbClr val="FFFFFF"/>
                </a:solidFill>
                <a:latin typeface="Roboto"/>
                <a:cs typeface="Roboto"/>
              </a:rPr>
              <a:t>ACT</a:t>
            </a:r>
            <a:r>
              <a:rPr dirty="0" sz="1600" spc="285" b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 b="1">
                <a:solidFill>
                  <a:srgbClr val="FFFFFF"/>
                </a:solidFill>
                <a:latin typeface="Roboto"/>
                <a:cs typeface="Roboto"/>
              </a:rPr>
              <a:t>(</a:t>
            </a:r>
            <a:r>
              <a:rPr dirty="0" sz="1600" spc="-235" b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 spc="114" b="1">
                <a:solidFill>
                  <a:srgbClr val="FFFFFF"/>
                </a:solidFill>
                <a:latin typeface="Roboto"/>
                <a:cs typeface="Roboto"/>
              </a:rPr>
              <a:t>FHA)</a:t>
            </a:r>
            <a:endParaRPr sz="1600">
              <a:latin typeface="Roboto"/>
              <a:cs typeface="Roboto"/>
            </a:endParaRPr>
          </a:p>
          <a:p>
            <a:pPr>
              <a:lnSpc>
                <a:spcPct val="100000"/>
              </a:lnSpc>
            </a:pPr>
            <a:endParaRPr sz="1550">
              <a:latin typeface="Roboto"/>
              <a:cs typeface="Roboto"/>
            </a:endParaRPr>
          </a:p>
          <a:p>
            <a:pPr marL="433705" marR="682625">
              <a:lnSpc>
                <a:spcPct val="131700"/>
              </a:lnSpc>
            </a:pP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Prohíbe</a:t>
            </a:r>
            <a:r>
              <a:rPr dirty="0" sz="1450" spc="34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el</a:t>
            </a:r>
            <a:r>
              <a:rPr dirty="0" sz="1450" spc="34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discrimen</a:t>
            </a:r>
            <a:r>
              <a:rPr dirty="0" sz="1450" spc="34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 spc="-25">
                <a:solidFill>
                  <a:srgbClr val="FFFFFF"/>
                </a:solidFill>
                <a:latin typeface="Roboto"/>
                <a:cs typeface="Roboto"/>
              </a:rPr>
              <a:t>en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transacciones</a:t>
            </a:r>
            <a:r>
              <a:rPr dirty="0" sz="1450" spc="135">
                <a:solidFill>
                  <a:srgbClr val="FFFFFF"/>
                </a:solidFill>
                <a:latin typeface="Roboto"/>
                <a:cs typeface="Roboto"/>
              </a:rPr>
              <a:t>  </a:t>
            </a:r>
            <a:r>
              <a:rPr dirty="0" sz="1450" spc="-10">
                <a:solidFill>
                  <a:srgbClr val="FFFFFF"/>
                </a:solidFill>
                <a:latin typeface="Roboto"/>
                <a:cs typeface="Roboto"/>
              </a:rPr>
              <a:t>inmobiliarias residenciales.</a:t>
            </a:r>
            <a:endParaRPr sz="1450">
              <a:latin typeface="Roboto"/>
              <a:cs typeface="Roboto"/>
            </a:endParaRPr>
          </a:p>
          <a:p>
            <a:pPr marL="433705" marR="346075">
              <a:lnSpc>
                <a:spcPct val="131700"/>
              </a:lnSpc>
              <a:spcBef>
                <a:spcPts val="1145"/>
              </a:spcBef>
            </a:pP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Cubre</a:t>
            </a:r>
            <a:r>
              <a:rPr dirty="0" sz="1450" spc="20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 spc="45">
                <a:solidFill>
                  <a:srgbClr val="FFFFFF"/>
                </a:solidFill>
                <a:latin typeface="Roboto"/>
                <a:cs typeface="Roboto"/>
              </a:rPr>
              <a:t>préstamos</a:t>
            </a:r>
            <a:r>
              <a:rPr dirty="0" sz="1450" spc="204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para</a:t>
            </a:r>
            <a:r>
              <a:rPr dirty="0" sz="1450" spc="204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 spc="-10">
                <a:solidFill>
                  <a:srgbClr val="FFFFFF"/>
                </a:solidFill>
                <a:latin typeface="Roboto"/>
                <a:cs typeface="Roboto"/>
              </a:rPr>
              <a:t>comprar,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mejorar</a:t>
            </a:r>
            <a:r>
              <a:rPr dirty="0" sz="1450" spc="254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o</a:t>
            </a:r>
            <a:r>
              <a:rPr dirty="0" sz="1450" spc="26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mantener</a:t>
            </a:r>
            <a:r>
              <a:rPr dirty="0" sz="1450" spc="26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su</a:t>
            </a:r>
            <a:r>
              <a:rPr dirty="0" sz="1450" spc="26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hogar,</a:t>
            </a:r>
            <a:r>
              <a:rPr dirty="0" sz="1450" spc="26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 spc="-50">
                <a:solidFill>
                  <a:srgbClr val="FFFFFF"/>
                </a:solidFill>
                <a:latin typeface="Roboto"/>
                <a:cs typeface="Roboto"/>
              </a:rPr>
              <a:t>o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préstamos</a:t>
            </a:r>
            <a:r>
              <a:rPr dirty="0" sz="1450" spc="30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para</a:t>
            </a:r>
            <a:r>
              <a:rPr dirty="0" sz="1450" spc="31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los</a:t>
            </a:r>
            <a:r>
              <a:rPr dirty="0" sz="1450" spc="30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cuales</a:t>
            </a:r>
            <a:r>
              <a:rPr dirty="0" sz="1450" spc="30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 spc="-25">
                <a:solidFill>
                  <a:srgbClr val="FFFFFF"/>
                </a:solidFill>
                <a:latin typeface="Roboto"/>
                <a:cs typeface="Roboto"/>
              </a:rPr>
              <a:t>su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casa</a:t>
            </a:r>
            <a:r>
              <a:rPr dirty="0" sz="1450" spc="22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se</a:t>
            </a:r>
            <a:r>
              <a:rPr dirty="0" sz="1450" spc="22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usa</a:t>
            </a:r>
            <a:r>
              <a:rPr dirty="0" sz="1450" spc="22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como</a:t>
            </a:r>
            <a:r>
              <a:rPr dirty="0" sz="1450" spc="22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 spc="-10">
                <a:solidFill>
                  <a:srgbClr val="FFFFFF"/>
                </a:solidFill>
                <a:latin typeface="Roboto"/>
                <a:cs typeface="Roboto"/>
              </a:rPr>
              <a:t>garantía.</a:t>
            </a:r>
            <a:endParaRPr sz="1450">
              <a:latin typeface="Roboto"/>
              <a:cs typeface="Roboto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500">
              <a:latin typeface="Roboto"/>
              <a:cs typeface="Roboto"/>
            </a:endParaRPr>
          </a:p>
          <a:p>
            <a:pPr marL="433705">
              <a:lnSpc>
                <a:spcPct val="100000"/>
              </a:lnSpc>
              <a:spcBef>
                <a:spcPts val="5"/>
              </a:spcBef>
            </a:pP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42</a:t>
            </a:r>
            <a:r>
              <a:rPr dirty="0" sz="1450" spc="18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U.S.C.</a:t>
            </a:r>
            <a:r>
              <a:rPr dirty="0" sz="1450" spc="18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§§</a:t>
            </a:r>
            <a:r>
              <a:rPr dirty="0" sz="1450" spc="18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 spc="55">
                <a:solidFill>
                  <a:srgbClr val="FFFFFF"/>
                </a:solidFill>
                <a:latin typeface="Roboto"/>
                <a:cs typeface="Roboto"/>
              </a:rPr>
              <a:t>3F01</a:t>
            </a:r>
            <a:r>
              <a:rPr dirty="0" sz="1450" spc="18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et</a:t>
            </a:r>
            <a:r>
              <a:rPr dirty="0" sz="1450" spc="18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 spc="-20">
                <a:solidFill>
                  <a:srgbClr val="FFFFFF"/>
                </a:solidFill>
                <a:latin typeface="Roboto"/>
                <a:cs typeface="Roboto"/>
              </a:rPr>
              <a:t>seq.</a:t>
            </a:r>
            <a:endParaRPr sz="1450">
              <a:latin typeface="Roboto"/>
              <a:cs typeface="Roboto"/>
            </a:endParaRPr>
          </a:p>
        </p:txBody>
      </p:sp>
      <p:pic>
        <p:nvPicPr>
          <p:cNvPr id="12" name="object 1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956713" y="9531912"/>
            <a:ext cx="756732" cy="727626"/>
          </a:xfrm>
          <a:prstGeom prst="rect">
            <a:avLst/>
          </a:prstGeom>
        </p:spPr>
      </p:pic>
      <p:sp>
        <p:nvSpPr>
          <p:cNvPr id="13" name="object 13" descr="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38100">
              <a:lnSpc>
                <a:spcPts val="2035"/>
              </a:lnSpc>
            </a:pPr>
            <a:fld id="{81D60167-4931-47E6-BA6A-407CBD079E47}" type="slidenum">
              <a:rPr dirty="0" spc="-25"/>
              <a:t>49</a:t>
            </a:fld>
          </a:p>
        </p:txBody>
      </p:sp>
      <p:sp>
        <p:nvSpPr>
          <p:cNvPr id="14" name="object 14" descr="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698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55"/>
              </a:spcBef>
            </a:pPr>
            <a:r>
              <a:rPr dirty="0"/>
              <a:t>©2023</a:t>
            </a:r>
            <a:r>
              <a:rPr dirty="0" spc="290"/>
              <a:t> </a:t>
            </a:r>
            <a:r>
              <a:rPr dirty="0"/>
              <a:t>Proprietary</a:t>
            </a:r>
            <a:r>
              <a:rPr dirty="0" spc="290"/>
              <a:t> </a:t>
            </a:r>
            <a:r>
              <a:rPr dirty="0"/>
              <a:t>and</a:t>
            </a:r>
            <a:r>
              <a:rPr dirty="0" spc="295"/>
              <a:t> </a:t>
            </a:r>
            <a:r>
              <a:rPr dirty="0"/>
              <a:t>Confidential.</a:t>
            </a:r>
            <a:r>
              <a:rPr dirty="0" spc="290"/>
              <a:t> </a:t>
            </a:r>
            <a:r>
              <a:rPr dirty="0"/>
              <a:t>All</a:t>
            </a:r>
            <a:r>
              <a:rPr dirty="0" spc="295"/>
              <a:t> </a:t>
            </a:r>
            <a:r>
              <a:rPr dirty="0"/>
              <a:t>Rights</a:t>
            </a:r>
            <a:r>
              <a:rPr dirty="0" spc="290"/>
              <a:t> </a:t>
            </a:r>
            <a:r>
              <a:rPr dirty="0" spc="-10"/>
              <a:t>Reserved.</a:t>
            </a:r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738425" y="0"/>
            <a:ext cx="5821045" cy="10478135"/>
            <a:chOff x="738425" y="0"/>
            <a:chExt cx="5821045" cy="10478135"/>
          </a:xfrm>
        </p:grpSpPr>
        <p:sp>
          <p:nvSpPr>
            <p:cNvPr id="3" name="object 3" descr=""/>
            <p:cNvSpPr/>
            <p:nvPr/>
          </p:nvSpPr>
          <p:spPr>
            <a:xfrm>
              <a:off x="738425" y="0"/>
              <a:ext cx="5821045" cy="10478135"/>
            </a:xfrm>
            <a:custGeom>
              <a:avLst/>
              <a:gdLst/>
              <a:ahLst/>
              <a:cxnLst/>
              <a:rect l="l" t="t" r="r" b="b"/>
              <a:pathLst>
                <a:path w="5821045" h="10478135">
                  <a:moveTo>
                    <a:pt x="5821015" y="0"/>
                  </a:moveTo>
                  <a:lnTo>
                    <a:pt x="0" y="0"/>
                  </a:lnTo>
                  <a:lnTo>
                    <a:pt x="0" y="10477827"/>
                  </a:lnTo>
                  <a:lnTo>
                    <a:pt x="5821015" y="10477827"/>
                  </a:lnTo>
                  <a:lnTo>
                    <a:pt x="5821015" y="0"/>
                  </a:lnTo>
                  <a:close/>
                </a:path>
              </a:pathLst>
            </a:custGeom>
            <a:solidFill>
              <a:srgbClr val="EDF1EB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" name="object 4" descr=""/>
            <p:cNvSpPr/>
            <p:nvPr/>
          </p:nvSpPr>
          <p:spPr>
            <a:xfrm>
              <a:off x="1466052" y="6254230"/>
              <a:ext cx="582295" cy="58419"/>
            </a:xfrm>
            <a:custGeom>
              <a:avLst/>
              <a:gdLst/>
              <a:ahLst/>
              <a:cxnLst/>
              <a:rect l="l" t="t" r="r" b="b"/>
              <a:pathLst>
                <a:path w="582294" h="58420">
                  <a:moveTo>
                    <a:pt x="582101" y="0"/>
                  </a:moveTo>
                  <a:lnTo>
                    <a:pt x="0" y="0"/>
                  </a:lnTo>
                  <a:lnTo>
                    <a:pt x="0" y="58210"/>
                  </a:lnTo>
                  <a:lnTo>
                    <a:pt x="582101" y="58210"/>
                  </a:lnTo>
                  <a:lnTo>
                    <a:pt x="582101" y="0"/>
                  </a:lnTo>
                  <a:close/>
                </a:path>
              </a:pathLst>
            </a:custGeom>
            <a:solidFill>
              <a:srgbClr val="C31919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5" name="object 5" descr=""/>
          <p:cNvSpPr txBox="1"/>
          <p:nvPr/>
        </p:nvSpPr>
        <p:spPr>
          <a:xfrm>
            <a:off x="1453352" y="4446035"/>
            <a:ext cx="3556635" cy="1497330"/>
          </a:xfrm>
          <a:prstGeom prst="rect">
            <a:avLst/>
          </a:prstGeom>
        </p:spPr>
        <p:txBody>
          <a:bodyPr wrap="square" lIns="0" tIns="10350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815"/>
              </a:spcBef>
            </a:pPr>
            <a:r>
              <a:rPr dirty="0" sz="2850">
                <a:solidFill>
                  <a:srgbClr val="C31919"/>
                </a:solidFill>
                <a:latin typeface="Book Antiqua"/>
                <a:cs typeface="Book Antiqua"/>
              </a:rPr>
              <a:t>Legislación</a:t>
            </a:r>
            <a:r>
              <a:rPr dirty="0" sz="2850" spc="135">
                <a:solidFill>
                  <a:srgbClr val="C31919"/>
                </a:solidFill>
                <a:latin typeface="Book Antiqua"/>
                <a:cs typeface="Book Antiqua"/>
              </a:rPr>
              <a:t> </a:t>
            </a:r>
            <a:r>
              <a:rPr dirty="0" sz="2850" spc="-10">
                <a:solidFill>
                  <a:srgbClr val="C31919"/>
                </a:solidFill>
                <a:latin typeface="Book Antiqua"/>
                <a:cs typeface="Book Antiqua"/>
              </a:rPr>
              <a:t>Federal</a:t>
            </a:r>
            <a:endParaRPr sz="2850">
              <a:latin typeface="Book Antiqua"/>
              <a:cs typeface="Book Antiqua"/>
            </a:endParaRPr>
          </a:p>
          <a:p>
            <a:pPr marL="12700">
              <a:lnSpc>
                <a:spcPct val="100000"/>
              </a:lnSpc>
              <a:spcBef>
                <a:spcPts val="1270"/>
              </a:spcBef>
            </a:pPr>
            <a:r>
              <a:rPr dirty="0" sz="5150">
                <a:solidFill>
                  <a:srgbClr val="181818"/>
                </a:solidFill>
                <a:latin typeface="Book Antiqua"/>
                <a:cs typeface="Book Antiqua"/>
              </a:rPr>
              <a:t>El</a:t>
            </a:r>
            <a:r>
              <a:rPr dirty="0" sz="5150" spc="-75">
                <a:solidFill>
                  <a:srgbClr val="181818"/>
                </a:solidFill>
                <a:latin typeface="Book Antiqua"/>
                <a:cs typeface="Book Antiqua"/>
              </a:rPr>
              <a:t> </a:t>
            </a:r>
            <a:r>
              <a:rPr dirty="0" sz="5150" spc="-10">
                <a:solidFill>
                  <a:srgbClr val="181818"/>
                </a:solidFill>
                <a:latin typeface="Book Antiqua"/>
                <a:cs typeface="Book Antiqua"/>
              </a:rPr>
              <a:t>Préstamo</a:t>
            </a:r>
            <a:endParaRPr sz="5150">
              <a:latin typeface="Book Antiqua"/>
              <a:cs typeface="Book Antiqua"/>
            </a:endParaRPr>
          </a:p>
        </p:txBody>
      </p:sp>
      <p:sp>
        <p:nvSpPr>
          <p:cNvPr id="6" name="object 6" descr=""/>
          <p:cNvSpPr txBox="1"/>
          <p:nvPr/>
        </p:nvSpPr>
        <p:spPr>
          <a:xfrm>
            <a:off x="7287067" y="727626"/>
            <a:ext cx="3587750" cy="8441055"/>
          </a:xfrm>
          <a:prstGeom prst="rect">
            <a:avLst/>
          </a:prstGeom>
          <a:solidFill>
            <a:srgbClr val="858181">
              <a:alpha val="30198"/>
            </a:srgbClr>
          </a:solidFill>
        </p:spPr>
        <p:txBody>
          <a:bodyPr wrap="square" lIns="0" tIns="190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5"/>
              </a:spcBef>
            </a:pPr>
            <a:endParaRPr sz="1600">
              <a:latin typeface="Times New Roman"/>
              <a:cs typeface="Times New Roman"/>
            </a:endParaRPr>
          </a:p>
          <a:p>
            <a:pPr marL="436245">
              <a:lnSpc>
                <a:spcPct val="100000"/>
              </a:lnSpc>
            </a:pPr>
            <a:r>
              <a:rPr dirty="0" sz="1350" spc="95" b="1">
                <a:solidFill>
                  <a:srgbClr val="FFFFFF"/>
                </a:solidFill>
                <a:latin typeface="Roboto"/>
                <a:cs typeface="Roboto"/>
              </a:rPr>
              <a:t>RESPA</a:t>
            </a:r>
            <a:endParaRPr sz="1350">
              <a:latin typeface="Roboto"/>
              <a:cs typeface="Roboto"/>
            </a:endParaRPr>
          </a:p>
          <a:p>
            <a:pPr marL="436245" marR="316230">
              <a:lnSpc>
                <a:spcPct val="129900"/>
              </a:lnSpc>
              <a:spcBef>
                <a:spcPts val="610"/>
              </a:spcBef>
            </a:pP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Asegurar</a:t>
            </a:r>
            <a:r>
              <a:rPr dirty="0" sz="1250" spc="204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una</a:t>
            </a:r>
            <a:r>
              <a:rPr dirty="0" sz="1250" spc="21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mayor</a:t>
            </a:r>
            <a:r>
              <a:rPr dirty="0" sz="1250" spc="204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divulgación</a:t>
            </a:r>
            <a:r>
              <a:rPr dirty="0" sz="1250" spc="21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 spc="-25">
                <a:solidFill>
                  <a:srgbClr val="FFFFFF"/>
                </a:solidFill>
                <a:latin typeface="Roboto"/>
                <a:cs typeface="Roboto"/>
              </a:rPr>
              <a:t>de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las</a:t>
            </a:r>
            <a:r>
              <a:rPr dirty="0" sz="1250" spc="19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tarifas</a:t>
            </a:r>
            <a:r>
              <a:rPr dirty="0" sz="1250" spc="19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de</a:t>
            </a:r>
            <a:r>
              <a:rPr dirty="0" sz="1250" spc="19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liquidación</a:t>
            </a:r>
            <a:r>
              <a:rPr dirty="0" sz="1250" spc="19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de</a:t>
            </a:r>
            <a:r>
              <a:rPr dirty="0" sz="1250" spc="19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 spc="-10">
                <a:solidFill>
                  <a:srgbClr val="FFFFFF"/>
                </a:solidFill>
                <a:latin typeface="Roboto"/>
                <a:cs typeface="Roboto"/>
              </a:rPr>
              <a:t>bienes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raíces</a:t>
            </a:r>
            <a:r>
              <a:rPr dirty="0" sz="1250" spc="14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y</a:t>
            </a:r>
            <a:r>
              <a:rPr dirty="0" sz="1250" spc="15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proteger</a:t>
            </a:r>
            <a:r>
              <a:rPr dirty="0" sz="1250" spc="14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a</a:t>
            </a:r>
            <a:r>
              <a:rPr dirty="0" sz="1250" spc="15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los</a:t>
            </a:r>
            <a:r>
              <a:rPr dirty="0" sz="1250" spc="14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 spc="-10">
                <a:solidFill>
                  <a:srgbClr val="FFFFFF"/>
                </a:solidFill>
                <a:latin typeface="Roboto"/>
                <a:cs typeface="Roboto"/>
              </a:rPr>
              <a:t>consumidores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de</a:t>
            </a:r>
            <a:r>
              <a:rPr dirty="0" sz="1250" spc="16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tarifas</a:t>
            </a:r>
            <a:r>
              <a:rPr dirty="0" sz="1250" spc="16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de</a:t>
            </a:r>
            <a:r>
              <a:rPr dirty="0" sz="1250" spc="16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 spc="-10">
                <a:solidFill>
                  <a:srgbClr val="FFFFFF"/>
                </a:solidFill>
                <a:latin typeface="Roboto"/>
                <a:cs typeface="Roboto"/>
              </a:rPr>
              <a:t>liquidación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innecesariamente</a:t>
            </a:r>
            <a:r>
              <a:rPr dirty="0" sz="1250" spc="33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altas</a:t>
            </a:r>
            <a:r>
              <a:rPr dirty="0" sz="1250" spc="33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causadas</a:t>
            </a:r>
            <a:r>
              <a:rPr dirty="0" sz="1250" spc="33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 spc="-25">
                <a:solidFill>
                  <a:srgbClr val="FFFFFF"/>
                </a:solidFill>
                <a:latin typeface="Roboto"/>
                <a:cs typeface="Roboto"/>
              </a:rPr>
              <a:t>por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ciertas</a:t>
            </a:r>
            <a:r>
              <a:rPr dirty="0" sz="1250" spc="27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prácticas</a:t>
            </a:r>
            <a:r>
              <a:rPr dirty="0" sz="1250" spc="27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 spc="-10">
                <a:solidFill>
                  <a:srgbClr val="FFFFFF"/>
                </a:solidFill>
                <a:latin typeface="Roboto"/>
                <a:cs typeface="Roboto"/>
              </a:rPr>
              <a:t>abusivas.</a:t>
            </a:r>
            <a:endParaRPr sz="1250">
              <a:latin typeface="Roboto"/>
              <a:cs typeface="Roboto"/>
            </a:endParaRPr>
          </a:p>
          <a:p>
            <a:pPr marL="436245">
              <a:lnSpc>
                <a:spcPct val="100000"/>
              </a:lnSpc>
              <a:spcBef>
                <a:spcPts val="505"/>
              </a:spcBef>
            </a:pP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12</a:t>
            </a:r>
            <a:r>
              <a:rPr dirty="0" sz="1250" spc="11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USCS</a:t>
            </a:r>
            <a:r>
              <a:rPr dirty="0" sz="1250" spc="11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§§</a:t>
            </a:r>
            <a:r>
              <a:rPr dirty="0" sz="1250" spc="114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2A01</a:t>
            </a:r>
            <a:r>
              <a:rPr dirty="0" sz="1250" spc="11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et</a:t>
            </a:r>
            <a:r>
              <a:rPr dirty="0" sz="1250" spc="11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 spc="-25">
                <a:solidFill>
                  <a:srgbClr val="FFFFFF"/>
                </a:solidFill>
                <a:latin typeface="Roboto"/>
                <a:cs typeface="Roboto"/>
              </a:rPr>
              <a:t>seq</a:t>
            </a:r>
            <a:endParaRPr sz="1250">
              <a:latin typeface="Roboto"/>
              <a:cs typeface="Roboto"/>
            </a:endParaRPr>
          </a:p>
        </p:txBody>
      </p:sp>
      <p:sp>
        <p:nvSpPr>
          <p:cNvPr id="7" name="object 7" descr=""/>
          <p:cNvSpPr txBox="1"/>
          <p:nvPr/>
        </p:nvSpPr>
        <p:spPr>
          <a:xfrm>
            <a:off x="11165318" y="727626"/>
            <a:ext cx="3594735" cy="8441055"/>
          </a:xfrm>
          <a:prstGeom prst="rect">
            <a:avLst/>
          </a:prstGeom>
          <a:solidFill>
            <a:srgbClr val="4AAF30">
              <a:alpha val="30198"/>
            </a:srgbClr>
          </a:solidFill>
        </p:spPr>
        <p:txBody>
          <a:bodyPr wrap="square" lIns="0" tIns="190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5"/>
              </a:spcBef>
            </a:pPr>
            <a:endParaRPr sz="1600">
              <a:latin typeface="Times New Roman"/>
              <a:cs typeface="Times New Roman"/>
            </a:endParaRPr>
          </a:p>
          <a:p>
            <a:pPr marL="438784">
              <a:lnSpc>
                <a:spcPct val="100000"/>
              </a:lnSpc>
            </a:pPr>
            <a:r>
              <a:rPr dirty="0" sz="1350" spc="95" b="1">
                <a:solidFill>
                  <a:srgbClr val="FFFFFF"/>
                </a:solidFill>
                <a:latin typeface="Roboto"/>
                <a:cs typeface="Roboto"/>
              </a:rPr>
              <a:t>FDCPA</a:t>
            </a:r>
            <a:endParaRPr sz="1350">
              <a:latin typeface="Roboto"/>
              <a:cs typeface="Roboto"/>
            </a:endParaRPr>
          </a:p>
          <a:p>
            <a:pPr marL="438784" marR="349885">
              <a:lnSpc>
                <a:spcPct val="129900"/>
              </a:lnSpc>
              <a:spcBef>
                <a:spcPts val="610"/>
              </a:spcBef>
            </a:pP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Es</a:t>
            </a:r>
            <a:r>
              <a:rPr dirty="0" sz="1250" spc="15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una</a:t>
            </a:r>
            <a:r>
              <a:rPr dirty="0" sz="1250" spc="15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ley</a:t>
            </a:r>
            <a:r>
              <a:rPr dirty="0" sz="1250" spc="15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federal</a:t>
            </a:r>
            <a:r>
              <a:rPr dirty="0" sz="1250" spc="15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que</a:t>
            </a:r>
            <a:r>
              <a:rPr dirty="0" sz="1250" spc="15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protege</a:t>
            </a:r>
            <a:r>
              <a:rPr dirty="0" sz="1250" spc="15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a</a:t>
            </a:r>
            <a:r>
              <a:rPr dirty="0" sz="1250" spc="15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 spc="-25">
                <a:solidFill>
                  <a:srgbClr val="FFFFFF"/>
                </a:solidFill>
                <a:latin typeface="Roboto"/>
                <a:cs typeface="Roboto"/>
              </a:rPr>
              <a:t>los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consumidores</a:t>
            </a:r>
            <a:r>
              <a:rPr dirty="0" sz="1250" spc="26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de</a:t>
            </a:r>
            <a:r>
              <a:rPr dirty="0" sz="1250" spc="26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prácticas</a:t>
            </a:r>
            <a:r>
              <a:rPr dirty="0" sz="1250" spc="26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 spc="-10">
                <a:solidFill>
                  <a:srgbClr val="FFFFFF"/>
                </a:solidFill>
                <a:latin typeface="Roboto"/>
                <a:cs typeface="Roboto"/>
              </a:rPr>
              <a:t>abusivas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de</a:t>
            </a:r>
            <a:r>
              <a:rPr dirty="0" sz="1250" spc="15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cobro</a:t>
            </a:r>
            <a:r>
              <a:rPr dirty="0" sz="1250" spc="15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por</a:t>
            </a:r>
            <a:r>
              <a:rPr dirty="0" sz="1250" spc="15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parte</a:t>
            </a:r>
            <a:r>
              <a:rPr dirty="0" sz="1250" spc="15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de</a:t>
            </a:r>
            <a:r>
              <a:rPr dirty="0" sz="1250" spc="15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los</a:t>
            </a:r>
            <a:r>
              <a:rPr dirty="0" sz="1250" spc="15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 spc="-10">
                <a:solidFill>
                  <a:srgbClr val="FFFFFF"/>
                </a:solidFill>
                <a:latin typeface="Roboto"/>
                <a:cs typeface="Roboto"/>
              </a:rPr>
              <a:t>cobradores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o</a:t>
            </a:r>
            <a:r>
              <a:rPr dirty="0" sz="1250" spc="16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agencias</a:t>
            </a:r>
            <a:r>
              <a:rPr dirty="0" sz="1250" spc="16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de</a:t>
            </a:r>
            <a:r>
              <a:rPr dirty="0" sz="1250" spc="16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 spc="-10">
                <a:solidFill>
                  <a:srgbClr val="FFFFFF"/>
                </a:solidFill>
                <a:latin typeface="Roboto"/>
                <a:cs typeface="Roboto"/>
              </a:rPr>
              <a:t>cobro.</a:t>
            </a:r>
            <a:endParaRPr sz="1250">
              <a:latin typeface="Roboto"/>
              <a:cs typeface="Roboto"/>
            </a:endParaRPr>
          </a:p>
          <a:p>
            <a:pPr marL="438784" marR="344805">
              <a:lnSpc>
                <a:spcPct val="129900"/>
              </a:lnSpc>
              <a:spcBef>
                <a:spcPts val="60"/>
              </a:spcBef>
            </a:pP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Es</a:t>
            </a:r>
            <a:r>
              <a:rPr dirty="0" sz="1250" spc="19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aplicable</a:t>
            </a:r>
            <a:r>
              <a:rPr dirty="0" sz="1250" spc="19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a</a:t>
            </a:r>
            <a:r>
              <a:rPr dirty="0" sz="1250" spc="19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abogados</a:t>
            </a:r>
            <a:r>
              <a:rPr dirty="0" sz="1250" spc="19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que</a:t>
            </a:r>
            <a:r>
              <a:rPr dirty="0" sz="1250" spc="19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 spc="-10">
                <a:solidFill>
                  <a:srgbClr val="FFFFFF"/>
                </a:solidFill>
                <a:latin typeface="Roboto"/>
                <a:cs typeface="Roboto"/>
              </a:rPr>
              <a:t>realizan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ejecuciones</a:t>
            </a:r>
            <a:r>
              <a:rPr dirty="0" sz="1250" spc="24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de</a:t>
            </a:r>
            <a:r>
              <a:rPr dirty="0" sz="1250" spc="25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 spc="-10">
                <a:solidFill>
                  <a:srgbClr val="FFFFFF"/>
                </a:solidFill>
                <a:latin typeface="Roboto"/>
                <a:cs typeface="Roboto"/>
              </a:rPr>
              <a:t>hipotecas.</a:t>
            </a:r>
            <a:endParaRPr sz="1250">
              <a:latin typeface="Roboto"/>
              <a:cs typeface="Roboto"/>
            </a:endParaRPr>
          </a:p>
          <a:p>
            <a:pPr marL="438784">
              <a:lnSpc>
                <a:spcPct val="100000"/>
              </a:lnSpc>
              <a:spcBef>
                <a:spcPts val="560"/>
              </a:spcBef>
            </a:pP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15</a:t>
            </a:r>
            <a:r>
              <a:rPr dirty="0" sz="1250" spc="12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U.S.C.</a:t>
            </a:r>
            <a:r>
              <a:rPr dirty="0" sz="1250" spc="13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§</a:t>
            </a:r>
            <a:r>
              <a:rPr dirty="0" sz="1250" spc="13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1A92,</a:t>
            </a:r>
            <a:r>
              <a:rPr dirty="0" sz="1250" spc="13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et</a:t>
            </a:r>
            <a:r>
              <a:rPr dirty="0" sz="1250" spc="12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 spc="-20">
                <a:solidFill>
                  <a:srgbClr val="FFFFFF"/>
                </a:solidFill>
                <a:latin typeface="Roboto"/>
                <a:cs typeface="Roboto"/>
              </a:rPr>
              <a:t>seq.</a:t>
            </a:r>
            <a:endParaRPr sz="1250">
              <a:latin typeface="Roboto"/>
              <a:cs typeface="Roboto"/>
            </a:endParaRPr>
          </a:p>
        </p:txBody>
      </p:sp>
      <p:sp>
        <p:nvSpPr>
          <p:cNvPr id="8" name="object 8" descr=""/>
          <p:cNvSpPr txBox="1"/>
          <p:nvPr/>
        </p:nvSpPr>
        <p:spPr>
          <a:xfrm>
            <a:off x="15050842" y="727626"/>
            <a:ext cx="3587750" cy="8441055"/>
          </a:xfrm>
          <a:prstGeom prst="rect">
            <a:avLst/>
          </a:prstGeom>
          <a:solidFill>
            <a:srgbClr val="0A3964">
              <a:alpha val="30198"/>
            </a:srgbClr>
          </a:solidFill>
        </p:spPr>
        <p:txBody>
          <a:bodyPr wrap="square" lIns="0" tIns="190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5"/>
              </a:spcBef>
            </a:pPr>
            <a:endParaRPr sz="1600">
              <a:latin typeface="Times New Roman"/>
              <a:cs typeface="Times New Roman"/>
            </a:endParaRPr>
          </a:p>
          <a:p>
            <a:pPr marL="433705">
              <a:lnSpc>
                <a:spcPct val="100000"/>
              </a:lnSpc>
            </a:pPr>
            <a:r>
              <a:rPr dirty="0" sz="1350" spc="95" b="1">
                <a:solidFill>
                  <a:srgbClr val="FFFFFF"/>
                </a:solidFill>
                <a:latin typeface="Roboto"/>
                <a:cs typeface="Roboto"/>
              </a:rPr>
              <a:t>TCPA</a:t>
            </a:r>
            <a:endParaRPr sz="1350">
              <a:latin typeface="Roboto"/>
              <a:cs typeface="Roboto"/>
            </a:endParaRPr>
          </a:p>
          <a:p>
            <a:pPr marL="433705" marR="328295">
              <a:lnSpc>
                <a:spcPct val="129900"/>
              </a:lnSpc>
              <a:spcBef>
                <a:spcPts val="610"/>
              </a:spcBef>
            </a:pP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Restringe</a:t>
            </a:r>
            <a:r>
              <a:rPr dirty="0" sz="1250" spc="23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el</a:t>
            </a:r>
            <a:r>
              <a:rPr dirty="0" sz="1250" spc="24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telemercadeo</a:t>
            </a:r>
            <a:r>
              <a:rPr dirty="0" sz="1250" spc="24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de</a:t>
            </a:r>
            <a:r>
              <a:rPr dirty="0" sz="1250" spc="24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 spc="-10">
                <a:solidFill>
                  <a:srgbClr val="FFFFFF"/>
                </a:solidFill>
                <a:latin typeface="Roboto"/>
                <a:cs typeface="Roboto"/>
              </a:rPr>
              <a:t>ciertas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llamadas</a:t>
            </a:r>
            <a:r>
              <a:rPr dirty="0" sz="1250" spc="33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telefónicas,</a:t>
            </a:r>
            <a:r>
              <a:rPr dirty="0" sz="1250" spc="33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mensajes</a:t>
            </a:r>
            <a:r>
              <a:rPr dirty="0" sz="1250" spc="33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 spc="-25">
                <a:solidFill>
                  <a:srgbClr val="FFFFFF"/>
                </a:solidFill>
                <a:latin typeface="Roboto"/>
                <a:cs typeface="Roboto"/>
              </a:rPr>
              <a:t>de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texto</a:t>
            </a:r>
            <a:r>
              <a:rPr dirty="0" sz="1250" spc="21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y</a:t>
            </a:r>
            <a:r>
              <a:rPr dirty="0" sz="1250" spc="21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facsímiles.</a:t>
            </a:r>
            <a:r>
              <a:rPr dirty="0" sz="1250" spc="21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También</a:t>
            </a:r>
            <a:r>
              <a:rPr dirty="0" sz="1250" spc="21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 spc="-10">
                <a:solidFill>
                  <a:srgbClr val="FFFFFF"/>
                </a:solidFill>
                <a:latin typeface="Roboto"/>
                <a:cs typeface="Roboto"/>
              </a:rPr>
              <a:t>impone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restricciones</a:t>
            </a:r>
            <a:r>
              <a:rPr dirty="0" sz="1250" spc="21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al</a:t>
            </a:r>
            <a:r>
              <a:rPr dirty="0" sz="1250" spc="21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uso</a:t>
            </a:r>
            <a:r>
              <a:rPr dirty="0" sz="1250" spc="21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de</a:t>
            </a:r>
            <a:r>
              <a:rPr dirty="0" sz="1250" spc="21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sistemas</a:t>
            </a:r>
            <a:r>
              <a:rPr dirty="0" sz="1250" spc="21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 spc="-25">
                <a:solidFill>
                  <a:srgbClr val="FFFFFF"/>
                </a:solidFill>
                <a:latin typeface="Roboto"/>
                <a:cs typeface="Roboto"/>
              </a:rPr>
              <a:t>de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marcación</a:t>
            </a:r>
            <a:r>
              <a:rPr dirty="0" sz="1250" spc="23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automática</a:t>
            </a:r>
            <a:r>
              <a:rPr dirty="0" sz="1250" spc="23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y</a:t>
            </a:r>
            <a:r>
              <a:rPr dirty="0" sz="1250" spc="23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mensajes</a:t>
            </a:r>
            <a:r>
              <a:rPr dirty="0" sz="1250" spc="23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 spc="-25">
                <a:solidFill>
                  <a:srgbClr val="FFFFFF"/>
                </a:solidFill>
                <a:latin typeface="Roboto"/>
                <a:cs typeface="Roboto"/>
              </a:rPr>
              <a:t>de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voz</a:t>
            </a:r>
            <a:r>
              <a:rPr dirty="0" sz="1250" spc="25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artificiales</a:t>
            </a:r>
            <a:r>
              <a:rPr dirty="0" sz="1250" spc="25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o</a:t>
            </a:r>
            <a:r>
              <a:rPr dirty="0" sz="1250" spc="25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pregrabados.</a:t>
            </a:r>
            <a:r>
              <a:rPr dirty="0" sz="1250" spc="254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 spc="-25">
                <a:solidFill>
                  <a:srgbClr val="FFFFFF"/>
                </a:solidFill>
                <a:latin typeface="Roboto"/>
                <a:cs typeface="Roboto"/>
              </a:rPr>
              <a:t>Las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acciones</a:t>
            </a:r>
            <a:r>
              <a:rPr dirty="0" sz="1250" spc="18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de</a:t>
            </a:r>
            <a:r>
              <a:rPr dirty="0" sz="1250" spc="18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cobro</a:t>
            </a:r>
            <a:r>
              <a:rPr dirty="0" sz="1250" spc="18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por</a:t>
            </a:r>
            <a:r>
              <a:rPr dirty="0" sz="1250" spc="18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 spc="-10">
                <a:solidFill>
                  <a:srgbClr val="FFFFFF"/>
                </a:solidFill>
                <a:latin typeface="Roboto"/>
                <a:cs typeface="Roboto"/>
              </a:rPr>
              <a:t>teléfono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también</a:t>
            </a:r>
            <a:r>
              <a:rPr dirty="0" sz="1250" spc="18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están</a:t>
            </a:r>
            <a:r>
              <a:rPr dirty="0" sz="1250" spc="19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reguladas</a:t>
            </a:r>
            <a:r>
              <a:rPr dirty="0" sz="1250" spc="19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por</a:t>
            </a:r>
            <a:r>
              <a:rPr dirty="0" sz="1250" spc="19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la</a:t>
            </a:r>
            <a:r>
              <a:rPr dirty="0" sz="1250" spc="19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 spc="-20">
                <a:solidFill>
                  <a:srgbClr val="FFFFFF"/>
                </a:solidFill>
                <a:latin typeface="Roboto"/>
                <a:cs typeface="Roboto"/>
              </a:rPr>
              <a:t>ley.</a:t>
            </a:r>
            <a:endParaRPr sz="1250">
              <a:latin typeface="Roboto"/>
              <a:cs typeface="Roboto"/>
            </a:endParaRPr>
          </a:p>
          <a:p>
            <a:pPr marL="433705">
              <a:lnSpc>
                <a:spcPct val="100000"/>
              </a:lnSpc>
              <a:spcBef>
                <a:spcPts val="505"/>
              </a:spcBef>
            </a:pP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47</a:t>
            </a:r>
            <a:r>
              <a:rPr dirty="0" sz="1250" spc="13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U.S.C.</a:t>
            </a:r>
            <a:r>
              <a:rPr dirty="0" sz="1250" spc="13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§</a:t>
            </a:r>
            <a:r>
              <a:rPr dirty="0" sz="1250" spc="13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 spc="-25">
                <a:solidFill>
                  <a:srgbClr val="FFFFFF"/>
                </a:solidFill>
                <a:latin typeface="Roboto"/>
                <a:cs typeface="Roboto"/>
              </a:rPr>
              <a:t>227</a:t>
            </a:r>
            <a:endParaRPr sz="1250">
              <a:latin typeface="Roboto"/>
              <a:cs typeface="Roboto"/>
            </a:endParaRPr>
          </a:p>
        </p:txBody>
      </p:sp>
      <p:pic>
        <p:nvPicPr>
          <p:cNvPr id="9" name="object 9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956713" y="9531912"/>
            <a:ext cx="756732" cy="727626"/>
          </a:xfrm>
          <a:prstGeom prst="rect">
            <a:avLst/>
          </a:prstGeom>
        </p:spPr>
      </p:pic>
      <p:sp>
        <p:nvSpPr>
          <p:cNvPr id="10" name="object 10" descr="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38100">
              <a:lnSpc>
                <a:spcPts val="2035"/>
              </a:lnSpc>
            </a:pPr>
            <a:fld id="{81D60167-4931-47E6-BA6A-407CBD079E47}" type="slidenum">
              <a:rPr dirty="0" spc="-25"/>
              <a:t>49</a:t>
            </a:fld>
          </a:p>
        </p:txBody>
      </p:sp>
      <p:sp>
        <p:nvSpPr>
          <p:cNvPr id="11" name="object 11" descr="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698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55"/>
              </a:spcBef>
            </a:pPr>
            <a:r>
              <a:rPr dirty="0"/>
              <a:t>©2023</a:t>
            </a:r>
            <a:r>
              <a:rPr dirty="0" spc="290"/>
              <a:t> </a:t>
            </a:r>
            <a:r>
              <a:rPr dirty="0"/>
              <a:t>Proprietary</a:t>
            </a:r>
            <a:r>
              <a:rPr dirty="0" spc="290"/>
              <a:t> </a:t>
            </a:r>
            <a:r>
              <a:rPr dirty="0"/>
              <a:t>and</a:t>
            </a:r>
            <a:r>
              <a:rPr dirty="0" spc="295"/>
              <a:t> </a:t>
            </a:r>
            <a:r>
              <a:rPr dirty="0"/>
              <a:t>Confidential.</a:t>
            </a:r>
            <a:r>
              <a:rPr dirty="0" spc="290"/>
              <a:t> </a:t>
            </a:r>
            <a:r>
              <a:rPr dirty="0"/>
              <a:t>All</a:t>
            </a:r>
            <a:r>
              <a:rPr dirty="0" spc="295"/>
              <a:t> </a:t>
            </a:r>
            <a:r>
              <a:rPr dirty="0"/>
              <a:t>Rights</a:t>
            </a:r>
            <a:r>
              <a:rPr dirty="0" spc="290"/>
              <a:t> </a:t>
            </a:r>
            <a:r>
              <a:rPr dirty="0" spc="-10"/>
              <a:t>Reserved.</a:t>
            </a:r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738425" y="0"/>
            <a:ext cx="5821045" cy="10478135"/>
            <a:chOff x="738425" y="0"/>
            <a:chExt cx="5821045" cy="10478135"/>
          </a:xfrm>
        </p:grpSpPr>
        <p:sp>
          <p:nvSpPr>
            <p:cNvPr id="3" name="object 3" descr=""/>
            <p:cNvSpPr/>
            <p:nvPr/>
          </p:nvSpPr>
          <p:spPr>
            <a:xfrm>
              <a:off x="738425" y="0"/>
              <a:ext cx="5821045" cy="10478135"/>
            </a:xfrm>
            <a:custGeom>
              <a:avLst/>
              <a:gdLst/>
              <a:ahLst/>
              <a:cxnLst/>
              <a:rect l="l" t="t" r="r" b="b"/>
              <a:pathLst>
                <a:path w="5821045" h="10478135">
                  <a:moveTo>
                    <a:pt x="5821015" y="0"/>
                  </a:moveTo>
                  <a:lnTo>
                    <a:pt x="0" y="0"/>
                  </a:lnTo>
                  <a:lnTo>
                    <a:pt x="0" y="10477827"/>
                  </a:lnTo>
                  <a:lnTo>
                    <a:pt x="5821015" y="10477827"/>
                  </a:lnTo>
                  <a:lnTo>
                    <a:pt x="5821015" y="0"/>
                  </a:lnTo>
                  <a:close/>
                </a:path>
              </a:pathLst>
            </a:custGeom>
            <a:solidFill>
              <a:srgbClr val="EDF1EB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" name="object 4" descr=""/>
            <p:cNvSpPr/>
            <p:nvPr/>
          </p:nvSpPr>
          <p:spPr>
            <a:xfrm>
              <a:off x="1466052" y="6443413"/>
              <a:ext cx="582295" cy="58419"/>
            </a:xfrm>
            <a:custGeom>
              <a:avLst/>
              <a:gdLst/>
              <a:ahLst/>
              <a:cxnLst/>
              <a:rect l="l" t="t" r="r" b="b"/>
              <a:pathLst>
                <a:path w="582294" h="58420">
                  <a:moveTo>
                    <a:pt x="582101" y="0"/>
                  </a:moveTo>
                  <a:lnTo>
                    <a:pt x="0" y="0"/>
                  </a:lnTo>
                  <a:lnTo>
                    <a:pt x="0" y="58209"/>
                  </a:lnTo>
                  <a:lnTo>
                    <a:pt x="582101" y="58209"/>
                  </a:lnTo>
                  <a:lnTo>
                    <a:pt x="582101" y="0"/>
                  </a:lnTo>
                  <a:close/>
                </a:path>
              </a:pathLst>
            </a:custGeom>
            <a:solidFill>
              <a:srgbClr val="C31919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5" name="object 5" descr=""/>
          <p:cNvSpPr txBox="1"/>
          <p:nvPr/>
        </p:nvSpPr>
        <p:spPr>
          <a:xfrm>
            <a:off x="1453352" y="4345785"/>
            <a:ext cx="3556635" cy="1786255"/>
          </a:xfrm>
          <a:prstGeom prst="rect">
            <a:avLst/>
          </a:prstGeom>
        </p:spPr>
        <p:txBody>
          <a:bodyPr wrap="square" lIns="0" tIns="73660" rIns="0" bIns="0" rtlCol="0" vert="horz">
            <a:spAutoFit/>
          </a:bodyPr>
          <a:lstStyle/>
          <a:p>
            <a:pPr marL="12700" marR="95250">
              <a:lnSpc>
                <a:spcPts val="2980"/>
              </a:lnSpc>
              <a:spcBef>
                <a:spcPts val="580"/>
              </a:spcBef>
            </a:pPr>
            <a:r>
              <a:rPr dirty="0" sz="2850">
                <a:solidFill>
                  <a:srgbClr val="C31919"/>
                </a:solidFill>
                <a:latin typeface="Book Antiqua"/>
                <a:cs typeface="Book Antiqua"/>
              </a:rPr>
              <a:t>Guías</a:t>
            </a:r>
            <a:r>
              <a:rPr dirty="0" sz="2850" spc="-114">
                <a:solidFill>
                  <a:srgbClr val="C31919"/>
                </a:solidFill>
                <a:latin typeface="Book Antiqua"/>
                <a:cs typeface="Book Antiqua"/>
              </a:rPr>
              <a:t> </a:t>
            </a:r>
            <a:r>
              <a:rPr dirty="0" sz="2850" spc="175">
                <a:solidFill>
                  <a:srgbClr val="C31919"/>
                </a:solidFill>
                <a:latin typeface="Book Antiqua"/>
                <a:cs typeface="Book Antiqua"/>
              </a:rPr>
              <a:t>&amp;</a:t>
            </a:r>
            <a:r>
              <a:rPr dirty="0" sz="2850" spc="-110">
                <a:solidFill>
                  <a:srgbClr val="C31919"/>
                </a:solidFill>
                <a:latin typeface="Book Antiqua"/>
                <a:cs typeface="Book Antiqua"/>
              </a:rPr>
              <a:t> </a:t>
            </a:r>
            <a:r>
              <a:rPr dirty="0" sz="2850">
                <a:solidFill>
                  <a:srgbClr val="C31919"/>
                </a:solidFill>
                <a:latin typeface="Book Antiqua"/>
                <a:cs typeface="Book Antiqua"/>
              </a:rPr>
              <a:t>Manuales</a:t>
            </a:r>
            <a:r>
              <a:rPr dirty="0" sz="2850" spc="-114">
                <a:solidFill>
                  <a:srgbClr val="C31919"/>
                </a:solidFill>
                <a:latin typeface="Book Antiqua"/>
                <a:cs typeface="Book Antiqua"/>
              </a:rPr>
              <a:t> </a:t>
            </a:r>
            <a:r>
              <a:rPr dirty="0" sz="2850" spc="-25">
                <a:solidFill>
                  <a:srgbClr val="C31919"/>
                </a:solidFill>
                <a:latin typeface="Book Antiqua"/>
                <a:cs typeface="Book Antiqua"/>
              </a:rPr>
              <a:t>de </a:t>
            </a:r>
            <a:r>
              <a:rPr dirty="0" sz="2850" spc="-10">
                <a:solidFill>
                  <a:srgbClr val="C31919"/>
                </a:solidFill>
                <a:latin typeface="Book Antiqua"/>
                <a:cs typeface="Book Antiqua"/>
              </a:rPr>
              <a:t>Agencias</a:t>
            </a:r>
            <a:endParaRPr sz="2850">
              <a:latin typeface="Book Antiqua"/>
              <a:cs typeface="Book Antiqua"/>
            </a:endParaRPr>
          </a:p>
          <a:p>
            <a:pPr marL="12700">
              <a:lnSpc>
                <a:spcPct val="100000"/>
              </a:lnSpc>
              <a:spcBef>
                <a:spcPts val="1240"/>
              </a:spcBef>
            </a:pPr>
            <a:r>
              <a:rPr dirty="0" sz="5150">
                <a:solidFill>
                  <a:srgbClr val="181818"/>
                </a:solidFill>
                <a:latin typeface="Book Antiqua"/>
                <a:cs typeface="Book Antiqua"/>
              </a:rPr>
              <a:t>El</a:t>
            </a:r>
            <a:r>
              <a:rPr dirty="0" sz="5150" spc="-75">
                <a:solidFill>
                  <a:srgbClr val="181818"/>
                </a:solidFill>
                <a:latin typeface="Book Antiqua"/>
                <a:cs typeface="Book Antiqua"/>
              </a:rPr>
              <a:t> </a:t>
            </a:r>
            <a:r>
              <a:rPr dirty="0" sz="5150" spc="-10">
                <a:solidFill>
                  <a:srgbClr val="181818"/>
                </a:solidFill>
                <a:latin typeface="Book Antiqua"/>
                <a:cs typeface="Book Antiqua"/>
              </a:rPr>
              <a:t>Préstamo</a:t>
            </a:r>
            <a:endParaRPr sz="5150">
              <a:latin typeface="Book Antiqua"/>
              <a:cs typeface="Book Antiqua"/>
            </a:endParaRPr>
          </a:p>
        </p:txBody>
      </p:sp>
      <p:grpSp>
        <p:nvGrpSpPr>
          <p:cNvPr id="6" name="object 6" descr=""/>
          <p:cNvGrpSpPr/>
          <p:nvPr/>
        </p:nvGrpSpPr>
        <p:grpSpPr>
          <a:xfrm>
            <a:off x="7287067" y="1637160"/>
            <a:ext cx="3587750" cy="6621780"/>
            <a:chOff x="7287067" y="1637160"/>
            <a:chExt cx="3587750" cy="6621780"/>
          </a:xfrm>
        </p:grpSpPr>
        <p:sp>
          <p:nvSpPr>
            <p:cNvPr id="7" name="object 7" descr=""/>
            <p:cNvSpPr/>
            <p:nvPr/>
          </p:nvSpPr>
          <p:spPr>
            <a:xfrm>
              <a:off x="7287067" y="1637160"/>
              <a:ext cx="3587750" cy="6621780"/>
            </a:xfrm>
            <a:custGeom>
              <a:avLst/>
              <a:gdLst/>
              <a:ahLst/>
              <a:cxnLst/>
              <a:rect l="l" t="t" r="r" b="b"/>
              <a:pathLst>
                <a:path w="3587750" h="6621780">
                  <a:moveTo>
                    <a:pt x="3587204" y="0"/>
                  </a:moveTo>
                  <a:lnTo>
                    <a:pt x="0" y="0"/>
                  </a:lnTo>
                  <a:lnTo>
                    <a:pt x="0" y="6621404"/>
                  </a:lnTo>
                  <a:lnTo>
                    <a:pt x="3587204" y="6621404"/>
                  </a:lnTo>
                  <a:lnTo>
                    <a:pt x="3587204" y="0"/>
                  </a:lnTo>
                  <a:close/>
                </a:path>
              </a:pathLst>
            </a:custGeom>
            <a:solidFill>
              <a:srgbClr val="858181">
                <a:alpha val="30198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8" name="object 8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723643" y="2789867"/>
              <a:ext cx="133592" cy="133592"/>
            </a:xfrm>
            <a:prstGeom prst="rect">
              <a:avLst/>
            </a:prstGeom>
          </p:spPr>
        </p:pic>
        <p:pic>
          <p:nvPicPr>
            <p:cNvPr id="9" name="object 9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723643" y="5220141"/>
              <a:ext cx="133592" cy="133592"/>
            </a:xfrm>
            <a:prstGeom prst="rect">
              <a:avLst/>
            </a:prstGeom>
          </p:spPr>
        </p:pic>
      </p:grpSp>
      <p:sp>
        <p:nvSpPr>
          <p:cNvPr id="10" name="object 10" descr=""/>
          <p:cNvSpPr txBox="1"/>
          <p:nvPr/>
        </p:nvSpPr>
        <p:spPr>
          <a:xfrm>
            <a:off x="7287067" y="1637160"/>
            <a:ext cx="3587750" cy="6621780"/>
          </a:xfrm>
          <a:prstGeom prst="rect">
            <a:avLst/>
          </a:prstGeom>
        </p:spPr>
        <p:txBody>
          <a:bodyPr wrap="square" lIns="0" tIns="334645" rIns="0" bIns="0" rtlCol="0" vert="horz">
            <a:spAutoFit/>
          </a:bodyPr>
          <a:lstStyle/>
          <a:p>
            <a:pPr marL="436245">
              <a:lnSpc>
                <a:spcPct val="100000"/>
              </a:lnSpc>
              <a:spcBef>
                <a:spcPts val="2635"/>
              </a:spcBef>
            </a:pPr>
            <a:r>
              <a:rPr dirty="0" sz="2750" spc="180" b="1">
                <a:solidFill>
                  <a:srgbClr val="FFFFFF"/>
                </a:solidFill>
                <a:latin typeface="Roboto"/>
                <a:cs typeface="Roboto"/>
              </a:rPr>
              <a:t>FHA</a:t>
            </a:r>
            <a:endParaRPr sz="2750">
              <a:latin typeface="Roboto"/>
              <a:cs typeface="Roboto"/>
            </a:endParaRPr>
          </a:p>
          <a:p>
            <a:pPr marL="770255" marR="530860">
              <a:lnSpc>
                <a:spcPct val="131300"/>
              </a:lnSpc>
              <a:spcBef>
                <a:spcPts val="1190"/>
              </a:spcBef>
            </a:pPr>
            <a:r>
              <a:rPr dirty="0" sz="2400" i="1">
                <a:solidFill>
                  <a:srgbClr val="FFFFFF"/>
                </a:solidFill>
                <a:latin typeface="Roboto"/>
                <a:cs typeface="Roboto"/>
              </a:rPr>
              <a:t>Single</a:t>
            </a:r>
            <a:r>
              <a:rPr dirty="0" sz="2400" spc="220" i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 spc="-10" i="1">
                <a:solidFill>
                  <a:srgbClr val="FFFFFF"/>
                </a:solidFill>
                <a:latin typeface="Roboto"/>
                <a:cs typeface="Roboto"/>
              </a:rPr>
              <a:t>Family </a:t>
            </a:r>
            <a:r>
              <a:rPr dirty="0" sz="2400" i="1">
                <a:solidFill>
                  <a:srgbClr val="FFFFFF"/>
                </a:solidFill>
                <a:latin typeface="Roboto"/>
                <a:cs typeface="Roboto"/>
              </a:rPr>
              <a:t>Housing</a:t>
            </a:r>
            <a:r>
              <a:rPr dirty="0" sz="2400" spc="245" i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 spc="-10" i="1">
                <a:solidFill>
                  <a:srgbClr val="FFFFFF"/>
                </a:solidFill>
                <a:latin typeface="Roboto"/>
                <a:cs typeface="Roboto"/>
              </a:rPr>
              <a:t>Policy </a:t>
            </a:r>
            <a:r>
              <a:rPr dirty="0" sz="2400" i="1">
                <a:solidFill>
                  <a:srgbClr val="FFFFFF"/>
                </a:solidFill>
                <a:latin typeface="Roboto"/>
                <a:cs typeface="Roboto"/>
              </a:rPr>
              <a:t>Handbook</a:t>
            </a:r>
            <a:r>
              <a:rPr dirty="0" sz="2400" spc="305" i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 spc="-20">
                <a:solidFill>
                  <a:srgbClr val="FFFFFF"/>
                </a:solidFill>
                <a:latin typeface="Roboto"/>
                <a:cs typeface="Roboto"/>
              </a:rPr>
              <a:t>(HUD </a:t>
            </a:r>
            <a:r>
              <a:rPr dirty="0" sz="2400" spc="35">
                <a:solidFill>
                  <a:srgbClr val="FFFFFF"/>
                </a:solidFill>
                <a:latin typeface="Roboto"/>
                <a:cs typeface="Roboto"/>
              </a:rPr>
              <a:t>Handbook </a:t>
            </a:r>
            <a:r>
              <a:rPr dirty="0" sz="2400" spc="60">
                <a:solidFill>
                  <a:srgbClr val="FFFFFF"/>
                </a:solidFill>
                <a:latin typeface="Roboto"/>
                <a:cs typeface="Roboto"/>
              </a:rPr>
              <a:t>4000.1)</a:t>
            </a:r>
            <a:endParaRPr sz="2400">
              <a:latin typeface="Roboto"/>
              <a:cs typeface="Roboto"/>
            </a:endParaRPr>
          </a:p>
          <a:p>
            <a:pPr marL="770255" marR="510540">
              <a:lnSpc>
                <a:spcPct val="131300"/>
              </a:lnSpc>
              <a:spcBef>
                <a:spcPts val="170"/>
              </a:spcBef>
            </a:pPr>
            <a:r>
              <a:rPr dirty="0" sz="2400">
                <a:solidFill>
                  <a:srgbClr val="FFFFFF"/>
                </a:solidFill>
                <a:latin typeface="Roboto"/>
                <a:cs typeface="Roboto"/>
              </a:rPr>
              <a:t>HUD</a:t>
            </a:r>
            <a:r>
              <a:rPr dirty="0" sz="2400" spc="18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 spc="55">
                <a:solidFill>
                  <a:srgbClr val="FFFFFF"/>
                </a:solidFill>
                <a:latin typeface="Roboto"/>
                <a:cs typeface="Roboto"/>
              </a:rPr>
              <a:t>Mortgagee </a:t>
            </a:r>
            <a:r>
              <a:rPr dirty="0" sz="2400" spc="45">
                <a:solidFill>
                  <a:srgbClr val="FFFFFF"/>
                </a:solidFill>
                <a:latin typeface="Roboto"/>
                <a:cs typeface="Roboto"/>
              </a:rPr>
              <a:t>Letters.</a:t>
            </a:r>
            <a:endParaRPr sz="2400">
              <a:latin typeface="Roboto"/>
              <a:cs typeface="Roboto"/>
            </a:endParaRPr>
          </a:p>
        </p:txBody>
      </p:sp>
      <p:grpSp>
        <p:nvGrpSpPr>
          <p:cNvPr id="11" name="object 11" descr=""/>
          <p:cNvGrpSpPr/>
          <p:nvPr/>
        </p:nvGrpSpPr>
        <p:grpSpPr>
          <a:xfrm>
            <a:off x="11165318" y="1637160"/>
            <a:ext cx="3594735" cy="6621780"/>
            <a:chOff x="11165318" y="1637160"/>
            <a:chExt cx="3594735" cy="6621780"/>
          </a:xfrm>
        </p:grpSpPr>
        <p:sp>
          <p:nvSpPr>
            <p:cNvPr id="12" name="object 12" descr=""/>
            <p:cNvSpPr/>
            <p:nvPr/>
          </p:nvSpPr>
          <p:spPr>
            <a:xfrm>
              <a:off x="11165318" y="1637160"/>
              <a:ext cx="3594735" cy="6621780"/>
            </a:xfrm>
            <a:custGeom>
              <a:avLst/>
              <a:gdLst/>
              <a:ahLst/>
              <a:cxnLst/>
              <a:rect l="l" t="t" r="r" b="b"/>
              <a:pathLst>
                <a:path w="3594734" h="6621780">
                  <a:moveTo>
                    <a:pt x="3594477" y="0"/>
                  </a:moveTo>
                  <a:lnTo>
                    <a:pt x="0" y="0"/>
                  </a:lnTo>
                  <a:lnTo>
                    <a:pt x="0" y="6621404"/>
                  </a:lnTo>
                  <a:lnTo>
                    <a:pt x="3594477" y="6621404"/>
                  </a:lnTo>
                  <a:lnTo>
                    <a:pt x="3594477" y="0"/>
                  </a:lnTo>
                  <a:close/>
                </a:path>
              </a:pathLst>
            </a:custGeom>
            <a:solidFill>
              <a:srgbClr val="4AAF30">
                <a:alpha val="30198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3" name="object 13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1609172" y="2789867"/>
              <a:ext cx="133592" cy="133592"/>
            </a:xfrm>
            <a:prstGeom prst="rect">
              <a:avLst/>
            </a:prstGeom>
          </p:spPr>
        </p:pic>
        <p:pic>
          <p:nvPicPr>
            <p:cNvPr id="14" name="object 14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1609172" y="5220141"/>
              <a:ext cx="133592" cy="133592"/>
            </a:xfrm>
            <a:prstGeom prst="rect">
              <a:avLst/>
            </a:prstGeom>
          </p:spPr>
        </p:pic>
      </p:grpSp>
      <p:sp>
        <p:nvSpPr>
          <p:cNvPr id="15" name="object 15" descr=""/>
          <p:cNvSpPr txBox="1"/>
          <p:nvPr/>
        </p:nvSpPr>
        <p:spPr>
          <a:xfrm>
            <a:off x="11165318" y="1637160"/>
            <a:ext cx="3594735" cy="6621780"/>
          </a:xfrm>
          <a:prstGeom prst="rect">
            <a:avLst/>
          </a:prstGeom>
        </p:spPr>
        <p:txBody>
          <a:bodyPr wrap="square" lIns="0" tIns="334645" rIns="0" bIns="0" rtlCol="0" vert="horz">
            <a:spAutoFit/>
          </a:bodyPr>
          <a:lstStyle/>
          <a:p>
            <a:pPr marL="438784">
              <a:lnSpc>
                <a:spcPct val="100000"/>
              </a:lnSpc>
              <a:spcBef>
                <a:spcPts val="2635"/>
              </a:spcBef>
              <a:tabLst>
                <a:tab pos="1952625" algn="l"/>
              </a:tabLst>
            </a:pPr>
            <a:r>
              <a:rPr dirty="0" sz="2750" spc="180" b="1">
                <a:solidFill>
                  <a:srgbClr val="FFFFFF"/>
                </a:solidFill>
                <a:latin typeface="Roboto"/>
                <a:cs typeface="Roboto"/>
              </a:rPr>
              <a:t>FANNIE</a:t>
            </a:r>
            <a:r>
              <a:rPr dirty="0" sz="2750" b="1">
                <a:solidFill>
                  <a:srgbClr val="FFFFFF"/>
                </a:solidFill>
                <a:latin typeface="Roboto"/>
                <a:cs typeface="Roboto"/>
              </a:rPr>
              <a:t>	</a:t>
            </a:r>
            <a:r>
              <a:rPr dirty="0" sz="2750" spc="195" b="1">
                <a:solidFill>
                  <a:srgbClr val="FFFFFF"/>
                </a:solidFill>
                <a:latin typeface="Roboto"/>
                <a:cs typeface="Roboto"/>
              </a:rPr>
              <a:t>MAE</a:t>
            </a:r>
            <a:endParaRPr sz="2750">
              <a:latin typeface="Roboto"/>
              <a:cs typeface="Roboto"/>
            </a:endParaRPr>
          </a:p>
          <a:p>
            <a:pPr marL="772160" marR="569595">
              <a:lnSpc>
                <a:spcPct val="131300"/>
              </a:lnSpc>
              <a:spcBef>
                <a:spcPts val="1190"/>
              </a:spcBef>
            </a:pPr>
            <a:r>
              <a:rPr dirty="0" sz="2400">
                <a:solidFill>
                  <a:srgbClr val="FFFFFF"/>
                </a:solidFill>
                <a:latin typeface="Roboto"/>
                <a:cs typeface="Roboto"/>
              </a:rPr>
              <a:t>Servicing</a:t>
            </a:r>
            <a:r>
              <a:rPr dirty="0" sz="2400" spc="49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 spc="45">
                <a:solidFill>
                  <a:srgbClr val="FFFFFF"/>
                </a:solidFill>
                <a:latin typeface="Roboto"/>
                <a:cs typeface="Roboto"/>
              </a:rPr>
              <a:t>Guide </a:t>
            </a:r>
            <a:r>
              <a:rPr dirty="0" sz="2400">
                <a:solidFill>
                  <a:srgbClr val="FFFFFF"/>
                </a:solidFill>
                <a:latin typeface="Roboto"/>
                <a:cs typeface="Roboto"/>
              </a:rPr>
              <a:t>Fannie</a:t>
            </a:r>
            <a:r>
              <a:rPr dirty="0" sz="2400" spc="33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 spc="-25">
                <a:solidFill>
                  <a:srgbClr val="FFFFFF"/>
                </a:solidFill>
                <a:latin typeface="Roboto"/>
                <a:cs typeface="Roboto"/>
              </a:rPr>
              <a:t>Mae </a:t>
            </a:r>
            <a:r>
              <a:rPr dirty="0" sz="2400">
                <a:solidFill>
                  <a:srgbClr val="FFFFFF"/>
                </a:solidFill>
                <a:latin typeface="Roboto"/>
                <a:cs typeface="Roboto"/>
              </a:rPr>
              <a:t>Single</a:t>
            </a:r>
            <a:r>
              <a:rPr dirty="0" sz="2400" spc="36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 spc="-10">
                <a:solidFill>
                  <a:srgbClr val="FFFFFF"/>
                </a:solidFill>
                <a:latin typeface="Roboto"/>
                <a:cs typeface="Roboto"/>
              </a:rPr>
              <a:t>Family </a:t>
            </a:r>
            <a:r>
              <a:rPr dirty="0" sz="2400">
                <a:solidFill>
                  <a:srgbClr val="FFFFFF"/>
                </a:solidFill>
                <a:latin typeface="Roboto"/>
                <a:cs typeface="Roboto"/>
              </a:rPr>
              <a:t>Published</a:t>
            </a:r>
            <a:r>
              <a:rPr dirty="0" sz="2400" spc="49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 spc="-25">
                <a:solidFill>
                  <a:srgbClr val="FFFFFF"/>
                </a:solidFill>
                <a:latin typeface="Roboto"/>
                <a:cs typeface="Roboto"/>
              </a:rPr>
              <a:t>May </a:t>
            </a:r>
            <a:r>
              <a:rPr dirty="0" sz="2400">
                <a:solidFill>
                  <a:srgbClr val="FFFFFF"/>
                </a:solidFill>
                <a:latin typeface="Roboto"/>
                <a:cs typeface="Roboto"/>
              </a:rPr>
              <a:t>10,</a:t>
            </a:r>
            <a:r>
              <a:rPr dirty="0" sz="2400" spc="28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 spc="40">
                <a:solidFill>
                  <a:srgbClr val="FFFFFF"/>
                </a:solidFill>
                <a:latin typeface="Roboto"/>
                <a:cs typeface="Roboto"/>
              </a:rPr>
              <a:t>2023.</a:t>
            </a:r>
            <a:endParaRPr sz="2400">
              <a:latin typeface="Roboto"/>
              <a:cs typeface="Roboto"/>
            </a:endParaRPr>
          </a:p>
          <a:p>
            <a:pPr marL="772160">
              <a:lnSpc>
                <a:spcPct val="100000"/>
              </a:lnSpc>
              <a:spcBef>
                <a:spcPts val="1075"/>
              </a:spcBef>
            </a:pPr>
            <a:r>
              <a:rPr dirty="0" sz="2400">
                <a:solidFill>
                  <a:srgbClr val="FFFFFF"/>
                </a:solidFill>
                <a:latin typeface="Roboto"/>
                <a:cs typeface="Roboto"/>
              </a:rPr>
              <a:t>Lender's</a:t>
            </a:r>
            <a:r>
              <a:rPr dirty="0" sz="2400" spc="35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 spc="45">
                <a:solidFill>
                  <a:srgbClr val="FFFFFF"/>
                </a:solidFill>
                <a:latin typeface="Roboto"/>
                <a:cs typeface="Roboto"/>
              </a:rPr>
              <a:t>Letters.</a:t>
            </a:r>
            <a:endParaRPr sz="2400">
              <a:latin typeface="Roboto"/>
              <a:cs typeface="Roboto"/>
            </a:endParaRPr>
          </a:p>
        </p:txBody>
      </p:sp>
      <p:grpSp>
        <p:nvGrpSpPr>
          <p:cNvPr id="16" name="object 16" descr=""/>
          <p:cNvGrpSpPr/>
          <p:nvPr/>
        </p:nvGrpSpPr>
        <p:grpSpPr>
          <a:xfrm>
            <a:off x="15050842" y="1637160"/>
            <a:ext cx="3587750" cy="6621780"/>
            <a:chOff x="15050842" y="1637160"/>
            <a:chExt cx="3587750" cy="6621780"/>
          </a:xfrm>
        </p:grpSpPr>
        <p:sp>
          <p:nvSpPr>
            <p:cNvPr id="17" name="object 17" descr=""/>
            <p:cNvSpPr/>
            <p:nvPr/>
          </p:nvSpPr>
          <p:spPr>
            <a:xfrm>
              <a:off x="15050842" y="1637160"/>
              <a:ext cx="3587750" cy="6621780"/>
            </a:xfrm>
            <a:custGeom>
              <a:avLst/>
              <a:gdLst/>
              <a:ahLst/>
              <a:cxnLst/>
              <a:rect l="l" t="t" r="r" b="b"/>
              <a:pathLst>
                <a:path w="3587750" h="6621780">
                  <a:moveTo>
                    <a:pt x="3587202" y="0"/>
                  </a:moveTo>
                  <a:lnTo>
                    <a:pt x="0" y="0"/>
                  </a:lnTo>
                  <a:lnTo>
                    <a:pt x="0" y="6621404"/>
                  </a:lnTo>
                  <a:lnTo>
                    <a:pt x="3587202" y="6621404"/>
                  </a:lnTo>
                  <a:lnTo>
                    <a:pt x="3587202" y="0"/>
                  </a:lnTo>
                  <a:close/>
                </a:path>
              </a:pathLst>
            </a:custGeom>
            <a:solidFill>
              <a:srgbClr val="0A3964">
                <a:alpha val="30198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8" name="object 18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5480146" y="2789867"/>
              <a:ext cx="133592" cy="133592"/>
            </a:xfrm>
            <a:prstGeom prst="rect">
              <a:avLst/>
            </a:prstGeom>
          </p:spPr>
        </p:pic>
        <p:pic>
          <p:nvPicPr>
            <p:cNvPr id="19" name="object 19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5480146" y="7141076"/>
              <a:ext cx="133592" cy="133592"/>
            </a:xfrm>
            <a:prstGeom prst="rect">
              <a:avLst/>
            </a:prstGeom>
          </p:spPr>
        </p:pic>
        <p:pic>
          <p:nvPicPr>
            <p:cNvPr id="20" name="object 20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5480146" y="7650414"/>
              <a:ext cx="133592" cy="133592"/>
            </a:xfrm>
            <a:prstGeom prst="rect">
              <a:avLst/>
            </a:prstGeom>
          </p:spPr>
        </p:pic>
      </p:grpSp>
      <p:sp>
        <p:nvSpPr>
          <p:cNvPr id="21" name="object 21" descr=""/>
          <p:cNvSpPr txBox="1"/>
          <p:nvPr/>
        </p:nvSpPr>
        <p:spPr>
          <a:xfrm>
            <a:off x="15050842" y="1637160"/>
            <a:ext cx="3587750" cy="6621780"/>
          </a:xfrm>
          <a:prstGeom prst="rect">
            <a:avLst/>
          </a:prstGeom>
        </p:spPr>
        <p:txBody>
          <a:bodyPr wrap="square" lIns="0" tIns="334645" rIns="0" bIns="0" rtlCol="0" vert="horz">
            <a:spAutoFit/>
          </a:bodyPr>
          <a:lstStyle/>
          <a:p>
            <a:pPr algn="ctr" marR="145415">
              <a:lnSpc>
                <a:spcPct val="100000"/>
              </a:lnSpc>
              <a:spcBef>
                <a:spcPts val="2635"/>
              </a:spcBef>
              <a:tabLst>
                <a:tab pos="1726564" algn="l"/>
              </a:tabLst>
            </a:pPr>
            <a:r>
              <a:rPr dirty="0" sz="2750" spc="204" b="1">
                <a:solidFill>
                  <a:srgbClr val="FFFFFF"/>
                </a:solidFill>
                <a:latin typeface="Roboto"/>
                <a:cs typeface="Roboto"/>
              </a:rPr>
              <a:t>FREDDIE</a:t>
            </a:r>
            <a:r>
              <a:rPr dirty="0" sz="2750" b="1">
                <a:solidFill>
                  <a:srgbClr val="FFFFFF"/>
                </a:solidFill>
                <a:latin typeface="Roboto"/>
                <a:cs typeface="Roboto"/>
              </a:rPr>
              <a:t>	</a:t>
            </a:r>
            <a:r>
              <a:rPr dirty="0" sz="2750" spc="195" b="1">
                <a:solidFill>
                  <a:srgbClr val="FFFFFF"/>
                </a:solidFill>
                <a:latin typeface="Roboto"/>
                <a:cs typeface="Roboto"/>
              </a:rPr>
              <a:t>MAC</a:t>
            </a:r>
            <a:endParaRPr sz="2750">
              <a:latin typeface="Roboto"/>
              <a:cs typeface="Roboto"/>
            </a:endParaRPr>
          </a:p>
          <a:p>
            <a:pPr marL="767715" marR="445770" indent="84455">
              <a:lnSpc>
                <a:spcPct val="131300"/>
              </a:lnSpc>
              <a:spcBef>
                <a:spcPts val="1190"/>
              </a:spcBef>
            </a:pPr>
            <a:r>
              <a:rPr dirty="0" sz="2400" spc="45">
                <a:solidFill>
                  <a:srgbClr val="FFFFFF"/>
                </a:solidFill>
                <a:latin typeface="Roboto"/>
                <a:cs typeface="Roboto"/>
              </a:rPr>
              <a:t>Freddie</a:t>
            </a:r>
            <a:r>
              <a:rPr dirty="0" sz="2400" spc="15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 spc="-25">
                <a:solidFill>
                  <a:srgbClr val="FFFFFF"/>
                </a:solidFill>
                <a:latin typeface="Roboto"/>
                <a:cs typeface="Roboto"/>
              </a:rPr>
              <a:t>Mac </a:t>
            </a:r>
            <a:r>
              <a:rPr dirty="0" sz="2400">
                <a:solidFill>
                  <a:srgbClr val="FFFFFF"/>
                </a:solidFill>
                <a:latin typeface="Roboto"/>
                <a:cs typeface="Roboto"/>
              </a:rPr>
              <a:t>Single-</a:t>
            </a:r>
            <a:r>
              <a:rPr dirty="0" sz="2400" spc="-10">
                <a:solidFill>
                  <a:srgbClr val="FFFFFF"/>
                </a:solidFill>
                <a:latin typeface="Roboto"/>
                <a:cs typeface="Roboto"/>
              </a:rPr>
              <a:t>Family </a:t>
            </a:r>
            <a:r>
              <a:rPr dirty="0" sz="2400" spc="35">
                <a:solidFill>
                  <a:srgbClr val="FFFFFF"/>
                </a:solidFill>
                <a:latin typeface="Roboto"/>
                <a:cs typeface="Roboto"/>
              </a:rPr>
              <a:t>Seller/Servicer </a:t>
            </a:r>
            <a:r>
              <a:rPr dirty="0" sz="2400">
                <a:solidFill>
                  <a:srgbClr val="FFFFFF"/>
                </a:solidFill>
                <a:latin typeface="Roboto"/>
                <a:cs typeface="Roboto"/>
              </a:rPr>
              <a:t>Guide</a:t>
            </a:r>
            <a:r>
              <a:rPr dirty="0" sz="2400" spc="34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 spc="40">
                <a:solidFill>
                  <a:srgbClr val="FFFFFF"/>
                </a:solidFill>
                <a:latin typeface="Roboto"/>
                <a:cs typeface="Roboto"/>
              </a:rPr>
              <a:t>(“Guide”) </a:t>
            </a:r>
            <a:r>
              <a:rPr dirty="0" sz="2400" spc="45">
                <a:solidFill>
                  <a:srgbClr val="FFFFFF"/>
                </a:solidFill>
                <a:latin typeface="Roboto"/>
                <a:cs typeface="Roboto"/>
              </a:rPr>
              <a:t>chapters</a:t>
            </a:r>
            <a:r>
              <a:rPr dirty="0" sz="2400" spc="14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 spc="-10">
                <a:solidFill>
                  <a:srgbClr val="FFFFFF"/>
                </a:solidFill>
                <a:latin typeface="Roboto"/>
                <a:cs typeface="Roboto"/>
              </a:rPr>
              <a:t>current </a:t>
            </a:r>
            <a:r>
              <a:rPr dirty="0" sz="2400">
                <a:solidFill>
                  <a:srgbClr val="FFFFFF"/>
                </a:solidFill>
                <a:latin typeface="Roboto"/>
                <a:cs typeface="Roboto"/>
              </a:rPr>
              <a:t>as</a:t>
            </a:r>
            <a:r>
              <a:rPr dirty="0" sz="2400" spc="16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 spc="55">
                <a:solidFill>
                  <a:srgbClr val="FFFFFF"/>
                </a:solidFill>
                <a:latin typeface="Roboto"/>
                <a:cs typeface="Roboto"/>
              </a:rPr>
              <a:t>of</a:t>
            </a:r>
            <a:r>
              <a:rPr dirty="0" sz="2400" spc="17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 spc="-10">
                <a:solidFill>
                  <a:srgbClr val="FFFFFF"/>
                </a:solidFill>
                <a:latin typeface="Roboto"/>
                <a:cs typeface="Roboto"/>
              </a:rPr>
              <a:t>Bulletin </a:t>
            </a:r>
            <a:r>
              <a:rPr dirty="0" sz="2400">
                <a:solidFill>
                  <a:srgbClr val="FFFFFF"/>
                </a:solidFill>
                <a:latin typeface="Roboto"/>
                <a:cs typeface="Roboto"/>
              </a:rPr>
              <a:t>2023-</a:t>
            </a:r>
            <a:r>
              <a:rPr dirty="0" sz="2400" spc="-25">
                <a:solidFill>
                  <a:srgbClr val="FFFFFF"/>
                </a:solidFill>
                <a:latin typeface="Roboto"/>
                <a:cs typeface="Roboto"/>
              </a:rPr>
              <a:t>11,</a:t>
            </a:r>
            <a:endParaRPr sz="2400">
              <a:latin typeface="Roboto"/>
              <a:cs typeface="Roboto"/>
            </a:endParaRPr>
          </a:p>
          <a:p>
            <a:pPr marL="767715" marR="962025">
              <a:lnSpc>
                <a:spcPct val="131300"/>
              </a:lnSpc>
            </a:pPr>
            <a:r>
              <a:rPr dirty="0" sz="2400">
                <a:solidFill>
                  <a:srgbClr val="FFFFFF"/>
                </a:solidFill>
                <a:latin typeface="Roboto"/>
                <a:cs typeface="Roboto"/>
              </a:rPr>
              <a:t>published</a:t>
            </a:r>
            <a:r>
              <a:rPr dirty="0" sz="2400" spc="484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 spc="-25">
                <a:solidFill>
                  <a:srgbClr val="FFFFFF"/>
                </a:solidFill>
                <a:latin typeface="Roboto"/>
                <a:cs typeface="Roboto"/>
              </a:rPr>
              <a:t>on </a:t>
            </a:r>
            <a:r>
              <a:rPr dirty="0" sz="2400">
                <a:solidFill>
                  <a:srgbClr val="FFFFFF"/>
                </a:solidFill>
                <a:latin typeface="Roboto"/>
                <a:cs typeface="Roboto"/>
              </a:rPr>
              <a:t>May</a:t>
            </a:r>
            <a:r>
              <a:rPr dirty="0" sz="2400" spc="19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>
                <a:solidFill>
                  <a:srgbClr val="FFFFFF"/>
                </a:solidFill>
                <a:latin typeface="Roboto"/>
                <a:cs typeface="Roboto"/>
              </a:rPr>
              <a:t>3,</a:t>
            </a:r>
            <a:r>
              <a:rPr dirty="0" sz="2400" spc="20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 spc="40">
                <a:solidFill>
                  <a:srgbClr val="FFFFFF"/>
                </a:solidFill>
                <a:latin typeface="Roboto"/>
                <a:cs typeface="Roboto"/>
              </a:rPr>
              <a:t>2023.</a:t>
            </a:r>
            <a:endParaRPr sz="2400">
              <a:latin typeface="Roboto"/>
              <a:cs typeface="Roboto"/>
            </a:endParaRPr>
          </a:p>
          <a:p>
            <a:pPr marL="767715" marR="448309">
              <a:lnSpc>
                <a:spcPts val="4010"/>
              </a:lnSpc>
              <a:spcBef>
                <a:spcPts val="265"/>
              </a:spcBef>
            </a:pPr>
            <a:r>
              <a:rPr dirty="0" sz="2400">
                <a:solidFill>
                  <a:srgbClr val="FFFFFF"/>
                </a:solidFill>
                <a:latin typeface="Roboto"/>
                <a:cs typeface="Roboto"/>
              </a:rPr>
              <a:t>Industry</a:t>
            </a:r>
            <a:r>
              <a:rPr dirty="0" sz="2400" spc="35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 spc="45">
                <a:solidFill>
                  <a:srgbClr val="FFFFFF"/>
                </a:solidFill>
                <a:latin typeface="Roboto"/>
                <a:cs typeface="Roboto"/>
              </a:rPr>
              <a:t>Letters. </a:t>
            </a:r>
            <a:r>
              <a:rPr dirty="0" sz="2400">
                <a:solidFill>
                  <a:srgbClr val="FFFFFF"/>
                </a:solidFill>
                <a:latin typeface="Roboto"/>
                <a:cs typeface="Roboto"/>
              </a:rPr>
              <a:t>Guide</a:t>
            </a:r>
            <a:r>
              <a:rPr dirty="0" sz="2400" spc="34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 spc="-10">
                <a:solidFill>
                  <a:srgbClr val="FFFFFF"/>
                </a:solidFill>
                <a:latin typeface="Roboto"/>
                <a:cs typeface="Roboto"/>
              </a:rPr>
              <a:t>Bulletins.</a:t>
            </a:r>
            <a:endParaRPr sz="2400">
              <a:latin typeface="Roboto"/>
              <a:cs typeface="Roboto"/>
            </a:endParaRPr>
          </a:p>
        </p:txBody>
      </p:sp>
      <p:pic>
        <p:nvPicPr>
          <p:cNvPr id="22" name="object 22" descr="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956713" y="9531912"/>
            <a:ext cx="756732" cy="727626"/>
          </a:xfrm>
          <a:prstGeom prst="rect">
            <a:avLst/>
          </a:prstGeom>
        </p:spPr>
      </p:pic>
      <p:sp>
        <p:nvSpPr>
          <p:cNvPr id="23" name="object 23" descr="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38100">
              <a:lnSpc>
                <a:spcPts val="2035"/>
              </a:lnSpc>
            </a:pPr>
            <a:fld id="{81D60167-4931-47E6-BA6A-407CBD079E47}" type="slidenum">
              <a:rPr dirty="0" spc="-25"/>
              <a:t>49</a:t>
            </a:fld>
          </a:p>
        </p:txBody>
      </p:sp>
      <p:sp>
        <p:nvSpPr>
          <p:cNvPr id="24" name="object 24" descr="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698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55"/>
              </a:spcBef>
            </a:pPr>
            <a:r>
              <a:rPr dirty="0"/>
              <a:t>©2023</a:t>
            </a:r>
            <a:r>
              <a:rPr dirty="0" spc="290"/>
              <a:t> </a:t>
            </a:r>
            <a:r>
              <a:rPr dirty="0"/>
              <a:t>Proprietary</a:t>
            </a:r>
            <a:r>
              <a:rPr dirty="0" spc="290"/>
              <a:t> </a:t>
            </a:r>
            <a:r>
              <a:rPr dirty="0"/>
              <a:t>and</a:t>
            </a:r>
            <a:r>
              <a:rPr dirty="0" spc="295"/>
              <a:t> </a:t>
            </a:r>
            <a:r>
              <a:rPr dirty="0"/>
              <a:t>Confidential.</a:t>
            </a:r>
            <a:r>
              <a:rPr dirty="0" spc="290"/>
              <a:t> </a:t>
            </a:r>
            <a:r>
              <a:rPr dirty="0"/>
              <a:t>All</a:t>
            </a:r>
            <a:r>
              <a:rPr dirty="0" spc="295"/>
              <a:t> </a:t>
            </a:r>
            <a:r>
              <a:rPr dirty="0"/>
              <a:t>Rights</a:t>
            </a:r>
            <a:r>
              <a:rPr dirty="0" spc="290"/>
              <a:t> </a:t>
            </a:r>
            <a:r>
              <a:rPr dirty="0" spc="-10"/>
              <a:t>Reserved.</a:t>
            </a:r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738425" y="0"/>
            <a:ext cx="5821045" cy="10478135"/>
            <a:chOff x="738425" y="0"/>
            <a:chExt cx="5821045" cy="10478135"/>
          </a:xfrm>
        </p:grpSpPr>
        <p:sp>
          <p:nvSpPr>
            <p:cNvPr id="3" name="object 3" descr=""/>
            <p:cNvSpPr/>
            <p:nvPr/>
          </p:nvSpPr>
          <p:spPr>
            <a:xfrm>
              <a:off x="738425" y="0"/>
              <a:ext cx="5821045" cy="10478135"/>
            </a:xfrm>
            <a:custGeom>
              <a:avLst/>
              <a:gdLst/>
              <a:ahLst/>
              <a:cxnLst/>
              <a:rect l="l" t="t" r="r" b="b"/>
              <a:pathLst>
                <a:path w="5821045" h="10478135">
                  <a:moveTo>
                    <a:pt x="5821015" y="0"/>
                  </a:moveTo>
                  <a:lnTo>
                    <a:pt x="0" y="0"/>
                  </a:lnTo>
                  <a:lnTo>
                    <a:pt x="0" y="10477827"/>
                  </a:lnTo>
                  <a:lnTo>
                    <a:pt x="5821015" y="10477827"/>
                  </a:lnTo>
                  <a:lnTo>
                    <a:pt x="5821015" y="0"/>
                  </a:lnTo>
                  <a:close/>
                </a:path>
              </a:pathLst>
            </a:custGeom>
            <a:solidFill>
              <a:srgbClr val="EDF1EB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" name="object 4" descr=""/>
            <p:cNvSpPr/>
            <p:nvPr/>
          </p:nvSpPr>
          <p:spPr>
            <a:xfrm>
              <a:off x="1466052" y="6443413"/>
              <a:ext cx="582295" cy="58419"/>
            </a:xfrm>
            <a:custGeom>
              <a:avLst/>
              <a:gdLst/>
              <a:ahLst/>
              <a:cxnLst/>
              <a:rect l="l" t="t" r="r" b="b"/>
              <a:pathLst>
                <a:path w="582294" h="58420">
                  <a:moveTo>
                    <a:pt x="582101" y="0"/>
                  </a:moveTo>
                  <a:lnTo>
                    <a:pt x="0" y="0"/>
                  </a:lnTo>
                  <a:lnTo>
                    <a:pt x="0" y="58209"/>
                  </a:lnTo>
                  <a:lnTo>
                    <a:pt x="582101" y="58209"/>
                  </a:lnTo>
                  <a:lnTo>
                    <a:pt x="582101" y="0"/>
                  </a:lnTo>
                  <a:close/>
                </a:path>
              </a:pathLst>
            </a:custGeom>
            <a:solidFill>
              <a:srgbClr val="C31919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5" name="object 5" descr=""/>
          <p:cNvSpPr txBox="1"/>
          <p:nvPr/>
        </p:nvSpPr>
        <p:spPr>
          <a:xfrm>
            <a:off x="1453352" y="4345784"/>
            <a:ext cx="3556635" cy="1786255"/>
          </a:xfrm>
          <a:prstGeom prst="rect">
            <a:avLst/>
          </a:prstGeom>
        </p:spPr>
        <p:txBody>
          <a:bodyPr wrap="square" lIns="0" tIns="73660" rIns="0" bIns="0" rtlCol="0" vert="horz">
            <a:spAutoFit/>
          </a:bodyPr>
          <a:lstStyle/>
          <a:p>
            <a:pPr marL="12700" marR="95250">
              <a:lnSpc>
                <a:spcPts val="2980"/>
              </a:lnSpc>
              <a:spcBef>
                <a:spcPts val="580"/>
              </a:spcBef>
            </a:pPr>
            <a:r>
              <a:rPr dirty="0" sz="2850">
                <a:solidFill>
                  <a:srgbClr val="C31919"/>
                </a:solidFill>
                <a:latin typeface="Book Antiqua"/>
                <a:cs typeface="Book Antiqua"/>
              </a:rPr>
              <a:t>Guías</a:t>
            </a:r>
            <a:r>
              <a:rPr dirty="0" sz="2850" spc="-114">
                <a:solidFill>
                  <a:srgbClr val="C31919"/>
                </a:solidFill>
                <a:latin typeface="Book Antiqua"/>
                <a:cs typeface="Book Antiqua"/>
              </a:rPr>
              <a:t> </a:t>
            </a:r>
            <a:r>
              <a:rPr dirty="0" sz="2850" spc="175">
                <a:solidFill>
                  <a:srgbClr val="C31919"/>
                </a:solidFill>
                <a:latin typeface="Book Antiqua"/>
                <a:cs typeface="Book Antiqua"/>
              </a:rPr>
              <a:t>&amp;</a:t>
            </a:r>
            <a:r>
              <a:rPr dirty="0" sz="2850" spc="-110">
                <a:solidFill>
                  <a:srgbClr val="C31919"/>
                </a:solidFill>
                <a:latin typeface="Book Antiqua"/>
                <a:cs typeface="Book Antiqua"/>
              </a:rPr>
              <a:t> </a:t>
            </a:r>
            <a:r>
              <a:rPr dirty="0" sz="2850">
                <a:solidFill>
                  <a:srgbClr val="C31919"/>
                </a:solidFill>
                <a:latin typeface="Book Antiqua"/>
                <a:cs typeface="Book Antiqua"/>
              </a:rPr>
              <a:t>Manuales</a:t>
            </a:r>
            <a:r>
              <a:rPr dirty="0" sz="2850" spc="-114">
                <a:solidFill>
                  <a:srgbClr val="C31919"/>
                </a:solidFill>
                <a:latin typeface="Book Antiqua"/>
                <a:cs typeface="Book Antiqua"/>
              </a:rPr>
              <a:t> </a:t>
            </a:r>
            <a:r>
              <a:rPr dirty="0" sz="2850" spc="-25">
                <a:solidFill>
                  <a:srgbClr val="C31919"/>
                </a:solidFill>
                <a:latin typeface="Book Antiqua"/>
                <a:cs typeface="Book Antiqua"/>
              </a:rPr>
              <a:t>de </a:t>
            </a:r>
            <a:r>
              <a:rPr dirty="0" sz="2850" spc="-10">
                <a:solidFill>
                  <a:srgbClr val="C31919"/>
                </a:solidFill>
                <a:latin typeface="Book Antiqua"/>
                <a:cs typeface="Book Antiqua"/>
              </a:rPr>
              <a:t>Agencias</a:t>
            </a:r>
            <a:endParaRPr sz="2850">
              <a:latin typeface="Book Antiqua"/>
              <a:cs typeface="Book Antiqua"/>
            </a:endParaRPr>
          </a:p>
          <a:p>
            <a:pPr marL="12700">
              <a:lnSpc>
                <a:spcPct val="100000"/>
              </a:lnSpc>
              <a:spcBef>
                <a:spcPts val="1240"/>
              </a:spcBef>
            </a:pPr>
            <a:r>
              <a:rPr dirty="0" sz="5150">
                <a:solidFill>
                  <a:srgbClr val="181818"/>
                </a:solidFill>
                <a:latin typeface="Book Antiqua"/>
                <a:cs typeface="Book Antiqua"/>
              </a:rPr>
              <a:t>El</a:t>
            </a:r>
            <a:r>
              <a:rPr dirty="0" sz="5150" spc="-75">
                <a:solidFill>
                  <a:srgbClr val="181818"/>
                </a:solidFill>
                <a:latin typeface="Book Antiqua"/>
                <a:cs typeface="Book Antiqua"/>
              </a:rPr>
              <a:t> </a:t>
            </a:r>
            <a:r>
              <a:rPr dirty="0" sz="5150" spc="-10">
                <a:solidFill>
                  <a:srgbClr val="181818"/>
                </a:solidFill>
                <a:latin typeface="Book Antiqua"/>
                <a:cs typeface="Book Antiqua"/>
              </a:rPr>
              <a:t>Préstamo</a:t>
            </a:r>
            <a:endParaRPr sz="5150">
              <a:latin typeface="Book Antiqua"/>
              <a:cs typeface="Book Antiqua"/>
            </a:endParaRPr>
          </a:p>
        </p:txBody>
      </p:sp>
      <p:grpSp>
        <p:nvGrpSpPr>
          <p:cNvPr id="6" name="object 6" descr=""/>
          <p:cNvGrpSpPr/>
          <p:nvPr/>
        </p:nvGrpSpPr>
        <p:grpSpPr>
          <a:xfrm>
            <a:off x="7287067" y="3332531"/>
            <a:ext cx="5530215" cy="3230880"/>
            <a:chOff x="7287067" y="3332531"/>
            <a:chExt cx="5530215" cy="3230880"/>
          </a:xfrm>
        </p:grpSpPr>
        <p:sp>
          <p:nvSpPr>
            <p:cNvPr id="7" name="object 7" descr=""/>
            <p:cNvSpPr/>
            <p:nvPr/>
          </p:nvSpPr>
          <p:spPr>
            <a:xfrm>
              <a:off x="7287067" y="3332531"/>
              <a:ext cx="5530215" cy="3230880"/>
            </a:xfrm>
            <a:custGeom>
              <a:avLst/>
              <a:gdLst/>
              <a:ahLst/>
              <a:cxnLst/>
              <a:rect l="l" t="t" r="r" b="b"/>
              <a:pathLst>
                <a:path w="5530215" h="3230879">
                  <a:moveTo>
                    <a:pt x="5529962" y="0"/>
                  </a:moveTo>
                  <a:lnTo>
                    <a:pt x="0" y="0"/>
                  </a:lnTo>
                  <a:lnTo>
                    <a:pt x="0" y="3230663"/>
                  </a:lnTo>
                  <a:lnTo>
                    <a:pt x="5529962" y="3230663"/>
                  </a:lnTo>
                  <a:lnTo>
                    <a:pt x="5529962" y="0"/>
                  </a:lnTo>
                  <a:close/>
                </a:path>
              </a:pathLst>
            </a:custGeom>
            <a:solidFill>
              <a:srgbClr val="858181">
                <a:alpha val="30198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8" name="object 8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723643" y="4492513"/>
              <a:ext cx="133592" cy="133592"/>
            </a:xfrm>
            <a:prstGeom prst="rect">
              <a:avLst/>
            </a:prstGeom>
          </p:spPr>
        </p:pic>
        <p:pic>
          <p:nvPicPr>
            <p:cNvPr id="9" name="object 9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723643" y="5001853"/>
              <a:ext cx="133592" cy="133592"/>
            </a:xfrm>
            <a:prstGeom prst="rect">
              <a:avLst/>
            </a:prstGeom>
          </p:spPr>
        </p:pic>
        <p:pic>
          <p:nvPicPr>
            <p:cNvPr id="10" name="object 10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8058352" y="5974806"/>
              <a:ext cx="106873" cy="106873"/>
            </a:xfrm>
            <a:prstGeom prst="rect">
              <a:avLst/>
            </a:prstGeom>
          </p:spPr>
        </p:pic>
      </p:grpSp>
      <p:sp>
        <p:nvSpPr>
          <p:cNvPr id="11" name="object 11" descr=""/>
          <p:cNvSpPr txBox="1"/>
          <p:nvPr/>
        </p:nvSpPr>
        <p:spPr>
          <a:xfrm>
            <a:off x="7287067" y="3332531"/>
            <a:ext cx="5530215" cy="3230880"/>
          </a:xfrm>
          <a:prstGeom prst="rect">
            <a:avLst/>
          </a:prstGeom>
        </p:spPr>
        <p:txBody>
          <a:bodyPr wrap="square" lIns="0" tIns="334645" rIns="0" bIns="0" rtlCol="0" vert="horz">
            <a:spAutoFit/>
          </a:bodyPr>
          <a:lstStyle/>
          <a:p>
            <a:pPr marL="436245">
              <a:lnSpc>
                <a:spcPct val="100000"/>
              </a:lnSpc>
              <a:spcBef>
                <a:spcPts val="2635"/>
              </a:spcBef>
              <a:tabLst>
                <a:tab pos="2346325" algn="l"/>
                <a:tab pos="4069715" algn="l"/>
              </a:tabLst>
            </a:pPr>
            <a:r>
              <a:rPr dirty="0" sz="2750" spc="254" b="1">
                <a:solidFill>
                  <a:srgbClr val="FFFFFF"/>
                </a:solidFill>
                <a:latin typeface="Roboto"/>
                <a:cs typeface="Roboto"/>
              </a:rPr>
              <a:t>VETERAN</a:t>
            </a:r>
            <a:r>
              <a:rPr dirty="0" sz="2750" b="1">
                <a:solidFill>
                  <a:srgbClr val="FFFFFF"/>
                </a:solidFill>
                <a:latin typeface="Roboto"/>
                <a:cs typeface="Roboto"/>
              </a:rPr>
              <a:t>	</a:t>
            </a:r>
            <a:r>
              <a:rPr dirty="0" sz="2750" spc="195" b="1">
                <a:solidFill>
                  <a:srgbClr val="FFFFFF"/>
                </a:solidFill>
                <a:latin typeface="Roboto"/>
                <a:cs typeface="Roboto"/>
              </a:rPr>
              <a:t>AFFAIRS</a:t>
            </a:r>
            <a:r>
              <a:rPr dirty="0" sz="2750" b="1">
                <a:solidFill>
                  <a:srgbClr val="FFFFFF"/>
                </a:solidFill>
                <a:latin typeface="Roboto"/>
                <a:cs typeface="Roboto"/>
              </a:rPr>
              <a:t>	(</a:t>
            </a:r>
            <a:r>
              <a:rPr dirty="0" sz="2750" spc="-385" b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750" spc="165" b="1">
                <a:solidFill>
                  <a:srgbClr val="FFFFFF"/>
                </a:solidFill>
                <a:latin typeface="Roboto"/>
                <a:cs typeface="Roboto"/>
              </a:rPr>
              <a:t>VA) </a:t>
            </a:r>
            <a:endParaRPr sz="2750">
              <a:latin typeface="Roboto"/>
              <a:cs typeface="Roboto"/>
            </a:endParaRPr>
          </a:p>
          <a:p>
            <a:pPr marL="770255" marR="1357630">
              <a:lnSpc>
                <a:spcPct val="134300"/>
              </a:lnSpc>
              <a:spcBef>
                <a:spcPts val="1105"/>
              </a:spcBef>
            </a:pPr>
            <a:r>
              <a:rPr dirty="0" sz="2400" i="1">
                <a:solidFill>
                  <a:srgbClr val="FFFFFF"/>
                </a:solidFill>
                <a:latin typeface="Roboto"/>
                <a:cs typeface="Roboto"/>
              </a:rPr>
              <a:t>VA</a:t>
            </a:r>
            <a:r>
              <a:rPr dirty="0" sz="2400" spc="204" i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 i="1">
                <a:solidFill>
                  <a:srgbClr val="FFFFFF"/>
                </a:solidFill>
                <a:latin typeface="Roboto"/>
                <a:cs typeface="Roboto"/>
              </a:rPr>
              <a:t>Servicer</a:t>
            </a:r>
            <a:r>
              <a:rPr dirty="0" sz="2400" spc="215" i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 spc="-10" i="1">
                <a:solidFill>
                  <a:srgbClr val="FFFFFF"/>
                </a:solidFill>
                <a:latin typeface="Roboto"/>
                <a:cs typeface="Roboto"/>
              </a:rPr>
              <a:t>Handbook. </a:t>
            </a:r>
            <a:r>
              <a:rPr dirty="0" sz="2400">
                <a:solidFill>
                  <a:srgbClr val="FFFFFF"/>
                </a:solidFill>
                <a:latin typeface="Roboto"/>
                <a:cs typeface="Roboto"/>
              </a:rPr>
              <a:t>Servicer</a:t>
            </a:r>
            <a:r>
              <a:rPr dirty="0" sz="2400" spc="54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>
                <a:solidFill>
                  <a:srgbClr val="FFFFFF"/>
                </a:solidFill>
                <a:latin typeface="Roboto"/>
                <a:cs typeface="Roboto"/>
              </a:rPr>
              <a:t>Procedures</a:t>
            </a:r>
            <a:r>
              <a:rPr dirty="0" sz="2400" spc="54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 spc="45">
                <a:solidFill>
                  <a:srgbClr val="FFFFFF"/>
                </a:solidFill>
                <a:latin typeface="Roboto"/>
                <a:cs typeface="Roboto"/>
              </a:rPr>
              <a:t>for Holders</a:t>
            </a:r>
            <a:endParaRPr sz="2400">
              <a:latin typeface="Roboto"/>
              <a:cs typeface="Roboto"/>
            </a:endParaRPr>
          </a:p>
          <a:p>
            <a:pPr marL="1036955">
              <a:lnSpc>
                <a:spcPct val="100000"/>
              </a:lnSpc>
              <a:spcBef>
                <a:spcPts val="1290"/>
              </a:spcBef>
            </a:pPr>
            <a:r>
              <a:rPr dirty="0" sz="1950">
                <a:solidFill>
                  <a:srgbClr val="FFFFFF"/>
                </a:solidFill>
                <a:latin typeface="Roboto"/>
                <a:cs typeface="Roboto"/>
              </a:rPr>
              <a:t>(</a:t>
            </a:r>
            <a:r>
              <a:rPr dirty="0" sz="1950" i="1">
                <a:solidFill>
                  <a:srgbClr val="FFFFFF"/>
                </a:solidFill>
                <a:latin typeface="Roboto"/>
                <a:cs typeface="Roboto"/>
              </a:rPr>
              <a:t>33</a:t>
            </a:r>
            <a:r>
              <a:rPr dirty="0" sz="1950" spc="110" i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950" i="1">
                <a:solidFill>
                  <a:srgbClr val="FFFFFF"/>
                </a:solidFill>
                <a:latin typeface="Roboto"/>
                <a:cs typeface="Roboto"/>
              </a:rPr>
              <a:t>C.F.R</a:t>
            </a:r>
            <a:r>
              <a:rPr dirty="0" sz="1950" spc="110" i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950" i="1">
                <a:solidFill>
                  <a:srgbClr val="FFFFFF"/>
                </a:solidFill>
                <a:latin typeface="Roboto"/>
                <a:cs typeface="Roboto"/>
              </a:rPr>
              <a:t>Sec.</a:t>
            </a:r>
            <a:r>
              <a:rPr dirty="0" sz="1950" spc="114" i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950" spc="-10" i="1">
                <a:solidFill>
                  <a:srgbClr val="FFFFFF"/>
                </a:solidFill>
                <a:latin typeface="Roboto"/>
                <a:cs typeface="Roboto"/>
              </a:rPr>
              <a:t>37.4350)</a:t>
            </a:r>
            <a:endParaRPr sz="1950">
              <a:latin typeface="Roboto"/>
              <a:cs typeface="Roboto"/>
            </a:endParaRPr>
          </a:p>
        </p:txBody>
      </p:sp>
      <p:grpSp>
        <p:nvGrpSpPr>
          <p:cNvPr id="12" name="object 12" descr=""/>
          <p:cNvGrpSpPr/>
          <p:nvPr/>
        </p:nvGrpSpPr>
        <p:grpSpPr>
          <a:xfrm>
            <a:off x="13108085" y="3332531"/>
            <a:ext cx="5530215" cy="3230880"/>
            <a:chOff x="13108085" y="3332531"/>
            <a:chExt cx="5530215" cy="3230880"/>
          </a:xfrm>
        </p:grpSpPr>
        <p:sp>
          <p:nvSpPr>
            <p:cNvPr id="13" name="object 13" descr=""/>
            <p:cNvSpPr/>
            <p:nvPr/>
          </p:nvSpPr>
          <p:spPr>
            <a:xfrm>
              <a:off x="13108085" y="3332531"/>
              <a:ext cx="5530215" cy="3230880"/>
            </a:xfrm>
            <a:custGeom>
              <a:avLst/>
              <a:gdLst/>
              <a:ahLst/>
              <a:cxnLst/>
              <a:rect l="l" t="t" r="r" b="b"/>
              <a:pathLst>
                <a:path w="5530215" h="3230879">
                  <a:moveTo>
                    <a:pt x="5529960" y="0"/>
                  </a:moveTo>
                  <a:lnTo>
                    <a:pt x="0" y="0"/>
                  </a:lnTo>
                  <a:lnTo>
                    <a:pt x="0" y="3230663"/>
                  </a:lnTo>
                  <a:lnTo>
                    <a:pt x="5529960" y="3230663"/>
                  </a:lnTo>
                  <a:lnTo>
                    <a:pt x="5529960" y="0"/>
                  </a:lnTo>
                  <a:close/>
                </a:path>
              </a:pathLst>
            </a:custGeom>
            <a:solidFill>
              <a:srgbClr val="0A3964">
                <a:alpha val="30198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4" name="object 14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3544655" y="4492513"/>
              <a:ext cx="133592" cy="133592"/>
            </a:xfrm>
            <a:prstGeom prst="rect">
              <a:avLst/>
            </a:prstGeom>
          </p:spPr>
        </p:pic>
        <p:pic>
          <p:nvPicPr>
            <p:cNvPr id="15" name="object 15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3544655" y="5001853"/>
              <a:ext cx="133592" cy="133592"/>
            </a:xfrm>
            <a:prstGeom prst="rect">
              <a:avLst/>
            </a:prstGeom>
          </p:spPr>
        </p:pic>
      </p:grpSp>
      <p:sp>
        <p:nvSpPr>
          <p:cNvPr id="16" name="object 16" descr=""/>
          <p:cNvSpPr txBox="1"/>
          <p:nvPr/>
        </p:nvSpPr>
        <p:spPr>
          <a:xfrm>
            <a:off x="13108085" y="3332531"/>
            <a:ext cx="5530215" cy="3230880"/>
          </a:xfrm>
          <a:prstGeom prst="rect">
            <a:avLst/>
          </a:prstGeom>
        </p:spPr>
        <p:txBody>
          <a:bodyPr wrap="square" lIns="0" tIns="334645" rIns="0" bIns="0" rtlCol="0" vert="horz">
            <a:spAutoFit/>
          </a:bodyPr>
          <a:lstStyle/>
          <a:p>
            <a:pPr marL="436245">
              <a:lnSpc>
                <a:spcPct val="100000"/>
              </a:lnSpc>
              <a:spcBef>
                <a:spcPts val="2635"/>
              </a:spcBef>
            </a:pPr>
            <a:r>
              <a:rPr dirty="0" sz="2750" spc="160" b="1">
                <a:solidFill>
                  <a:srgbClr val="FFFFFF"/>
                </a:solidFill>
                <a:latin typeface="Roboto"/>
                <a:cs typeface="Roboto"/>
              </a:rPr>
              <a:t>USDA</a:t>
            </a:r>
            <a:endParaRPr sz="2750">
              <a:latin typeface="Roboto"/>
              <a:cs typeface="Roboto"/>
            </a:endParaRPr>
          </a:p>
          <a:p>
            <a:pPr marL="770255" marR="495934">
              <a:lnSpc>
                <a:spcPct val="133300"/>
              </a:lnSpc>
              <a:spcBef>
                <a:spcPts val="1130"/>
              </a:spcBef>
            </a:pPr>
            <a:r>
              <a:rPr dirty="0" sz="2400">
                <a:solidFill>
                  <a:srgbClr val="FFFFFF"/>
                </a:solidFill>
                <a:latin typeface="Roboto"/>
                <a:cs typeface="Roboto"/>
              </a:rPr>
              <a:t>Rural</a:t>
            </a:r>
            <a:r>
              <a:rPr dirty="0" sz="2400" spc="17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 spc="45">
                <a:solidFill>
                  <a:srgbClr val="FFFFFF"/>
                </a:solidFill>
                <a:latin typeface="Roboto"/>
                <a:cs typeface="Roboto"/>
              </a:rPr>
              <a:t>Housing</a:t>
            </a:r>
            <a:r>
              <a:rPr dirty="0" sz="2400" spc="17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 spc="45">
                <a:solidFill>
                  <a:srgbClr val="FFFFFF"/>
                </a:solidFill>
                <a:latin typeface="Roboto"/>
                <a:cs typeface="Roboto"/>
              </a:rPr>
              <a:t>Service</a:t>
            </a:r>
            <a:r>
              <a:rPr dirty="0" sz="2400" spc="17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 spc="40">
                <a:solidFill>
                  <a:srgbClr val="FFFFFF"/>
                </a:solidFill>
                <a:latin typeface="Roboto"/>
                <a:cs typeface="Roboto"/>
              </a:rPr>
              <a:t>(RHS) </a:t>
            </a:r>
            <a:r>
              <a:rPr dirty="0" sz="2400" spc="-40">
                <a:solidFill>
                  <a:srgbClr val="FFFFFF"/>
                </a:solidFill>
                <a:latin typeface="Roboto"/>
                <a:cs typeface="Roboto"/>
              </a:rPr>
              <a:t>HB-</a:t>
            </a:r>
            <a:r>
              <a:rPr dirty="0" sz="2400" spc="-25">
                <a:solidFill>
                  <a:srgbClr val="FFFFFF"/>
                </a:solidFill>
                <a:latin typeface="Roboto"/>
                <a:cs typeface="Roboto"/>
              </a:rPr>
              <a:t>1-</a:t>
            </a:r>
            <a:r>
              <a:rPr dirty="0" sz="2400">
                <a:solidFill>
                  <a:srgbClr val="FFFFFF"/>
                </a:solidFill>
                <a:latin typeface="Roboto"/>
                <a:cs typeface="Roboto"/>
              </a:rPr>
              <a:t>3555:</a:t>
            </a:r>
            <a:r>
              <a:rPr dirty="0" sz="2400" spc="204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>
                <a:solidFill>
                  <a:srgbClr val="FFFFFF"/>
                </a:solidFill>
                <a:latin typeface="Roboto"/>
                <a:cs typeface="Roboto"/>
              </a:rPr>
              <a:t>Single</a:t>
            </a:r>
            <a:r>
              <a:rPr dirty="0" sz="2400" spc="21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 spc="-10">
                <a:solidFill>
                  <a:srgbClr val="FFFFFF"/>
                </a:solidFill>
                <a:latin typeface="Roboto"/>
                <a:cs typeface="Roboto"/>
              </a:rPr>
              <a:t>Family </a:t>
            </a:r>
            <a:r>
              <a:rPr dirty="0" sz="2400">
                <a:solidFill>
                  <a:srgbClr val="FFFFFF"/>
                </a:solidFill>
                <a:latin typeface="Roboto"/>
                <a:cs typeface="Roboto"/>
              </a:rPr>
              <a:t>Housing</a:t>
            </a:r>
            <a:r>
              <a:rPr dirty="0" sz="2400" spc="484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>
                <a:solidFill>
                  <a:srgbClr val="FFFFFF"/>
                </a:solidFill>
                <a:latin typeface="Roboto"/>
                <a:cs typeface="Roboto"/>
              </a:rPr>
              <a:t>Guaranteed</a:t>
            </a:r>
            <a:r>
              <a:rPr dirty="0" sz="2400" spc="49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 spc="-20">
                <a:solidFill>
                  <a:srgbClr val="FFFFFF"/>
                </a:solidFill>
                <a:latin typeface="Roboto"/>
                <a:cs typeface="Roboto"/>
              </a:rPr>
              <a:t>Loan </a:t>
            </a:r>
            <a:r>
              <a:rPr dirty="0" sz="2400">
                <a:solidFill>
                  <a:srgbClr val="FFFFFF"/>
                </a:solidFill>
                <a:latin typeface="Roboto"/>
                <a:cs typeface="Roboto"/>
              </a:rPr>
              <a:t>Program</a:t>
            </a:r>
            <a:r>
              <a:rPr dirty="0" sz="2400" spc="42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>
                <a:solidFill>
                  <a:srgbClr val="FFFFFF"/>
                </a:solidFill>
                <a:latin typeface="Roboto"/>
                <a:cs typeface="Roboto"/>
              </a:rPr>
              <a:t>Technical</a:t>
            </a:r>
            <a:r>
              <a:rPr dirty="0" sz="2400" spc="43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 spc="35">
                <a:solidFill>
                  <a:srgbClr val="FFFFFF"/>
                </a:solidFill>
                <a:latin typeface="Roboto"/>
                <a:cs typeface="Roboto"/>
              </a:rPr>
              <a:t>Handbook</a:t>
            </a:r>
            <a:endParaRPr sz="2400">
              <a:latin typeface="Roboto"/>
              <a:cs typeface="Roboto"/>
            </a:endParaRPr>
          </a:p>
        </p:txBody>
      </p:sp>
      <p:pic>
        <p:nvPicPr>
          <p:cNvPr id="17" name="object 17" descr="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956713" y="9531912"/>
            <a:ext cx="756732" cy="727626"/>
          </a:xfrm>
          <a:prstGeom prst="rect">
            <a:avLst/>
          </a:prstGeom>
        </p:spPr>
      </p:pic>
      <p:sp>
        <p:nvSpPr>
          <p:cNvPr id="18" name="object 18" descr=""/>
          <p:cNvSpPr txBox="1"/>
          <p:nvPr/>
        </p:nvSpPr>
        <p:spPr>
          <a:xfrm>
            <a:off x="18801284" y="9957009"/>
            <a:ext cx="286385" cy="28130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ts val="2035"/>
              </a:lnSpc>
            </a:pPr>
            <a:r>
              <a:rPr dirty="0" sz="1700" spc="-170">
                <a:solidFill>
                  <a:srgbClr val="FFFFFF"/>
                </a:solidFill>
                <a:latin typeface="Roboto"/>
                <a:cs typeface="Roboto"/>
              </a:rPr>
              <a:t>5M</a:t>
            </a:r>
            <a:endParaRPr sz="1700">
              <a:latin typeface="Roboto"/>
              <a:cs typeface="Roboto"/>
            </a:endParaRPr>
          </a:p>
        </p:txBody>
      </p:sp>
      <p:sp>
        <p:nvSpPr>
          <p:cNvPr id="19" name="object 19" descr="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698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55"/>
              </a:spcBef>
            </a:pPr>
            <a:r>
              <a:rPr dirty="0"/>
              <a:t>©2023</a:t>
            </a:r>
            <a:r>
              <a:rPr dirty="0" spc="290"/>
              <a:t> </a:t>
            </a:r>
            <a:r>
              <a:rPr dirty="0"/>
              <a:t>Proprietary</a:t>
            </a:r>
            <a:r>
              <a:rPr dirty="0" spc="290"/>
              <a:t> </a:t>
            </a:r>
            <a:r>
              <a:rPr dirty="0"/>
              <a:t>and</a:t>
            </a:r>
            <a:r>
              <a:rPr dirty="0" spc="295"/>
              <a:t> </a:t>
            </a:r>
            <a:r>
              <a:rPr dirty="0"/>
              <a:t>Confidential.</a:t>
            </a:r>
            <a:r>
              <a:rPr dirty="0" spc="290"/>
              <a:t> </a:t>
            </a:r>
            <a:r>
              <a:rPr dirty="0"/>
              <a:t>All</a:t>
            </a:r>
            <a:r>
              <a:rPr dirty="0" spc="295"/>
              <a:t> </a:t>
            </a:r>
            <a:r>
              <a:rPr dirty="0"/>
              <a:t>Rights</a:t>
            </a:r>
            <a:r>
              <a:rPr dirty="0" spc="290"/>
              <a:t> </a:t>
            </a:r>
            <a:r>
              <a:rPr dirty="0" spc="-10"/>
              <a:t>Reserved.</a:t>
            </a:r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738425" y="0"/>
            <a:ext cx="5821045" cy="10478135"/>
            <a:chOff x="738425" y="0"/>
            <a:chExt cx="5821045" cy="10478135"/>
          </a:xfrm>
        </p:grpSpPr>
        <p:sp>
          <p:nvSpPr>
            <p:cNvPr id="3" name="object 3" descr=""/>
            <p:cNvSpPr/>
            <p:nvPr/>
          </p:nvSpPr>
          <p:spPr>
            <a:xfrm>
              <a:off x="738425" y="0"/>
              <a:ext cx="5821045" cy="10478135"/>
            </a:xfrm>
            <a:custGeom>
              <a:avLst/>
              <a:gdLst/>
              <a:ahLst/>
              <a:cxnLst/>
              <a:rect l="l" t="t" r="r" b="b"/>
              <a:pathLst>
                <a:path w="5821045" h="10478135">
                  <a:moveTo>
                    <a:pt x="5821015" y="0"/>
                  </a:moveTo>
                  <a:lnTo>
                    <a:pt x="0" y="0"/>
                  </a:lnTo>
                  <a:lnTo>
                    <a:pt x="0" y="10477827"/>
                  </a:lnTo>
                  <a:lnTo>
                    <a:pt x="5821015" y="10477827"/>
                  </a:lnTo>
                  <a:lnTo>
                    <a:pt x="5821015" y="0"/>
                  </a:lnTo>
                  <a:close/>
                </a:path>
              </a:pathLst>
            </a:custGeom>
            <a:solidFill>
              <a:srgbClr val="EDF1EB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" name="object 4" descr=""/>
            <p:cNvSpPr/>
            <p:nvPr/>
          </p:nvSpPr>
          <p:spPr>
            <a:xfrm>
              <a:off x="1466052" y="6254230"/>
              <a:ext cx="582295" cy="58419"/>
            </a:xfrm>
            <a:custGeom>
              <a:avLst/>
              <a:gdLst/>
              <a:ahLst/>
              <a:cxnLst/>
              <a:rect l="l" t="t" r="r" b="b"/>
              <a:pathLst>
                <a:path w="582294" h="58420">
                  <a:moveTo>
                    <a:pt x="582101" y="0"/>
                  </a:moveTo>
                  <a:lnTo>
                    <a:pt x="0" y="0"/>
                  </a:lnTo>
                  <a:lnTo>
                    <a:pt x="0" y="58210"/>
                  </a:lnTo>
                  <a:lnTo>
                    <a:pt x="582101" y="58210"/>
                  </a:lnTo>
                  <a:lnTo>
                    <a:pt x="582101" y="0"/>
                  </a:lnTo>
                  <a:close/>
                </a:path>
              </a:pathLst>
            </a:custGeom>
            <a:solidFill>
              <a:srgbClr val="C31919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5" name="object 5" descr=""/>
          <p:cNvSpPr txBox="1"/>
          <p:nvPr/>
        </p:nvSpPr>
        <p:spPr>
          <a:xfrm>
            <a:off x="1453352" y="4446035"/>
            <a:ext cx="3556635" cy="1497330"/>
          </a:xfrm>
          <a:prstGeom prst="rect">
            <a:avLst/>
          </a:prstGeom>
        </p:spPr>
        <p:txBody>
          <a:bodyPr wrap="square" lIns="0" tIns="10350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815"/>
              </a:spcBef>
            </a:pPr>
            <a:r>
              <a:rPr dirty="0" sz="2850">
                <a:solidFill>
                  <a:srgbClr val="C31919"/>
                </a:solidFill>
                <a:latin typeface="Book Antiqua"/>
                <a:cs typeface="Book Antiqua"/>
              </a:rPr>
              <a:t>Legislación</a:t>
            </a:r>
            <a:r>
              <a:rPr dirty="0" sz="2850" spc="135">
                <a:solidFill>
                  <a:srgbClr val="C31919"/>
                </a:solidFill>
                <a:latin typeface="Book Antiqua"/>
                <a:cs typeface="Book Antiqua"/>
              </a:rPr>
              <a:t> </a:t>
            </a:r>
            <a:r>
              <a:rPr dirty="0" sz="2850" spc="-10">
                <a:solidFill>
                  <a:srgbClr val="C31919"/>
                </a:solidFill>
                <a:latin typeface="Book Antiqua"/>
                <a:cs typeface="Book Antiqua"/>
              </a:rPr>
              <a:t>Estatal</a:t>
            </a:r>
            <a:endParaRPr sz="2850">
              <a:latin typeface="Book Antiqua"/>
              <a:cs typeface="Book Antiqua"/>
            </a:endParaRPr>
          </a:p>
          <a:p>
            <a:pPr marL="12700">
              <a:lnSpc>
                <a:spcPct val="100000"/>
              </a:lnSpc>
              <a:spcBef>
                <a:spcPts val="1270"/>
              </a:spcBef>
            </a:pPr>
            <a:r>
              <a:rPr dirty="0" sz="5150">
                <a:solidFill>
                  <a:srgbClr val="181818"/>
                </a:solidFill>
                <a:latin typeface="Book Antiqua"/>
                <a:cs typeface="Book Antiqua"/>
              </a:rPr>
              <a:t>El</a:t>
            </a:r>
            <a:r>
              <a:rPr dirty="0" sz="5150" spc="-75">
                <a:solidFill>
                  <a:srgbClr val="181818"/>
                </a:solidFill>
                <a:latin typeface="Book Antiqua"/>
                <a:cs typeface="Book Antiqua"/>
              </a:rPr>
              <a:t> </a:t>
            </a:r>
            <a:r>
              <a:rPr dirty="0" sz="5150" spc="-10">
                <a:solidFill>
                  <a:srgbClr val="181818"/>
                </a:solidFill>
                <a:latin typeface="Book Antiqua"/>
                <a:cs typeface="Book Antiqua"/>
              </a:rPr>
              <a:t>Préstamo</a:t>
            </a:r>
            <a:endParaRPr sz="5150">
              <a:latin typeface="Book Antiqua"/>
              <a:cs typeface="Book Antiqua"/>
            </a:endParaRPr>
          </a:p>
        </p:txBody>
      </p:sp>
      <p:sp>
        <p:nvSpPr>
          <p:cNvPr id="6" name="object 6" descr=""/>
          <p:cNvSpPr txBox="1"/>
          <p:nvPr/>
        </p:nvSpPr>
        <p:spPr>
          <a:xfrm>
            <a:off x="7287067" y="727626"/>
            <a:ext cx="5530215" cy="8441055"/>
          </a:xfrm>
          <a:prstGeom prst="rect">
            <a:avLst/>
          </a:prstGeom>
          <a:solidFill>
            <a:srgbClr val="0A3964">
              <a:alpha val="30198"/>
            </a:srgbClr>
          </a:solidFill>
        </p:spPr>
        <p:txBody>
          <a:bodyPr wrap="square" lIns="0" tIns="288290" rIns="0" bIns="0" rtlCol="0" vert="horz">
            <a:spAutoFit/>
          </a:bodyPr>
          <a:lstStyle/>
          <a:p>
            <a:pPr marL="436245" marR="2097405">
              <a:lnSpc>
                <a:spcPct val="111100"/>
              </a:lnSpc>
              <a:spcBef>
                <a:spcPts val="2270"/>
              </a:spcBef>
              <a:tabLst>
                <a:tab pos="1263650" algn="l"/>
              </a:tabLst>
            </a:pPr>
            <a:r>
              <a:rPr dirty="0" sz="2750" spc="125" b="1">
                <a:solidFill>
                  <a:srgbClr val="FFFFFF"/>
                </a:solidFill>
                <a:latin typeface="Roboto"/>
                <a:cs typeface="Roboto"/>
              </a:rPr>
              <a:t>LEY</a:t>
            </a:r>
            <a:r>
              <a:rPr dirty="0" sz="2750" b="1">
                <a:solidFill>
                  <a:srgbClr val="FFFFFF"/>
                </a:solidFill>
                <a:latin typeface="Roboto"/>
                <a:cs typeface="Roboto"/>
              </a:rPr>
              <a:t>	</a:t>
            </a:r>
            <a:r>
              <a:rPr dirty="0" sz="2750" spc="235" b="1">
                <a:solidFill>
                  <a:srgbClr val="FFFFFF"/>
                </a:solidFill>
                <a:latin typeface="Roboto"/>
                <a:cs typeface="Roboto"/>
              </a:rPr>
              <a:t>MEDIACIÓN COMPULSORIA</a:t>
            </a:r>
            <a:endParaRPr sz="2750">
              <a:latin typeface="Roboto"/>
              <a:cs typeface="Roboto"/>
            </a:endParaRPr>
          </a:p>
          <a:p>
            <a:pPr marL="436245" marR="491490">
              <a:lnSpc>
                <a:spcPct val="129900"/>
              </a:lnSpc>
              <a:spcBef>
                <a:spcPts val="1150"/>
              </a:spcBef>
            </a:pPr>
            <a:r>
              <a:rPr dirty="0" sz="2500" spc="65">
                <a:solidFill>
                  <a:srgbClr val="FFFFFF"/>
                </a:solidFill>
                <a:latin typeface="Roboto"/>
                <a:cs typeface="Roboto"/>
              </a:rPr>
              <a:t>Establece</a:t>
            </a:r>
            <a:r>
              <a:rPr dirty="0" sz="2500" spc="15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500">
                <a:solidFill>
                  <a:srgbClr val="FFFFFF"/>
                </a:solidFill>
                <a:latin typeface="Roboto"/>
                <a:cs typeface="Roboto"/>
              </a:rPr>
              <a:t>un</a:t>
            </a:r>
            <a:r>
              <a:rPr dirty="0" sz="2500" spc="16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500" spc="60">
                <a:solidFill>
                  <a:srgbClr val="FFFFFF"/>
                </a:solidFill>
                <a:latin typeface="Roboto"/>
                <a:cs typeface="Roboto"/>
              </a:rPr>
              <a:t>mecanismo compulsorio</a:t>
            </a:r>
            <a:r>
              <a:rPr dirty="0" sz="2500" spc="17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500" spc="50">
                <a:solidFill>
                  <a:srgbClr val="FFFFFF"/>
                </a:solidFill>
                <a:latin typeface="Roboto"/>
                <a:cs typeface="Roboto"/>
              </a:rPr>
              <a:t>de</a:t>
            </a:r>
            <a:r>
              <a:rPr dirty="0" sz="2500" spc="17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500" spc="60">
                <a:solidFill>
                  <a:srgbClr val="FFFFFF"/>
                </a:solidFill>
                <a:latin typeface="Roboto"/>
                <a:cs typeface="Roboto"/>
              </a:rPr>
              <a:t>mediación </a:t>
            </a:r>
            <a:r>
              <a:rPr dirty="0" sz="2500" spc="50">
                <a:solidFill>
                  <a:srgbClr val="FFFFFF"/>
                </a:solidFill>
                <a:latin typeface="Roboto"/>
                <a:cs typeface="Roboto"/>
              </a:rPr>
              <a:t>entre</a:t>
            </a:r>
            <a:r>
              <a:rPr dirty="0" sz="2500" spc="18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500">
                <a:solidFill>
                  <a:srgbClr val="FFFFFF"/>
                </a:solidFill>
                <a:latin typeface="Roboto"/>
                <a:cs typeface="Roboto"/>
              </a:rPr>
              <a:t>el</a:t>
            </a:r>
            <a:r>
              <a:rPr dirty="0" sz="2500" spc="18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500" spc="60">
                <a:solidFill>
                  <a:srgbClr val="FFFFFF"/>
                </a:solidFill>
                <a:latin typeface="Roboto"/>
                <a:cs typeface="Roboto"/>
              </a:rPr>
              <a:t>acreedor</a:t>
            </a:r>
            <a:r>
              <a:rPr dirty="0" sz="2500" spc="18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500" spc="55">
                <a:solidFill>
                  <a:srgbClr val="FFFFFF"/>
                </a:solidFill>
                <a:latin typeface="Roboto"/>
                <a:cs typeface="Roboto"/>
              </a:rPr>
              <a:t>hipotecario</a:t>
            </a:r>
            <a:r>
              <a:rPr dirty="0" sz="2500" spc="18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500" spc="-50">
                <a:solidFill>
                  <a:srgbClr val="FFFFFF"/>
                </a:solidFill>
                <a:latin typeface="Roboto"/>
                <a:cs typeface="Roboto"/>
              </a:rPr>
              <a:t>y </a:t>
            </a:r>
            <a:r>
              <a:rPr dirty="0" sz="2500">
                <a:solidFill>
                  <a:srgbClr val="FFFFFF"/>
                </a:solidFill>
                <a:latin typeface="Roboto"/>
                <a:cs typeface="Roboto"/>
              </a:rPr>
              <a:t>el</a:t>
            </a:r>
            <a:r>
              <a:rPr dirty="0" sz="2500" spc="204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500" spc="50">
                <a:solidFill>
                  <a:srgbClr val="FFFFFF"/>
                </a:solidFill>
                <a:latin typeface="Roboto"/>
                <a:cs typeface="Roboto"/>
              </a:rPr>
              <a:t>deudor</a:t>
            </a:r>
            <a:r>
              <a:rPr dirty="0" sz="2500" spc="204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500">
                <a:solidFill>
                  <a:srgbClr val="FFFFFF"/>
                </a:solidFill>
                <a:latin typeface="Roboto"/>
                <a:cs typeface="Roboto"/>
              </a:rPr>
              <a:t>en</a:t>
            </a:r>
            <a:r>
              <a:rPr dirty="0" sz="2500" spc="21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500">
                <a:solidFill>
                  <a:srgbClr val="FFFFFF"/>
                </a:solidFill>
                <a:latin typeface="Roboto"/>
                <a:cs typeface="Roboto"/>
              </a:rPr>
              <a:t>los</a:t>
            </a:r>
            <a:r>
              <a:rPr dirty="0" sz="2500" spc="204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500" spc="55">
                <a:solidFill>
                  <a:srgbClr val="FFFFFF"/>
                </a:solidFill>
                <a:latin typeface="Roboto"/>
                <a:cs typeface="Roboto"/>
              </a:rPr>
              <a:t>procesos</a:t>
            </a:r>
            <a:r>
              <a:rPr dirty="0" sz="2500" spc="21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500" spc="60">
                <a:solidFill>
                  <a:srgbClr val="FFFFFF"/>
                </a:solidFill>
                <a:latin typeface="Roboto"/>
                <a:cs typeface="Roboto"/>
              </a:rPr>
              <a:t>de </a:t>
            </a:r>
            <a:r>
              <a:rPr dirty="0" sz="2500" spc="50">
                <a:solidFill>
                  <a:srgbClr val="FFFFFF"/>
                </a:solidFill>
                <a:latin typeface="Roboto"/>
                <a:cs typeface="Roboto"/>
              </a:rPr>
              <a:t>ejecución</a:t>
            </a:r>
            <a:r>
              <a:rPr dirty="0" sz="2500" spc="18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500" spc="50">
                <a:solidFill>
                  <a:srgbClr val="FFFFFF"/>
                </a:solidFill>
                <a:latin typeface="Roboto"/>
                <a:cs typeface="Roboto"/>
              </a:rPr>
              <a:t>de</a:t>
            </a:r>
            <a:r>
              <a:rPr dirty="0" sz="2500" spc="18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500" spc="55">
                <a:solidFill>
                  <a:srgbClr val="FFFFFF"/>
                </a:solidFill>
                <a:latin typeface="Roboto"/>
                <a:cs typeface="Roboto"/>
              </a:rPr>
              <a:t>hipoteca</a:t>
            </a:r>
            <a:r>
              <a:rPr dirty="0" sz="2500" spc="18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500">
                <a:solidFill>
                  <a:srgbClr val="FFFFFF"/>
                </a:solidFill>
                <a:latin typeface="Roboto"/>
                <a:cs typeface="Roboto"/>
              </a:rPr>
              <a:t>en</a:t>
            </a:r>
            <a:r>
              <a:rPr dirty="0" sz="2500" spc="18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500" spc="35">
                <a:solidFill>
                  <a:srgbClr val="FFFFFF"/>
                </a:solidFill>
                <a:latin typeface="Roboto"/>
                <a:cs typeface="Roboto"/>
              </a:rPr>
              <a:t>las </a:t>
            </a:r>
            <a:r>
              <a:rPr dirty="0" sz="2500">
                <a:solidFill>
                  <a:srgbClr val="FFFFFF"/>
                </a:solidFill>
                <a:latin typeface="Roboto"/>
                <a:cs typeface="Roboto"/>
              </a:rPr>
              <a:t>viviendas</a:t>
            </a:r>
            <a:r>
              <a:rPr dirty="0" sz="2500" spc="31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500">
                <a:solidFill>
                  <a:srgbClr val="FFFFFF"/>
                </a:solidFill>
                <a:latin typeface="Roboto"/>
                <a:cs typeface="Roboto"/>
              </a:rPr>
              <a:t>en</a:t>
            </a:r>
            <a:r>
              <a:rPr dirty="0" sz="2500" spc="32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500" spc="55">
                <a:solidFill>
                  <a:srgbClr val="FFFFFF"/>
                </a:solidFill>
                <a:latin typeface="Roboto"/>
                <a:cs typeface="Roboto"/>
              </a:rPr>
              <a:t>Puerto</a:t>
            </a:r>
            <a:r>
              <a:rPr dirty="0" sz="2500" spc="32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500">
                <a:solidFill>
                  <a:srgbClr val="FFFFFF"/>
                </a:solidFill>
                <a:latin typeface="Roboto"/>
                <a:cs typeface="Roboto"/>
              </a:rPr>
              <a:t>Rico</a:t>
            </a:r>
            <a:r>
              <a:rPr dirty="0" sz="2500" spc="32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500" spc="50">
                <a:solidFill>
                  <a:srgbClr val="FFFFFF"/>
                </a:solidFill>
                <a:latin typeface="Roboto"/>
                <a:cs typeface="Roboto"/>
              </a:rPr>
              <a:t>que </a:t>
            </a:r>
            <a:r>
              <a:rPr dirty="0" sz="2500">
                <a:solidFill>
                  <a:srgbClr val="FFFFFF"/>
                </a:solidFill>
                <a:latin typeface="Roboto"/>
                <a:cs typeface="Roboto"/>
              </a:rPr>
              <a:t>constituyan</a:t>
            </a:r>
            <a:r>
              <a:rPr dirty="0" sz="2500" spc="409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500">
                <a:solidFill>
                  <a:srgbClr val="FFFFFF"/>
                </a:solidFill>
                <a:latin typeface="Roboto"/>
                <a:cs typeface="Roboto"/>
              </a:rPr>
              <a:t>la</a:t>
            </a:r>
            <a:r>
              <a:rPr dirty="0" sz="2500" spc="40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500" spc="35">
                <a:solidFill>
                  <a:srgbClr val="FFFFFF"/>
                </a:solidFill>
                <a:latin typeface="Roboto"/>
                <a:cs typeface="Roboto"/>
              </a:rPr>
              <a:t>vivienda </a:t>
            </a:r>
            <a:r>
              <a:rPr dirty="0" sz="2500">
                <a:solidFill>
                  <a:srgbClr val="FFFFFF"/>
                </a:solidFill>
                <a:latin typeface="Roboto"/>
                <a:cs typeface="Roboto"/>
              </a:rPr>
              <a:t>principal</a:t>
            </a:r>
            <a:r>
              <a:rPr dirty="0" sz="2500" spc="37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500" spc="50">
                <a:solidFill>
                  <a:srgbClr val="FFFFFF"/>
                </a:solidFill>
                <a:latin typeface="Roboto"/>
                <a:cs typeface="Roboto"/>
              </a:rPr>
              <a:t>del</a:t>
            </a:r>
            <a:r>
              <a:rPr dirty="0" sz="2500" spc="37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500" spc="-10">
                <a:solidFill>
                  <a:srgbClr val="FFFFFF"/>
                </a:solidFill>
                <a:latin typeface="Roboto"/>
                <a:cs typeface="Roboto"/>
              </a:rPr>
              <a:t>deudor.</a:t>
            </a:r>
            <a:endParaRPr sz="2500">
              <a:latin typeface="Roboto"/>
              <a:cs typeface="Roboto"/>
            </a:endParaRPr>
          </a:p>
          <a:p>
            <a:pPr marL="436245">
              <a:lnSpc>
                <a:spcPct val="100000"/>
              </a:lnSpc>
              <a:spcBef>
                <a:spcPts val="1125"/>
              </a:spcBef>
            </a:pPr>
            <a:r>
              <a:rPr dirty="0" sz="2500">
                <a:solidFill>
                  <a:srgbClr val="FFFFFF"/>
                </a:solidFill>
                <a:latin typeface="Roboto"/>
                <a:cs typeface="Roboto"/>
              </a:rPr>
              <a:t>Ley</a:t>
            </a:r>
            <a:r>
              <a:rPr dirty="0" sz="2500" spc="19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500" spc="55">
                <a:solidFill>
                  <a:srgbClr val="FFFFFF"/>
                </a:solidFill>
                <a:latin typeface="Roboto"/>
                <a:cs typeface="Roboto"/>
              </a:rPr>
              <a:t>Núm.</a:t>
            </a:r>
            <a:r>
              <a:rPr dirty="0" sz="2500" spc="19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500" spc="-175">
                <a:solidFill>
                  <a:srgbClr val="FFFFFF"/>
                </a:solidFill>
                <a:latin typeface="Roboto"/>
                <a:cs typeface="Roboto"/>
              </a:rPr>
              <a:t>1@4-</a:t>
            </a:r>
            <a:r>
              <a:rPr dirty="0" sz="2500" spc="-20">
                <a:solidFill>
                  <a:srgbClr val="FFFFFF"/>
                </a:solidFill>
                <a:latin typeface="Roboto"/>
                <a:cs typeface="Roboto"/>
              </a:rPr>
              <a:t>201.</a:t>
            </a:r>
            <a:endParaRPr sz="2500">
              <a:latin typeface="Roboto"/>
              <a:cs typeface="Roboto"/>
            </a:endParaRPr>
          </a:p>
        </p:txBody>
      </p:sp>
      <p:sp>
        <p:nvSpPr>
          <p:cNvPr id="7" name="object 7" descr=""/>
          <p:cNvSpPr txBox="1"/>
          <p:nvPr/>
        </p:nvSpPr>
        <p:spPr>
          <a:xfrm>
            <a:off x="13108085" y="727626"/>
            <a:ext cx="5530215" cy="8441055"/>
          </a:xfrm>
          <a:prstGeom prst="rect">
            <a:avLst/>
          </a:prstGeom>
          <a:solidFill>
            <a:srgbClr val="4AAF30">
              <a:alpha val="30198"/>
            </a:srgbClr>
          </a:solidFill>
        </p:spPr>
        <p:txBody>
          <a:bodyPr wrap="square" lIns="0" tIns="334645" rIns="0" bIns="0" rtlCol="0" vert="horz">
            <a:spAutoFit/>
          </a:bodyPr>
          <a:lstStyle/>
          <a:p>
            <a:pPr marL="436245">
              <a:lnSpc>
                <a:spcPct val="100000"/>
              </a:lnSpc>
              <a:spcBef>
                <a:spcPts val="2635"/>
              </a:spcBef>
              <a:tabLst>
                <a:tab pos="1263650" algn="l"/>
                <a:tab pos="1877695" algn="l"/>
                <a:tab pos="3270250" algn="l"/>
              </a:tabLst>
            </a:pPr>
            <a:r>
              <a:rPr dirty="0" sz="2750" spc="125" b="1">
                <a:solidFill>
                  <a:srgbClr val="FFFFFF"/>
                </a:solidFill>
                <a:latin typeface="Roboto"/>
                <a:cs typeface="Roboto"/>
              </a:rPr>
              <a:t>LEY</a:t>
            </a:r>
            <a:r>
              <a:rPr dirty="0" sz="2750" b="1">
                <a:solidFill>
                  <a:srgbClr val="FFFFFF"/>
                </a:solidFill>
                <a:latin typeface="Roboto"/>
                <a:cs typeface="Roboto"/>
              </a:rPr>
              <a:t>	</a:t>
            </a:r>
            <a:r>
              <a:rPr dirty="0" sz="2750" spc="95" b="1">
                <a:solidFill>
                  <a:srgbClr val="FFFFFF"/>
                </a:solidFill>
                <a:latin typeface="Roboto"/>
                <a:cs typeface="Roboto"/>
              </a:rPr>
              <a:t>DE</a:t>
            </a:r>
            <a:r>
              <a:rPr dirty="0" sz="2750" b="1">
                <a:solidFill>
                  <a:srgbClr val="FFFFFF"/>
                </a:solidFill>
                <a:latin typeface="Roboto"/>
                <a:cs typeface="Roboto"/>
              </a:rPr>
              <a:t>	</a:t>
            </a:r>
            <a:r>
              <a:rPr dirty="0" sz="2750" spc="120" b="1">
                <a:solidFill>
                  <a:srgbClr val="FFFFFF"/>
                </a:solidFill>
                <a:latin typeface="Roboto"/>
                <a:cs typeface="Roboto"/>
              </a:rPr>
              <a:t>AYUDA</a:t>
            </a:r>
            <a:r>
              <a:rPr dirty="0" sz="2750" b="1">
                <a:solidFill>
                  <a:srgbClr val="FFFFFF"/>
                </a:solidFill>
                <a:latin typeface="Roboto"/>
                <a:cs typeface="Roboto"/>
              </a:rPr>
              <a:t>	</a:t>
            </a:r>
            <a:r>
              <a:rPr dirty="0" sz="2750" spc="125" b="1">
                <a:solidFill>
                  <a:srgbClr val="FFFFFF"/>
                </a:solidFill>
                <a:latin typeface="Roboto"/>
                <a:cs typeface="Roboto"/>
              </a:rPr>
              <a:t>AL </a:t>
            </a:r>
            <a:endParaRPr sz="2750">
              <a:latin typeface="Roboto"/>
              <a:cs typeface="Roboto"/>
            </a:endParaRPr>
          </a:p>
          <a:p>
            <a:pPr marL="436245">
              <a:lnSpc>
                <a:spcPct val="100000"/>
              </a:lnSpc>
              <a:spcBef>
                <a:spcPts val="365"/>
              </a:spcBef>
              <a:tabLst>
                <a:tab pos="2109470" algn="l"/>
              </a:tabLst>
            </a:pPr>
            <a:r>
              <a:rPr dirty="0" sz="2750" spc="190" b="1">
                <a:solidFill>
                  <a:srgbClr val="FFFFFF"/>
                </a:solidFill>
                <a:latin typeface="Roboto"/>
                <a:cs typeface="Roboto"/>
              </a:rPr>
              <a:t>DEUDOR</a:t>
            </a:r>
            <a:r>
              <a:rPr dirty="0" sz="2750" b="1">
                <a:solidFill>
                  <a:srgbClr val="FFFFFF"/>
                </a:solidFill>
                <a:latin typeface="Roboto"/>
                <a:cs typeface="Roboto"/>
              </a:rPr>
              <a:t>	</a:t>
            </a:r>
            <a:r>
              <a:rPr dirty="0" sz="2750" spc="245" b="1">
                <a:solidFill>
                  <a:srgbClr val="FFFFFF"/>
                </a:solidFill>
                <a:latin typeface="Roboto"/>
                <a:cs typeface="Roboto"/>
              </a:rPr>
              <a:t>HIPOTECARIO</a:t>
            </a:r>
            <a:endParaRPr sz="2750">
              <a:latin typeface="Roboto"/>
              <a:cs typeface="Roboto"/>
            </a:endParaRPr>
          </a:p>
          <a:p>
            <a:pPr marL="436245" marR="367030">
              <a:lnSpc>
                <a:spcPct val="129900"/>
              </a:lnSpc>
              <a:spcBef>
                <a:spcPts val="1155"/>
              </a:spcBef>
            </a:pPr>
            <a:r>
              <a:rPr dirty="0" sz="2500">
                <a:solidFill>
                  <a:srgbClr val="FFFFFF"/>
                </a:solidFill>
                <a:latin typeface="Roboto"/>
                <a:cs typeface="Roboto"/>
              </a:rPr>
              <a:t>evita</a:t>
            </a:r>
            <a:r>
              <a:rPr dirty="0" sz="2500" spc="28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500">
                <a:solidFill>
                  <a:srgbClr val="FFFFFF"/>
                </a:solidFill>
                <a:latin typeface="Roboto"/>
                <a:cs typeface="Roboto"/>
              </a:rPr>
              <a:t>que</a:t>
            </a:r>
            <a:r>
              <a:rPr dirty="0" sz="2500" spc="28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500" spc="45">
                <a:solidFill>
                  <a:srgbClr val="FFFFFF"/>
                </a:solidFill>
                <a:latin typeface="Roboto"/>
                <a:cs typeface="Roboto"/>
              </a:rPr>
              <a:t>circunstancias</a:t>
            </a:r>
            <a:r>
              <a:rPr dirty="0" sz="2500" spc="28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500" spc="-25">
                <a:solidFill>
                  <a:srgbClr val="FFFFFF"/>
                </a:solidFill>
                <a:latin typeface="Roboto"/>
                <a:cs typeface="Roboto"/>
              </a:rPr>
              <a:t>que </a:t>
            </a:r>
            <a:r>
              <a:rPr dirty="0" sz="2500" spc="50">
                <a:solidFill>
                  <a:srgbClr val="FFFFFF"/>
                </a:solidFill>
                <a:latin typeface="Roboto"/>
                <a:cs typeface="Roboto"/>
              </a:rPr>
              <a:t>expongan</a:t>
            </a:r>
            <a:r>
              <a:rPr dirty="0" sz="2500" spc="17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500">
                <a:solidFill>
                  <a:srgbClr val="FFFFFF"/>
                </a:solidFill>
                <a:latin typeface="Roboto"/>
                <a:cs typeface="Roboto"/>
              </a:rPr>
              <a:t>al</a:t>
            </a:r>
            <a:r>
              <a:rPr dirty="0" sz="2500" spc="17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500" spc="50">
                <a:solidFill>
                  <a:srgbClr val="FFFFFF"/>
                </a:solidFill>
                <a:latin typeface="Roboto"/>
                <a:cs typeface="Roboto"/>
              </a:rPr>
              <a:t>deudor</a:t>
            </a:r>
            <a:r>
              <a:rPr dirty="0" sz="2500" spc="17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500" spc="-50">
                <a:solidFill>
                  <a:srgbClr val="FFFFFF"/>
                </a:solidFill>
                <a:latin typeface="Roboto"/>
                <a:cs typeface="Roboto"/>
              </a:rPr>
              <a:t>a </a:t>
            </a:r>
            <a:r>
              <a:rPr dirty="0" sz="2500" spc="50">
                <a:solidFill>
                  <a:srgbClr val="FFFFFF"/>
                </a:solidFill>
                <a:latin typeface="Roboto"/>
                <a:cs typeface="Roboto"/>
              </a:rPr>
              <a:t>situaciones</a:t>
            </a:r>
            <a:r>
              <a:rPr dirty="0" sz="2500" spc="33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500">
                <a:solidFill>
                  <a:srgbClr val="FFFFFF"/>
                </a:solidFill>
                <a:latin typeface="Roboto"/>
                <a:cs typeface="Roboto"/>
              </a:rPr>
              <a:t>injustas</a:t>
            </a:r>
            <a:r>
              <a:rPr dirty="0" sz="2500" spc="33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500" spc="50">
                <a:solidFill>
                  <a:srgbClr val="FFFFFF"/>
                </a:solidFill>
                <a:latin typeface="Roboto"/>
                <a:cs typeface="Roboto"/>
              </a:rPr>
              <a:t>se </a:t>
            </a:r>
            <a:r>
              <a:rPr dirty="0" sz="2500" spc="60">
                <a:solidFill>
                  <a:srgbClr val="F3610A"/>
                </a:solidFill>
                <a:latin typeface="Roboto"/>
                <a:cs typeface="Roboto"/>
              </a:rPr>
              <a:t>concretice.</a:t>
            </a:r>
            <a:r>
              <a:rPr dirty="0" sz="2500" spc="215">
                <a:solidFill>
                  <a:srgbClr val="F3610A"/>
                </a:solidFill>
                <a:latin typeface="Roboto"/>
                <a:cs typeface="Roboto"/>
              </a:rPr>
              <a:t> </a:t>
            </a:r>
            <a:r>
              <a:rPr dirty="0" sz="2500">
                <a:solidFill>
                  <a:srgbClr val="FFFFFF"/>
                </a:solidFill>
                <a:latin typeface="Roboto"/>
                <a:cs typeface="Roboto"/>
              </a:rPr>
              <a:t>El</a:t>
            </a:r>
            <a:r>
              <a:rPr dirty="0" sz="2500" spc="22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500" spc="50">
                <a:solidFill>
                  <a:srgbClr val="FFFFFF"/>
                </a:solidFill>
                <a:latin typeface="Roboto"/>
                <a:cs typeface="Roboto"/>
              </a:rPr>
              <a:t>acreedor </a:t>
            </a:r>
            <a:r>
              <a:rPr dirty="0" sz="2500" spc="55">
                <a:solidFill>
                  <a:srgbClr val="FFFFFF"/>
                </a:solidFill>
                <a:latin typeface="Roboto"/>
                <a:cs typeface="Roboto"/>
              </a:rPr>
              <a:t>hipotecario</a:t>
            </a:r>
            <a:r>
              <a:rPr dirty="0" sz="2500" spc="24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500">
                <a:solidFill>
                  <a:srgbClr val="FFFFFF"/>
                </a:solidFill>
                <a:latin typeface="Roboto"/>
                <a:cs typeface="Roboto"/>
              </a:rPr>
              <a:t>no</a:t>
            </a:r>
            <a:r>
              <a:rPr dirty="0" sz="2500" spc="25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500">
                <a:solidFill>
                  <a:srgbClr val="FFFFFF"/>
                </a:solidFill>
                <a:latin typeface="Roboto"/>
                <a:cs typeface="Roboto"/>
              </a:rPr>
              <a:t>podrá</a:t>
            </a:r>
            <a:r>
              <a:rPr dirty="0" sz="2500" spc="254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500" spc="60">
                <a:solidFill>
                  <a:srgbClr val="FFFFFF"/>
                </a:solidFill>
                <a:latin typeface="Roboto"/>
                <a:cs typeface="Roboto"/>
              </a:rPr>
              <a:t>comenzar </a:t>
            </a:r>
            <a:r>
              <a:rPr dirty="0" sz="2500">
                <a:solidFill>
                  <a:srgbClr val="FFFFFF"/>
                </a:solidFill>
                <a:latin typeface="Roboto"/>
                <a:cs typeface="Roboto"/>
              </a:rPr>
              <a:t>ningún</a:t>
            </a:r>
            <a:r>
              <a:rPr dirty="0" sz="2500" spc="22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500" spc="55">
                <a:solidFill>
                  <a:srgbClr val="FFFFFF"/>
                </a:solidFill>
                <a:latin typeface="Roboto"/>
                <a:cs typeface="Roboto"/>
              </a:rPr>
              <a:t>proceso</a:t>
            </a:r>
            <a:r>
              <a:rPr dirty="0" sz="2500" spc="22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500" spc="50">
                <a:solidFill>
                  <a:srgbClr val="FFFFFF"/>
                </a:solidFill>
                <a:latin typeface="Roboto"/>
                <a:cs typeface="Roboto"/>
              </a:rPr>
              <a:t>de</a:t>
            </a:r>
            <a:r>
              <a:rPr dirty="0" sz="2500" spc="229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500" spc="60">
                <a:solidFill>
                  <a:srgbClr val="FFFFFF"/>
                </a:solidFill>
                <a:latin typeface="Roboto"/>
                <a:cs typeface="Roboto"/>
              </a:rPr>
              <a:t>demanda</a:t>
            </a:r>
            <a:r>
              <a:rPr dirty="0" sz="2500" spc="62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500">
                <a:solidFill>
                  <a:srgbClr val="FFFFFF"/>
                </a:solidFill>
                <a:latin typeface="Roboto"/>
                <a:cs typeface="Roboto"/>
              </a:rPr>
              <a:t>en</a:t>
            </a:r>
            <a:r>
              <a:rPr dirty="0" sz="2500" spc="24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500" spc="50">
                <a:solidFill>
                  <a:srgbClr val="FFFFFF"/>
                </a:solidFill>
                <a:latin typeface="Roboto"/>
                <a:cs typeface="Roboto"/>
              </a:rPr>
              <a:t>cobro</a:t>
            </a:r>
            <a:r>
              <a:rPr dirty="0" sz="2500" spc="24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500" spc="50">
                <a:solidFill>
                  <a:srgbClr val="FFFFFF"/>
                </a:solidFill>
                <a:latin typeface="Roboto"/>
                <a:cs typeface="Roboto"/>
              </a:rPr>
              <a:t>dinero</a:t>
            </a:r>
            <a:r>
              <a:rPr dirty="0" sz="2500" spc="24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500">
                <a:solidFill>
                  <a:srgbClr val="FFFFFF"/>
                </a:solidFill>
                <a:latin typeface="Roboto"/>
                <a:cs typeface="Roboto"/>
              </a:rPr>
              <a:t>hasta</a:t>
            </a:r>
            <a:r>
              <a:rPr dirty="0" sz="2500" spc="24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500">
                <a:solidFill>
                  <a:srgbClr val="FFFFFF"/>
                </a:solidFill>
                <a:latin typeface="Roboto"/>
                <a:cs typeface="Roboto"/>
              </a:rPr>
              <a:t>tanto</a:t>
            </a:r>
            <a:r>
              <a:rPr dirty="0" sz="2500" spc="24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500" spc="-50">
                <a:solidFill>
                  <a:srgbClr val="FFFFFF"/>
                </a:solidFill>
                <a:latin typeface="Roboto"/>
                <a:cs typeface="Roboto"/>
              </a:rPr>
              <a:t>y </a:t>
            </a:r>
            <a:r>
              <a:rPr dirty="0" sz="2500">
                <a:solidFill>
                  <a:srgbClr val="FFFFFF"/>
                </a:solidFill>
                <a:latin typeface="Roboto"/>
                <a:cs typeface="Roboto"/>
              </a:rPr>
              <a:t>en</a:t>
            </a:r>
            <a:r>
              <a:rPr dirty="0" sz="2500" spc="25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500">
                <a:solidFill>
                  <a:srgbClr val="FFFFFF"/>
                </a:solidFill>
                <a:latin typeface="Roboto"/>
                <a:cs typeface="Roboto"/>
              </a:rPr>
              <a:t>cuanto</a:t>
            </a:r>
            <a:r>
              <a:rPr dirty="0" sz="2500" spc="24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500">
                <a:solidFill>
                  <a:srgbClr val="FFFFFF"/>
                </a:solidFill>
                <a:latin typeface="Roboto"/>
                <a:cs typeface="Roboto"/>
              </a:rPr>
              <a:t>el</a:t>
            </a:r>
            <a:r>
              <a:rPr dirty="0" sz="2500" spc="25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500" spc="55">
                <a:solidFill>
                  <a:srgbClr val="FFFFFF"/>
                </a:solidFill>
                <a:latin typeface="Roboto"/>
                <a:cs typeface="Roboto"/>
              </a:rPr>
              <a:t>proceso</a:t>
            </a:r>
            <a:r>
              <a:rPr dirty="0" sz="2500" spc="25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500" spc="60">
                <a:solidFill>
                  <a:srgbClr val="FFFFFF"/>
                </a:solidFill>
                <a:latin typeface="Roboto"/>
                <a:cs typeface="Roboto"/>
              </a:rPr>
              <a:t>de </a:t>
            </a:r>
            <a:r>
              <a:rPr dirty="0" sz="2500" spc="45">
                <a:solidFill>
                  <a:srgbClr val="FFFFFF"/>
                </a:solidFill>
                <a:latin typeface="Roboto"/>
                <a:cs typeface="Roboto"/>
              </a:rPr>
              <a:t>evaluación</a:t>
            </a:r>
            <a:r>
              <a:rPr dirty="0" sz="2500" spc="16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500" spc="50">
                <a:solidFill>
                  <a:srgbClr val="FFFFFF"/>
                </a:solidFill>
                <a:latin typeface="Roboto"/>
                <a:cs typeface="Roboto"/>
              </a:rPr>
              <a:t>de</a:t>
            </a:r>
            <a:r>
              <a:rPr dirty="0" sz="2500" spc="17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500" spc="55">
                <a:solidFill>
                  <a:srgbClr val="FFFFFF"/>
                </a:solidFill>
                <a:latin typeface="Roboto"/>
                <a:cs typeface="Roboto"/>
              </a:rPr>
              <a:t>mitigación</a:t>
            </a:r>
            <a:r>
              <a:rPr dirty="0" sz="2500" spc="17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500" spc="25">
                <a:solidFill>
                  <a:srgbClr val="FFFFFF"/>
                </a:solidFill>
                <a:latin typeface="Roboto"/>
                <a:cs typeface="Roboto"/>
              </a:rPr>
              <a:t>de </a:t>
            </a:r>
            <a:r>
              <a:rPr dirty="0" sz="2500" spc="50">
                <a:solidFill>
                  <a:srgbClr val="FFFFFF"/>
                </a:solidFill>
                <a:latin typeface="Roboto"/>
                <a:cs typeface="Roboto"/>
              </a:rPr>
              <a:t>pérdidas</a:t>
            </a:r>
            <a:r>
              <a:rPr dirty="0" sz="2500" spc="17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500">
                <a:solidFill>
                  <a:srgbClr val="FFFFFF"/>
                </a:solidFill>
                <a:latin typeface="Roboto"/>
                <a:cs typeface="Roboto"/>
              </a:rPr>
              <a:t>haya</a:t>
            </a:r>
            <a:r>
              <a:rPr dirty="0" sz="2500" spc="17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500" spc="55">
                <a:solidFill>
                  <a:srgbClr val="FFFFFF"/>
                </a:solidFill>
                <a:latin typeface="Roboto"/>
                <a:cs typeface="Roboto"/>
              </a:rPr>
              <a:t>terminado.</a:t>
            </a:r>
            <a:endParaRPr sz="2500">
              <a:latin typeface="Roboto"/>
              <a:cs typeface="Roboto"/>
            </a:endParaRPr>
          </a:p>
          <a:p>
            <a:pPr marL="436245">
              <a:lnSpc>
                <a:spcPct val="100000"/>
              </a:lnSpc>
              <a:spcBef>
                <a:spcPts val="1125"/>
              </a:spcBef>
            </a:pPr>
            <a:r>
              <a:rPr dirty="0" sz="2500">
                <a:solidFill>
                  <a:srgbClr val="FFFFFF"/>
                </a:solidFill>
                <a:latin typeface="Roboto"/>
                <a:cs typeface="Roboto"/>
              </a:rPr>
              <a:t>Ley</a:t>
            </a:r>
            <a:r>
              <a:rPr dirty="0" sz="2500" spc="38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500">
                <a:solidFill>
                  <a:srgbClr val="FFFFFF"/>
                </a:solidFill>
                <a:latin typeface="Roboto"/>
                <a:cs typeface="Roboto"/>
              </a:rPr>
              <a:t>1J9-</a:t>
            </a:r>
            <a:r>
              <a:rPr dirty="0" sz="2500" spc="-10">
                <a:solidFill>
                  <a:srgbClr val="FFFFFF"/>
                </a:solidFill>
                <a:latin typeface="Roboto"/>
                <a:cs typeface="Roboto"/>
              </a:rPr>
              <a:t>201J.</a:t>
            </a:r>
            <a:endParaRPr sz="2500">
              <a:latin typeface="Roboto"/>
              <a:cs typeface="Roboto"/>
            </a:endParaRPr>
          </a:p>
        </p:txBody>
      </p:sp>
      <p:pic>
        <p:nvPicPr>
          <p:cNvPr id="8" name="object 8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956713" y="9531912"/>
            <a:ext cx="756732" cy="727626"/>
          </a:xfrm>
          <a:prstGeom prst="rect">
            <a:avLst/>
          </a:prstGeom>
        </p:spPr>
      </p:pic>
      <p:sp>
        <p:nvSpPr>
          <p:cNvPr id="9" name="object 9" descr=""/>
          <p:cNvSpPr txBox="1"/>
          <p:nvPr/>
        </p:nvSpPr>
        <p:spPr>
          <a:xfrm>
            <a:off x="18803410" y="9957009"/>
            <a:ext cx="284480" cy="28130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ts val="2035"/>
              </a:lnSpc>
            </a:pPr>
            <a:r>
              <a:rPr dirty="0" sz="1700" spc="25">
                <a:solidFill>
                  <a:srgbClr val="FFFFFF"/>
                </a:solidFill>
                <a:latin typeface="Roboto"/>
                <a:cs typeface="Roboto"/>
              </a:rPr>
              <a:t>57</a:t>
            </a:r>
            <a:endParaRPr sz="1700">
              <a:latin typeface="Roboto"/>
              <a:cs typeface="Roboto"/>
            </a:endParaRPr>
          </a:p>
        </p:txBody>
      </p:sp>
      <p:sp>
        <p:nvSpPr>
          <p:cNvPr id="10" name="object 10" descr="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698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55"/>
              </a:spcBef>
            </a:pPr>
            <a:r>
              <a:rPr dirty="0"/>
              <a:t>©2023</a:t>
            </a:r>
            <a:r>
              <a:rPr dirty="0" spc="290"/>
              <a:t> </a:t>
            </a:r>
            <a:r>
              <a:rPr dirty="0"/>
              <a:t>Proprietary</a:t>
            </a:r>
            <a:r>
              <a:rPr dirty="0" spc="290"/>
              <a:t> </a:t>
            </a:r>
            <a:r>
              <a:rPr dirty="0"/>
              <a:t>and</a:t>
            </a:r>
            <a:r>
              <a:rPr dirty="0" spc="295"/>
              <a:t> </a:t>
            </a:r>
            <a:r>
              <a:rPr dirty="0"/>
              <a:t>Confidential.</a:t>
            </a:r>
            <a:r>
              <a:rPr dirty="0" spc="290"/>
              <a:t> </a:t>
            </a:r>
            <a:r>
              <a:rPr dirty="0"/>
              <a:t>All</a:t>
            </a:r>
            <a:r>
              <a:rPr dirty="0" spc="295"/>
              <a:t> </a:t>
            </a:r>
            <a:r>
              <a:rPr dirty="0"/>
              <a:t>Rights</a:t>
            </a:r>
            <a:r>
              <a:rPr dirty="0" spc="290"/>
              <a:t> </a:t>
            </a:r>
            <a:r>
              <a:rPr dirty="0" spc="-10"/>
              <a:t>Reserved.</a:t>
            </a:r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738425" y="0"/>
            <a:ext cx="18627725" cy="2620010"/>
            <a:chOff x="738425" y="0"/>
            <a:chExt cx="18627725" cy="2620010"/>
          </a:xfrm>
        </p:grpSpPr>
        <p:sp>
          <p:nvSpPr>
            <p:cNvPr id="3" name="object 3" descr=""/>
            <p:cNvSpPr/>
            <p:nvPr/>
          </p:nvSpPr>
          <p:spPr>
            <a:xfrm>
              <a:off x="738425" y="0"/>
              <a:ext cx="18627725" cy="2620010"/>
            </a:xfrm>
            <a:custGeom>
              <a:avLst/>
              <a:gdLst/>
              <a:ahLst/>
              <a:cxnLst/>
              <a:rect l="l" t="t" r="r" b="b"/>
              <a:pathLst>
                <a:path w="18627725" h="2620010">
                  <a:moveTo>
                    <a:pt x="18627244" y="0"/>
                  </a:moveTo>
                  <a:lnTo>
                    <a:pt x="0" y="0"/>
                  </a:lnTo>
                  <a:lnTo>
                    <a:pt x="0" y="2619456"/>
                  </a:lnTo>
                  <a:lnTo>
                    <a:pt x="18627244" y="2619456"/>
                  </a:lnTo>
                  <a:lnTo>
                    <a:pt x="18627244" y="0"/>
                  </a:lnTo>
                  <a:close/>
                </a:path>
              </a:pathLst>
            </a:custGeom>
            <a:solidFill>
              <a:srgbClr val="EDF1EB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" name="object 4" descr=""/>
            <p:cNvSpPr/>
            <p:nvPr/>
          </p:nvSpPr>
          <p:spPr>
            <a:xfrm>
              <a:off x="1466052" y="2208624"/>
              <a:ext cx="582295" cy="58419"/>
            </a:xfrm>
            <a:custGeom>
              <a:avLst/>
              <a:gdLst/>
              <a:ahLst/>
              <a:cxnLst/>
              <a:rect l="l" t="t" r="r" b="b"/>
              <a:pathLst>
                <a:path w="582294" h="58419">
                  <a:moveTo>
                    <a:pt x="582101" y="0"/>
                  </a:moveTo>
                  <a:lnTo>
                    <a:pt x="0" y="0"/>
                  </a:lnTo>
                  <a:lnTo>
                    <a:pt x="0" y="58210"/>
                  </a:lnTo>
                  <a:lnTo>
                    <a:pt x="582101" y="58210"/>
                  </a:lnTo>
                  <a:lnTo>
                    <a:pt x="582101" y="0"/>
                  </a:lnTo>
                  <a:close/>
                </a:path>
              </a:pathLst>
            </a:custGeom>
            <a:solidFill>
              <a:srgbClr val="C31919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5" name="object 5" descr=""/>
          <p:cNvSpPr txBox="1"/>
          <p:nvPr/>
        </p:nvSpPr>
        <p:spPr>
          <a:xfrm>
            <a:off x="734826" y="0"/>
            <a:ext cx="18634710" cy="2620010"/>
          </a:xfrm>
          <a:prstGeom prst="rect">
            <a:avLst/>
          </a:prstGeom>
        </p:spPr>
        <p:txBody>
          <a:bodyPr wrap="square" lIns="0" tIns="381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30"/>
              </a:spcBef>
            </a:pPr>
            <a:endParaRPr sz="2550">
              <a:latin typeface="Times New Roman"/>
              <a:cs typeface="Times New Roman"/>
            </a:endParaRPr>
          </a:p>
          <a:p>
            <a:pPr marL="730885">
              <a:lnSpc>
                <a:spcPct val="100000"/>
              </a:lnSpc>
              <a:spcBef>
                <a:spcPts val="5"/>
              </a:spcBef>
            </a:pPr>
            <a:r>
              <a:rPr dirty="0" sz="2850">
                <a:solidFill>
                  <a:srgbClr val="C31919"/>
                </a:solidFill>
                <a:latin typeface="Book Antiqua"/>
                <a:cs typeface="Book Antiqua"/>
              </a:rPr>
              <a:t>Evaluación</a:t>
            </a:r>
            <a:r>
              <a:rPr dirty="0" sz="2850" spc="-95">
                <a:solidFill>
                  <a:srgbClr val="C31919"/>
                </a:solidFill>
                <a:latin typeface="Book Antiqua"/>
                <a:cs typeface="Book Antiqua"/>
              </a:rPr>
              <a:t> </a:t>
            </a:r>
            <a:r>
              <a:rPr dirty="0" sz="2850">
                <a:solidFill>
                  <a:srgbClr val="C31919"/>
                </a:solidFill>
                <a:latin typeface="Book Antiqua"/>
                <a:cs typeface="Book Antiqua"/>
              </a:rPr>
              <a:t>de</a:t>
            </a:r>
            <a:r>
              <a:rPr dirty="0" sz="2850" spc="-90">
                <a:solidFill>
                  <a:srgbClr val="C31919"/>
                </a:solidFill>
                <a:latin typeface="Book Antiqua"/>
                <a:cs typeface="Book Antiqua"/>
              </a:rPr>
              <a:t> </a:t>
            </a:r>
            <a:r>
              <a:rPr dirty="0" sz="2850" spc="-10">
                <a:solidFill>
                  <a:srgbClr val="C31919"/>
                </a:solidFill>
                <a:latin typeface="Book Antiqua"/>
                <a:cs typeface="Book Antiqua"/>
              </a:rPr>
              <a:t>Documentos</a:t>
            </a:r>
            <a:endParaRPr sz="2850">
              <a:latin typeface="Book Antiqua"/>
              <a:cs typeface="Book Antiqua"/>
            </a:endParaRPr>
          </a:p>
          <a:p>
            <a:pPr marL="730885">
              <a:lnSpc>
                <a:spcPct val="100000"/>
              </a:lnSpc>
              <a:spcBef>
                <a:spcPts val="1270"/>
              </a:spcBef>
            </a:pPr>
            <a:r>
              <a:rPr dirty="0" sz="5150">
                <a:solidFill>
                  <a:srgbClr val="181818"/>
                </a:solidFill>
                <a:latin typeface="Book Antiqua"/>
                <a:cs typeface="Book Antiqua"/>
              </a:rPr>
              <a:t>El</a:t>
            </a:r>
            <a:r>
              <a:rPr dirty="0" sz="5150" spc="-75">
                <a:solidFill>
                  <a:srgbClr val="181818"/>
                </a:solidFill>
                <a:latin typeface="Book Antiqua"/>
                <a:cs typeface="Book Antiqua"/>
              </a:rPr>
              <a:t> </a:t>
            </a:r>
            <a:r>
              <a:rPr dirty="0" sz="5150" spc="-10">
                <a:solidFill>
                  <a:srgbClr val="181818"/>
                </a:solidFill>
                <a:latin typeface="Book Antiqua"/>
                <a:cs typeface="Book Antiqua"/>
              </a:rPr>
              <a:t>Préstamo</a:t>
            </a:r>
            <a:endParaRPr sz="5150">
              <a:latin typeface="Book Antiqua"/>
              <a:cs typeface="Book Antiqua"/>
            </a:endParaRPr>
          </a:p>
        </p:txBody>
      </p:sp>
      <p:sp>
        <p:nvSpPr>
          <p:cNvPr id="6" name="object 6" descr=""/>
          <p:cNvSpPr/>
          <p:nvPr/>
        </p:nvSpPr>
        <p:spPr>
          <a:xfrm>
            <a:off x="1730389" y="4474567"/>
            <a:ext cx="551815" cy="696595"/>
          </a:xfrm>
          <a:custGeom>
            <a:avLst/>
            <a:gdLst/>
            <a:ahLst/>
            <a:cxnLst/>
            <a:rect l="l" t="t" r="r" b="b"/>
            <a:pathLst>
              <a:path w="551814" h="696595">
                <a:moveTo>
                  <a:pt x="26472" y="96388"/>
                </a:moveTo>
                <a:lnTo>
                  <a:pt x="7635" y="96388"/>
                </a:lnTo>
                <a:lnTo>
                  <a:pt x="0" y="104023"/>
                </a:lnTo>
                <a:lnTo>
                  <a:pt x="0" y="599763"/>
                </a:lnTo>
                <a:lnTo>
                  <a:pt x="7591" y="637369"/>
                </a:lnTo>
                <a:lnTo>
                  <a:pt x="28295" y="668077"/>
                </a:lnTo>
                <a:lnTo>
                  <a:pt x="59004" y="688781"/>
                </a:lnTo>
                <a:lnTo>
                  <a:pt x="96609" y="696373"/>
                </a:lnTo>
                <a:lnTo>
                  <a:pt x="448492" y="696373"/>
                </a:lnTo>
                <a:lnTo>
                  <a:pt x="456084" y="688781"/>
                </a:lnTo>
                <a:lnTo>
                  <a:pt x="456127" y="669901"/>
                </a:lnTo>
                <a:lnTo>
                  <a:pt x="448492" y="662266"/>
                </a:lnTo>
                <a:lnTo>
                  <a:pt x="96609" y="662266"/>
                </a:lnTo>
                <a:lnTo>
                  <a:pt x="72280" y="657354"/>
                </a:lnTo>
                <a:lnTo>
                  <a:pt x="52413" y="643960"/>
                </a:lnTo>
                <a:lnTo>
                  <a:pt x="39019" y="624093"/>
                </a:lnTo>
                <a:lnTo>
                  <a:pt x="34107" y="599763"/>
                </a:lnTo>
                <a:lnTo>
                  <a:pt x="34107" y="104023"/>
                </a:lnTo>
                <a:lnTo>
                  <a:pt x="26472" y="96388"/>
                </a:lnTo>
                <a:close/>
              </a:path>
              <a:path w="551814" h="696595">
                <a:moveTo>
                  <a:pt x="504883" y="0"/>
                </a:moveTo>
                <a:lnTo>
                  <a:pt x="112331" y="0"/>
                </a:lnTo>
                <a:lnTo>
                  <a:pt x="94221" y="3655"/>
                </a:lnTo>
                <a:lnTo>
                  <a:pt x="79433" y="13625"/>
                </a:lnTo>
                <a:lnTo>
                  <a:pt x="69464" y="28412"/>
                </a:lnTo>
                <a:lnTo>
                  <a:pt x="65808" y="46522"/>
                </a:lnTo>
                <a:lnTo>
                  <a:pt x="65808" y="582930"/>
                </a:lnTo>
                <a:lnTo>
                  <a:pt x="69464" y="601040"/>
                </a:lnTo>
                <a:lnTo>
                  <a:pt x="79433" y="615828"/>
                </a:lnTo>
                <a:lnTo>
                  <a:pt x="94221" y="625798"/>
                </a:lnTo>
                <a:lnTo>
                  <a:pt x="112331" y="629453"/>
                </a:lnTo>
                <a:lnTo>
                  <a:pt x="504883" y="629453"/>
                </a:lnTo>
                <a:lnTo>
                  <a:pt x="522993" y="625798"/>
                </a:lnTo>
                <a:lnTo>
                  <a:pt x="537780" y="615828"/>
                </a:lnTo>
                <a:lnTo>
                  <a:pt x="547750" y="601040"/>
                </a:lnTo>
                <a:lnTo>
                  <a:pt x="548899" y="595346"/>
                </a:lnTo>
                <a:lnTo>
                  <a:pt x="105472" y="595346"/>
                </a:lnTo>
                <a:lnTo>
                  <a:pt x="99916" y="589790"/>
                </a:lnTo>
                <a:lnTo>
                  <a:pt x="99916" y="39663"/>
                </a:lnTo>
                <a:lnTo>
                  <a:pt x="105472" y="34107"/>
                </a:lnTo>
                <a:lnTo>
                  <a:pt x="548899" y="34107"/>
                </a:lnTo>
                <a:lnTo>
                  <a:pt x="547750" y="28412"/>
                </a:lnTo>
                <a:lnTo>
                  <a:pt x="537780" y="13625"/>
                </a:lnTo>
                <a:lnTo>
                  <a:pt x="522993" y="3655"/>
                </a:lnTo>
                <a:lnTo>
                  <a:pt x="504883" y="0"/>
                </a:lnTo>
                <a:close/>
              </a:path>
              <a:path w="551814" h="696595">
                <a:moveTo>
                  <a:pt x="548899" y="34107"/>
                </a:moveTo>
                <a:lnTo>
                  <a:pt x="511742" y="34107"/>
                </a:lnTo>
                <a:lnTo>
                  <a:pt x="517298" y="39663"/>
                </a:lnTo>
                <a:lnTo>
                  <a:pt x="517298" y="589790"/>
                </a:lnTo>
                <a:lnTo>
                  <a:pt x="511742" y="595346"/>
                </a:lnTo>
                <a:lnTo>
                  <a:pt x="548899" y="595346"/>
                </a:lnTo>
                <a:lnTo>
                  <a:pt x="551405" y="582930"/>
                </a:lnTo>
                <a:lnTo>
                  <a:pt x="551405" y="46522"/>
                </a:lnTo>
                <a:lnTo>
                  <a:pt x="548899" y="34107"/>
                </a:lnTo>
                <a:close/>
              </a:path>
              <a:path w="551814" h="696595">
                <a:moveTo>
                  <a:pt x="455162" y="403545"/>
                </a:moveTo>
                <a:lnTo>
                  <a:pt x="162049" y="403545"/>
                </a:lnTo>
                <a:lnTo>
                  <a:pt x="154414" y="411180"/>
                </a:lnTo>
                <a:lnTo>
                  <a:pt x="154414" y="430017"/>
                </a:lnTo>
                <a:lnTo>
                  <a:pt x="162049" y="437652"/>
                </a:lnTo>
                <a:lnTo>
                  <a:pt x="455162" y="437652"/>
                </a:lnTo>
                <a:lnTo>
                  <a:pt x="462797" y="430017"/>
                </a:lnTo>
                <a:lnTo>
                  <a:pt x="462797" y="411180"/>
                </a:lnTo>
                <a:lnTo>
                  <a:pt x="455162" y="403545"/>
                </a:lnTo>
                <a:close/>
              </a:path>
              <a:path w="551814" h="696595">
                <a:moveTo>
                  <a:pt x="455162" y="270721"/>
                </a:moveTo>
                <a:lnTo>
                  <a:pt x="162049" y="270721"/>
                </a:lnTo>
                <a:lnTo>
                  <a:pt x="154414" y="278356"/>
                </a:lnTo>
                <a:lnTo>
                  <a:pt x="154414" y="297193"/>
                </a:lnTo>
                <a:lnTo>
                  <a:pt x="162049" y="304828"/>
                </a:lnTo>
                <a:lnTo>
                  <a:pt x="455162" y="304828"/>
                </a:lnTo>
                <a:lnTo>
                  <a:pt x="462797" y="297193"/>
                </a:lnTo>
                <a:lnTo>
                  <a:pt x="462797" y="278356"/>
                </a:lnTo>
                <a:lnTo>
                  <a:pt x="455162" y="270721"/>
                </a:lnTo>
                <a:close/>
              </a:path>
              <a:path w="551814" h="696595">
                <a:moveTo>
                  <a:pt x="455162" y="137900"/>
                </a:moveTo>
                <a:lnTo>
                  <a:pt x="162049" y="137900"/>
                </a:lnTo>
                <a:lnTo>
                  <a:pt x="154414" y="145535"/>
                </a:lnTo>
                <a:lnTo>
                  <a:pt x="154414" y="164373"/>
                </a:lnTo>
                <a:lnTo>
                  <a:pt x="162049" y="172007"/>
                </a:lnTo>
                <a:lnTo>
                  <a:pt x="455162" y="172007"/>
                </a:lnTo>
                <a:lnTo>
                  <a:pt x="462797" y="164373"/>
                </a:lnTo>
                <a:lnTo>
                  <a:pt x="462797" y="145535"/>
                </a:lnTo>
                <a:lnTo>
                  <a:pt x="455162" y="137900"/>
                </a:lnTo>
                <a:close/>
              </a:path>
            </a:pathLst>
          </a:custGeom>
          <a:solidFill>
            <a:srgbClr val="C31919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7" name="object 7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848543" y="5116206"/>
            <a:ext cx="106873" cy="106873"/>
          </a:xfrm>
          <a:prstGeom prst="rect">
            <a:avLst/>
          </a:prstGeom>
        </p:spPr>
      </p:pic>
      <p:pic>
        <p:nvPicPr>
          <p:cNvPr id="8" name="object 8" descr="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848543" y="5581887"/>
            <a:ext cx="106873" cy="106873"/>
          </a:xfrm>
          <a:prstGeom prst="rect">
            <a:avLst/>
          </a:prstGeom>
        </p:spPr>
      </p:pic>
      <p:pic>
        <p:nvPicPr>
          <p:cNvPr id="9" name="object 9" descr="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848543" y="6033016"/>
            <a:ext cx="106873" cy="106873"/>
          </a:xfrm>
          <a:prstGeom prst="rect">
            <a:avLst/>
          </a:prstGeom>
        </p:spPr>
      </p:pic>
      <p:pic>
        <p:nvPicPr>
          <p:cNvPr id="10" name="object 10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848543" y="6484145"/>
            <a:ext cx="106873" cy="106873"/>
          </a:xfrm>
          <a:prstGeom prst="rect">
            <a:avLst/>
          </a:prstGeom>
        </p:spPr>
      </p:pic>
      <p:sp>
        <p:nvSpPr>
          <p:cNvPr id="11" name="object 11" descr=""/>
          <p:cNvSpPr txBox="1"/>
          <p:nvPr/>
        </p:nvSpPr>
        <p:spPr>
          <a:xfrm>
            <a:off x="2835843" y="4162423"/>
            <a:ext cx="3385185" cy="252857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 marR="1028700">
              <a:lnSpc>
                <a:spcPct val="112599"/>
              </a:lnSpc>
              <a:spcBef>
                <a:spcPts val="100"/>
              </a:spcBef>
            </a:pPr>
            <a:r>
              <a:rPr dirty="0" sz="1950" spc="160" b="1">
                <a:solidFill>
                  <a:srgbClr val="FFFFFF"/>
                </a:solidFill>
                <a:latin typeface="Roboto"/>
                <a:cs typeface="Roboto"/>
              </a:rPr>
              <a:t>DOCUMENTOS</a:t>
            </a:r>
            <a:r>
              <a:rPr dirty="0" sz="1950" spc="405" b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950" spc="55" b="1">
                <a:solidFill>
                  <a:srgbClr val="FFFFFF"/>
                </a:solidFill>
                <a:latin typeface="Roboto"/>
                <a:cs typeface="Roboto"/>
              </a:rPr>
              <a:t>DE </a:t>
            </a:r>
            <a:r>
              <a:rPr dirty="0" sz="1950" spc="165" b="1">
                <a:solidFill>
                  <a:srgbClr val="FFFFFF"/>
                </a:solidFill>
                <a:latin typeface="Roboto"/>
                <a:cs typeface="Roboto"/>
              </a:rPr>
              <a:t>ORIGINACIÓN </a:t>
            </a:r>
            <a:endParaRPr sz="1950">
              <a:latin typeface="Roboto"/>
              <a:cs typeface="Roboto"/>
            </a:endParaRPr>
          </a:p>
          <a:p>
            <a:pPr marL="279400" marR="5080">
              <a:lnSpc>
                <a:spcPct val="154300"/>
              </a:lnSpc>
              <a:spcBef>
                <a:spcPts val="55"/>
              </a:spcBef>
            </a:pPr>
            <a:r>
              <a:rPr dirty="0" sz="1950">
                <a:solidFill>
                  <a:srgbClr val="FFFFFF"/>
                </a:solidFill>
                <a:latin typeface="Roboto"/>
                <a:cs typeface="Roboto"/>
              </a:rPr>
              <a:t>Estimado</a:t>
            </a:r>
            <a:r>
              <a:rPr dirty="0" sz="1950" spc="26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950">
                <a:solidFill>
                  <a:srgbClr val="FFFFFF"/>
                </a:solidFill>
                <a:latin typeface="Roboto"/>
                <a:cs typeface="Roboto"/>
              </a:rPr>
              <a:t>de</a:t>
            </a:r>
            <a:r>
              <a:rPr dirty="0" sz="1950" spc="25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950">
                <a:solidFill>
                  <a:srgbClr val="FFFFFF"/>
                </a:solidFill>
                <a:latin typeface="Roboto"/>
                <a:cs typeface="Roboto"/>
              </a:rPr>
              <a:t>buena</a:t>
            </a:r>
            <a:r>
              <a:rPr dirty="0" sz="1950" spc="254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950" spc="-25">
                <a:solidFill>
                  <a:srgbClr val="FFFFFF"/>
                </a:solidFill>
                <a:latin typeface="Roboto"/>
                <a:cs typeface="Roboto"/>
              </a:rPr>
              <a:t>fe. </a:t>
            </a:r>
            <a:r>
              <a:rPr dirty="0" sz="1950">
                <a:solidFill>
                  <a:srgbClr val="FFFFFF"/>
                </a:solidFill>
                <a:latin typeface="Roboto"/>
                <a:cs typeface="Roboto"/>
              </a:rPr>
              <a:t>Divulgaciones</a:t>
            </a:r>
            <a:r>
              <a:rPr dirty="0" sz="1950" spc="85">
                <a:solidFill>
                  <a:srgbClr val="FFFFFF"/>
                </a:solidFill>
                <a:latin typeface="Roboto"/>
                <a:cs typeface="Roboto"/>
              </a:rPr>
              <a:t>  </a:t>
            </a:r>
            <a:r>
              <a:rPr dirty="0" sz="1950">
                <a:solidFill>
                  <a:srgbClr val="FFFFFF"/>
                </a:solidFill>
                <a:latin typeface="Roboto"/>
                <a:cs typeface="Roboto"/>
              </a:rPr>
              <a:t>TILA-</a:t>
            </a:r>
            <a:r>
              <a:rPr dirty="0" sz="1950" spc="-20">
                <a:solidFill>
                  <a:srgbClr val="FFFFFF"/>
                </a:solidFill>
                <a:latin typeface="Roboto"/>
                <a:cs typeface="Roboto"/>
              </a:rPr>
              <a:t>RESPA </a:t>
            </a:r>
            <a:r>
              <a:rPr dirty="0" sz="1950">
                <a:solidFill>
                  <a:srgbClr val="FFFFFF"/>
                </a:solidFill>
                <a:latin typeface="Roboto"/>
                <a:cs typeface="Roboto"/>
              </a:rPr>
              <a:t>Divulgaciones</a:t>
            </a:r>
            <a:r>
              <a:rPr dirty="0" sz="1950" spc="32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950">
                <a:solidFill>
                  <a:srgbClr val="FFFFFF"/>
                </a:solidFill>
                <a:latin typeface="Roboto"/>
                <a:cs typeface="Roboto"/>
              </a:rPr>
              <a:t>de</a:t>
            </a:r>
            <a:r>
              <a:rPr dirty="0" sz="1950" spc="32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950" spc="-10">
                <a:solidFill>
                  <a:srgbClr val="FFFFFF"/>
                </a:solidFill>
                <a:latin typeface="Roboto"/>
                <a:cs typeface="Roboto"/>
              </a:rPr>
              <a:t>Cierre.</a:t>
            </a:r>
            <a:endParaRPr sz="1950">
              <a:latin typeface="Roboto"/>
              <a:cs typeface="Roboto"/>
            </a:endParaRPr>
          </a:p>
          <a:p>
            <a:pPr marL="279400">
              <a:lnSpc>
                <a:spcPct val="100000"/>
              </a:lnSpc>
              <a:spcBef>
                <a:spcPts val="1215"/>
              </a:spcBef>
            </a:pPr>
            <a:r>
              <a:rPr dirty="0" sz="1950">
                <a:solidFill>
                  <a:srgbClr val="FFFFFF"/>
                </a:solidFill>
                <a:latin typeface="Roboto"/>
                <a:cs typeface="Roboto"/>
              </a:rPr>
              <a:t>Narrativa</a:t>
            </a:r>
            <a:r>
              <a:rPr dirty="0" sz="1950" spc="26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950">
                <a:solidFill>
                  <a:srgbClr val="FFFFFF"/>
                </a:solidFill>
                <a:latin typeface="Roboto"/>
                <a:cs typeface="Roboto"/>
              </a:rPr>
              <a:t>del</a:t>
            </a:r>
            <a:r>
              <a:rPr dirty="0" sz="1950" spc="26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950" spc="-10">
                <a:solidFill>
                  <a:srgbClr val="FFFFFF"/>
                </a:solidFill>
                <a:latin typeface="Roboto"/>
                <a:cs typeface="Roboto"/>
              </a:rPr>
              <a:t>Cliente</a:t>
            </a:r>
            <a:endParaRPr sz="1950">
              <a:latin typeface="Roboto"/>
              <a:cs typeface="Roboto"/>
            </a:endParaRPr>
          </a:p>
        </p:txBody>
      </p:sp>
      <p:sp>
        <p:nvSpPr>
          <p:cNvPr id="12" name="object 12" descr=""/>
          <p:cNvSpPr/>
          <p:nvPr/>
        </p:nvSpPr>
        <p:spPr>
          <a:xfrm>
            <a:off x="13706099" y="4483087"/>
            <a:ext cx="485775" cy="695960"/>
          </a:xfrm>
          <a:custGeom>
            <a:avLst/>
            <a:gdLst/>
            <a:ahLst/>
            <a:cxnLst/>
            <a:rect l="l" t="t" r="r" b="b"/>
            <a:pathLst>
              <a:path w="485775" h="695960">
                <a:moveTo>
                  <a:pt x="387410" y="667154"/>
                </a:moveTo>
                <a:lnTo>
                  <a:pt x="305569" y="667154"/>
                </a:lnTo>
                <a:lnTo>
                  <a:pt x="342861" y="691103"/>
                </a:lnTo>
                <a:lnTo>
                  <a:pt x="357917" y="695726"/>
                </a:lnTo>
                <a:lnTo>
                  <a:pt x="372323" y="692176"/>
                </a:lnTo>
                <a:lnTo>
                  <a:pt x="383155" y="682037"/>
                </a:lnTo>
                <a:lnTo>
                  <a:pt x="387410" y="667154"/>
                </a:lnTo>
                <a:close/>
              </a:path>
              <a:path w="485775" h="695960">
                <a:moveTo>
                  <a:pt x="292711" y="346944"/>
                </a:moveTo>
                <a:lnTo>
                  <a:pt x="248404" y="361268"/>
                </a:lnTo>
                <a:lnTo>
                  <a:pt x="213123" y="391661"/>
                </a:lnTo>
                <a:lnTo>
                  <a:pt x="192937" y="431830"/>
                </a:lnTo>
                <a:lnTo>
                  <a:pt x="189286" y="476638"/>
                </a:lnTo>
                <a:lnTo>
                  <a:pt x="203614" y="520946"/>
                </a:lnTo>
                <a:lnTo>
                  <a:pt x="208064" y="528241"/>
                </a:lnTo>
                <a:lnTo>
                  <a:pt x="212955" y="535098"/>
                </a:lnTo>
                <a:lnTo>
                  <a:pt x="218260" y="541510"/>
                </a:lnTo>
                <a:lnTo>
                  <a:pt x="223949" y="547468"/>
                </a:lnTo>
                <a:lnTo>
                  <a:pt x="223366" y="665491"/>
                </a:lnTo>
                <a:lnTo>
                  <a:pt x="227491" y="680613"/>
                </a:lnTo>
                <a:lnTo>
                  <a:pt x="238118" y="690876"/>
                </a:lnTo>
                <a:lnTo>
                  <a:pt x="252392" y="694667"/>
                </a:lnTo>
                <a:lnTo>
                  <a:pt x="267462" y="690372"/>
                </a:lnTo>
                <a:lnTo>
                  <a:pt x="305569" y="667154"/>
                </a:lnTo>
                <a:lnTo>
                  <a:pt x="387410" y="667154"/>
                </a:lnTo>
                <a:lnTo>
                  <a:pt x="387534" y="657355"/>
                </a:lnTo>
                <a:lnTo>
                  <a:pt x="353432" y="657355"/>
                </a:lnTo>
                <a:lnTo>
                  <a:pt x="352079" y="656486"/>
                </a:lnTo>
                <a:lnTo>
                  <a:pt x="257521" y="656486"/>
                </a:lnTo>
                <a:lnTo>
                  <a:pt x="257947" y="570540"/>
                </a:lnTo>
                <a:lnTo>
                  <a:pt x="353697" y="570540"/>
                </a:lnTo>
                <a:lnTo>
                  <a:pt x="353876" y="570482"/>
                </a:lnTo>
                <a:lnTo>
                  <a:pt x="387984" y="570482"/>
                </a:lnTo>
                <a:lnTo>
                  <a:pt x="388105" y="547113"/>
                </a:lnTo>
                <a:lnTo>
                  <a:pt x="388742" y="546241"/>
                </a:lnTo>
                <a:lnTo>
                  <a:pt x="297487" y="546241"/>
                </a:lnTo>
                <a:lnTo>
                  <a:pt x="273578" y="540143"/>
                </a:lnTo>
                <a:lnTo>
                  <a:pt x="241692" y="516432"/>
                </a:lnTo>
                <a:lnTo>
                  <a:pt x="223189" y="472816"/>
                </a:lnTo>
                <a:lnTo>
                  <a:pt x="225781" y="441042"/>
                </a:lnTo>
                <a:lnTo>
                  <a:pt x="240096" y="412556"/>
                </a:lnTo>
                <a:lnTo>
                  <a:pt x="265111" y="391004"/>
                </a:lnTo>
                <a:lnTo>
                  <a:pt x="296533" y="380846"/>
                </a:lnTo>
                <a:lnTo>
                  <a:pt x="386357" y="380846"/>
                </a:lnTo>
                <a:lnTo>
                  <a:pt x="377684" y="370780"/>
                </a:lnTo>
                <a:lnTo>
                  <a:pt x="337516" y="350595"/>
                </a:lnTo>
                <a:lnTo>
                  <a:pt x="292711" y="346944"/>
                </a:lnTo>
                <a:close/>
              </a:path>
              <a:path w="485775" h="695960">
                <a:moveTo>
                  <a:pt x="387984" y="570482"/>
                </a:moveTo>
                <a:lnTo>
                  <a:pt x="353876" y="570482"/>
                </a:lnTo>
                <a:lnTo>
                  <a:pt x="353432" y="657355"/>
                </a:lnTo>
                <a:lnTo>
                  <a:pt x="387534" y="657355"/>
                </a:lnTo>
                <a:lnTo>
                  <a:pt x="387984" y="570482"/>
                </a:lnTo>
                <a:close/>
              </a:path>
              <a:path w="485775" h="695960">
                <a:moveTo>
                  <a:pt x="305992" y="632138"/>
                </a:moveTo>
                <a:lnTo>
                  <a:pt x="298088" y="633135"/>
                </a:lnTo>
                <a:lnTo>
                  <a:pt x="290611" y="636327"/>
                </a:lnTo>
                <a:lnTo>
                  <a:pt x="257521" y="656486"/>
                </a:lnTo>
                <a:lnTo>
                  <a:pt x="352079" y="656486"/>
                </a:lnTo>
                <a:lnTo>
                  <a:pt x="321304" y="636728"/>
                </a:lnTo>
                <a:lnTo>
                  <a:pt x="313879" y="633335"/>
                </a:lnTo>
                <a:lnTo>
                  <a:pt x="305992" y="632138"/>
                </a:lnTo>
                <a:close/>
              </a:path>
              <a:path w="485775" h="695960">
                <a:moveTo>
                  <a:pt x="439078" y="0"/>
                </a:moveTo>
                <a:lnTo>
                  <a:pt x="46530" y="0"/>
                </a:lnTo>
                <a:lnTo>
                  <a:pt x="28419" y="3656"/>
                </a:lnTo>
                <a:lnTo>
                  <a:pt x="13629" y="13627"/>
                </a:lnTo>
                <a:lnTo>
                  <a:pt x="3657" y="28415"/>
                </a:lnTo>
                <a:lnTo>
                  <a:pt x="0" y="46522"/>
                </a:lnTo>
                <a:lnTo>
                  <a:pt x="0" y="582940"/>
                </a:lnTo>
                <a:lnTo>
                  <a:pt x="3655" y="601050"/>
                </a:lnTo>
                <a:lnTo>
                  <a:pt x="13626" y="615837"/>
                </a:lnTo>
                <a:lnTo>
                  <a:pt x="28415" y="625807"/>
                </a:lnTo>
                <a:lnTo>
                  <a:pt x="46530" y="629462"/>
                </a:lnTo>
                <a:lnTo>
                  <a:pt x="178252" y="629462"/>
                </a:lnTo>
                <a:lnTo>
                  <a:pt x="185888" y="621827"/>
                </a:lnTo>
                <a:lnTo>
                  <a:pt x="185888" y="602990"/>
                </a:lnTo>
                <a:lnTo>
                  <a:pt x="178252" y="595355"/>
                </a:lnTo>
                <a:lnTo>
                  <a:pt x="39662" y="595355"/>
                </a:lnTo>
                <a:lnTo>
                  <a:pt x="34108" y="589799"/>
                </a:lnTo>
                <a:lnTo>
                  <a:pt x="34108" y="39668"/>
                </a:lnTo>
                <a:lnTo>
                  <a:pt x="39671" y="34107"/>
                </a:lnTo>
                <a:lnTo>
                  <a:pt x="483092" y="34107"/>
                </a:lnTo>
                <a:lnTo>
                  <a:pt x="481943" y="28415"/>
                </a:lnTo>
                <a:lnTo>
                  <a:pt x="471974" y="13627"/>
                </a:lnTo>
                <a:lnTo>
                  <a:pt x="457187" y="3656"/>
                </a:lnTo>
                <a:lnTo>
                  <a:pt x="439078" y="0"/>
                </a:lnTo>
                <a:close/>
              </a:path>
              <a:path w="485775" h="695960">
                <a:moveTo>
                  <a:pt x="483092" y="34107"/>
                </a:moveTo>
                <a:lnTo>
                  <a:pt x="445937" y="34107"/>
                </a:lnTo>
                <a:lnTo>
                  <a:pt x="451490" y="39668"/>
                </a:lnTo>
                <a:lnTo>
                  <a:pt x="451490" y="589799"/>
                </a:lnTo>
                <a:lnTo>
                  <a:pt x="445937" y="595355"/>
                </a:lnTo>
                <a:lnTo>
                  <a:pt x="429655" y="595355"/>
                </a:lnTo>
                <a:lnTo>
                  <a:pt x="422019" y="602990"/>
                </a:lnTo>
                <a:lnTo>
                  <a:pt x="422019" y="621827"/>
                </a:lnTo>
                <a:lnTo>
                  <a:pt x="429655" y="629462"/>
                </a:lnTo>
                <a:lnTo>
                  <a:pt x="439078" y="629462"/>
                </a:lnTo>
                <a:lnTo>
                  <a:pt x="457187" y="625807"/>
                </a:lnTo>
                <a:lnTo>
                  <a:pt x="471974" y="615837"/>
                </a:lnTo>
                <a:lnTo>
                  <a:pt x="481943" y="601050"/>
                </a:lnTo>
                <a:lnTo>
                  <a:pt x="485599" y="582940"/>
                </a:lnTo>
                <a:lnTo>
                  <a:pt x="485599" y="46522"/>
                </a:lnTo>
                <a:lnTo>
                  <a:pt x="483092" y="34107"/>
                </a:lnTo>
                <a:close/>
              </a:path>
              <a:path w="485775" h="695960">
                <a:moveTo>
                  <a:pt x="353697" y="570540"/>
                </a:moveTo>
                <a:lnTo>
                  <a:pt x="257947" y="570540"/>
                </a:lnTo>
                <a:lnTo>
                  <a:pt x="281062" y="578115"/>
                </a:lnTo>
                <a:lnTo>
                  <a:pt x="305297" y="580782"/>
                </a:lnTo>
                <a:lnTo>
                  <a:pt x="329839" y="578314"/>
                </a:lnTo>
                <a:lnTo>
                  <a:pt x="353697" y="570540"/>
                </a:lnTo>
                <a:close/>
              </a:path>
              <a:path w="485775" h="695960">
                <a:moveTo>
                  <a:pt x="386357" y="380846"/>
                </a:moveTo>
                <a:lnTo>
                  <a:pt x="296533" y="380846"/>
                </a:lnTo>
                <a:lnTo>
                  <a:pt x="328307" y="383435"/>
                </a:lnTo>
                <a:lnTo>
                  <a:pt x="356794" y="397749"/>
                </a:lnTo>
                <a:lnTo>
                  <a:pt x="378349" y="422767"/>
                </a:lnTo>
                <a:lnTo>
                  <a:pt x="388504" y="454187"/>
                </a:lnTo>
                <a:lnTo>
                  <a:pt x="385912" y="485960"/>
                </a:lnTo>
                <a:lnTo>
                  <a:pt x="371597" y="514442"/>
                </a:lnTo>
                <a:lnTo>
                  <a:pt x="346582" y="535992"/>
                </a:lnTo>
                <a:lnTo>
                  <a:pt x="322388" y="545016"/>
                </a:lnTo>
                <a:lnTo>
                  <a:pt x="297487" y="546241"/>
                </a:lnTo>
                <a:lnTo>
                  <a:pt x="388742" y="546241"/>
                </a:lnTo>
                <a:lnTo>
                  <a:pt x="410498" y="516432"/>
                </a:lnTo>
                <a:lnTo>
                  <a:pt x="421848" y="480709"/>
                </a:lnTo>
                <a:lnTo>
                  <a:pt x="421322" y="442916"/>
                </a:lnTo>
                <a:lnTo>
                  <a:pt x="408079" y="406059"/>
                </a:lnTo>
                <a:lnTo>
                  <a:pt x="386357" y="380846"/>
                </a:lnTo>
                <a:close/>
              </a:path>
            </a:pathLst>
          </a:custGeom>
          <a:solidFill>
            <a:srgbClr val="C31919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13" name="object 13" descr="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4781621" y="4781498"/>
            <a:ext cx="106879" cy="106873"/>
          </a:xfrm>
          <a:prstGeom prst="rect">
            <a:avLst/>
          </a:prstGeom>
        </p:spPr>
      </p:pic>
      <p:pic>
        <p:nvPicPr>
          <p:cNvPr id="14" name="object 14" descr="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4781621" y="5247179"/>
            <a:ext cx="106879" cy="106873"/>
          </a:xfrm>
          <a:prstGeom prst="rect">
            <a:avLst/>
          </a:prstGeom>
        </p:spPr>
      </p:pic>
      <p:pic>
        <p:nvPicPr>
          <p:cNvPr id="15" name="object 15" descr="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4781621" y="5698308"/>
            <a:ext cx="106879" cy="106873"/>
          </a:xfrm>
          <a:prstGeom prst="rect">
            <a:avLst/>
          </a:prstGeom>
        </p:spPr>
      </p:pic>
      <p:sp>
        <p:nvSpPr>
          <p:cNvPr id="16" name="object 16" descr=""/>
          <p:cNvSpPr txBox="1"/>
          <p:nvPr/>
        </p:nvSpPr>
        <p:spPr>
          <a:xfrm>
            <a:off x="14768923" y="4031450"/>
            <a:ext cx="3446145" cy="1873885"/>
          </a:xfrm>
          <a:prstGeom prst="rect">
            <a:avLst/>
          </a:prstGeom>
        </p:spPr>
        <p:txBody>
          <a:bodyPr wrap="square" lIns="0" tIns="1809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425"/>
              </a:spcBef>
            </a:pPr>
            <a:r>
              <a:rPr dirty="0" sz="1950" spc="175" b="1">
                <a:solidFill>
                  <a:srgbClr val="FFFFFF"/>
                </a:solidFill>
                <a:latin typeface="Roboto"/>
                <a:cs typeface="Roboto"/>
              </a:rPr>
              <a:t>ESCRITURA</a:t>
            </a:r>
            <a:r>
              <a:rPr dirty="0" sz="1950" spc="400" b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950" spc="80" b="1">
                <a:solidFill>
                  <a:srgbClr val="FFFFFF"/>
                </a:solidFill>
                <a:latin typeface="Roboto"/>
                <a:cs typeface="Roboto"/>
              </a:rPr>
              <a:t>DE</a:t>
            </a:r>
            <a:r>
              <a:rPr dirty="0" sz="1950" spc="400" b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950" spc="165" b="1">
                <a:solidFill>
                  <a:srgbClr val="FFFFFF"/>
                </a:solidFill>
                <a:latin typeface="Roboto"/>
                <a:cs typeface="Roboto"/>
              </a:rPr>
              <a:t>HIPOTECA</a:t>
            </a:r>
            <a:endParaRPr sz="1950">
              <a:latin typeface="Roboto"/>
              <a:cs typeface="Roboto"/>
            </a:endParaRPr>
          </a:p>
          <a:p>
            <a:pPr marL="279400" marR="120650">
              <a:lnSpc>
                <a:spcPct val="154300"/>
              </a:lnSpc>
              <a:spcBef>
                <a:spcPts val="55"/>
              </a:spcBef>
            </a:pPr>
            <a:r>
              <a:rPr dirty="0" sz="1950">
                <a:solidFill>
                  <a:srgbClr val="FFFFFF"/>
                </a:solidFill>
                <a:latin typeface="Roboto"/>
                <a:cs typeface="Roboto"/>
              </a:rPr>
              <a:t>Cláusulas</a:t>
            </a:r>
            <a:r>
              <a:rPr dirty="0" sz="1950" spc="21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950">
                <a:solidFill>
                  <a:srgbClr val="FFFFFF"/>
                </a:solidFill>
                <a:latin typeface="Roboto"/>
                <a:cs typeface="Roboto"/>
              </a:rPr>
              <a:t>y</a:t>
            </a:r>
            <a:r>
              <a:rPr dirty="0" sz="1950" spc="21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950" spc="-10">
                <a:solidFill>
                  <a:srgbClr val="FFFFFF"/>
                </a:solidFill>
                <a:latin typeface="Roboto"/>
                <a:cs typeface="Roboto"/>
              </a:rPr>
              <a:t>lenguaje. </a:t>
            </a:r>
            <a:r>
              <a:rPr dirty="0" sz="1950">
                <a:solidFill>
                  <a:srgbClr val="FFFFFF"/>
                </a:solidFill>
                <a:latin typeface="Roboto"/>
                <a:cs typeface="Roboto"/>
              </a:rPr>
              <a:t>Inscripción</a:t>
            </a:r>
            <a:r>
              <a:rPr dirty="0" sz="1950" spc="25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950">
                <a:solidFill>
                  <a:srgbClr val="FFFFFF"/>
                </a:solidFill>
                <a:latin typeface="Roboto"/>
                <a:cs typeface="Roboto"/>
              </a:rPr>
              <a:t>en</a:t>
            </a:r>
            <a:r>
              <a:rPr dirty="0" sz="1950" spc="25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950">
                <a:solidFill>
                  <a:srgbClr val="FFFFFF"/>
                </a:solidFill>
                <a:latin typeface="Roboto"/>
                <a:cs typeface="Roboto"/>
              </a:rPr>
              <a:t>el</a:t>
            </a:r>
            <a:r>
              <a:rPr dirty="0" sz="1950" spc="25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950" spc="-10">
                <a:solidFill>
                  <a:srgbClr val="FFFFFF"/>
                </a:solidFill>
                <a:latin typeface="Roboto"/>
                <a:cs typeface="Roboto"/>
              </a:rPr>
              <a:t>Registro. </a:t>
            </a:r>
            <a:r>
              <a:rPr dirty="0" sz="1950">
                <a:solidFill>
                  <a:srgbClr val="FFFFFF"/>
                </a:solidFill>
                <a:latin typeface="Roboto"/>
                <a:cs typeface="Roboto"/>
              </a:rPr>
              <a:t>Otros</a:t>
            </a:r>
            <a:r>
              <a:rPr dirty="0" sz="1950" spc="26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950">
                <a:solidFill>
                  <a:srgbClr val="FFFFFF"/>
                </a:solidFill>
                <a:latin typeface="Roboto"/>
                <a:cs typeface="Roboto"/>
              </a:rPr>
              <a:t>problemas</a:t>
            </a:r>
            <a:r>
              <a:rPr dirty="0" sz="1950" spc="26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950">
                <a:solidFill>
                  <a:srgbClr val="FFFFFF"/>
                </a:solidFill>
                <a:latin typeface="Roboto"/>
                <a:cs typeface="Roboto"/>
              </a:rPr>
              <a:t>de</a:t>
            </a:r>
            <a:r>
              <a:rPr dirty="0" sz="1950" spc="26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950" spc="-10">
                <a:solidFill>
                  <a:srgbClr val="FFFFFF"/>
                </a:solidFill>
                <a:latin typeface="Roboto"/>
                <a:cs typeface="Roboto"/>
              </a:rPr>
              <a:t>título.</a:t>
            </a:r>
            <a:endParaRPr sz="1950">
              <a:latin typeface="Roboto"/>
              <a:cs typeface="Roboto"/>
            </a:endParaRPr>
          </a:p>
        </p:txBody>
      </p:sp>
      <p:sp>
        <p:nvSpPr>
          <p:cNvPr id="17" name="object 17" descr=""/>
          <p:cNvSpPr/>
          <p:nvPr/>
        </p:nvSpPr>
        <p:spPr>
          <a:xfrm>
            <a:off x="7654292" y="4474564"/>
            <a:ext cx="648335" cy="697865"/>
          </a:xfrm>
          <a:custGeom>
            <a:avLst/>
            <a:gdLst/>
            <a:ahLst/>
            <a:cxnLst/>
            <a:rect l="l" t="t" r="r" b="b"/>
            <a:pathLst>
              <a:path w="648334" h="697864">
                <a:moveTo>
                  <a:pt x="520296" y="96479"/>
                </a:moveTo>
                <a:lnTo>
                  <a:pt x="127744" y="96479"/>
                </a:lnTo>
                <a:lnTo>
                  <a:pt x="109635" y="100136"/>
                </a:lnTo>
                <a:lnTo>
                  <a:pt x="94847" y="110107"/>
                </a:lnTo>
                <a:lnTo>
                  <a:pt x="84877" y="124895"/>
                </a:lnTo>
                <a:lnTo>
                  <a:pt x="81221" y="143002"/>
                </a:lnTo>
                <a:lnTo>
                  <a:pt x="81221" y="192272"/>
                </a:lnTo>
                <a:lnTo>
                  <a:pt x="6434" y="256586"/>
                </a:lnTo>
                <a:lnTo>
                  <a:pt x="2667" y="259543"/>
                </a:lnTo>
                <a:lnTo>
                  <a:pt x="85" y="264106"/>
                </a:lnTo>
                <a:lnTo>
                  <a:pt x="0" y="643347"/>
                </a:lnTo>
                <a:lnTo>
                  <a:pt x="4248" y="664391"/>
                </a:lnTo>
                <a:lnTo>
                  <a:pt x="15833" y="681578"/>
                </a:lnTo>
                <a:lnTo>
                  <a:pt x="33017" y="693166"/>
                </a:lnTo>
                <a:lnTo>
                  <a:pt x="54060" y="697416"/>
                </a:lnTo>
                <a:lnTo>
                  <a:pt x="593982" y="697416"/>
                </a:lnTo>
                <a:lnTo>
                  <a:pt x="615025" y="693166"/>
                </a:lnTo>
                <a:lnTo>
                  <a:pt x="632209" y="681578"/>
                </a:lnTo>
                <a:lnTo>
                  <a:pt x="643794" y="664391"/>
                </a:lnTo>
                <a:lnTo>
                  <a:pt x="644012" y="663308"/>
                </a:lnTo>
                <a:lnTo>
                  <a:pt x="54060" y="663308"/>
                </a:lnTo>
                <a:lnTo>
                  <a:pt x="46295" y="661739"/>
                </a:lnTo>
                <a:lnTo>
                  <a:pt x="39952" y="657461"/>
                </a:lnTo>
                <a:lnTo>
                  <a:pt x="35675" y="651116"/>
                </a:lnTo>
                <a:lnTo>
                  <a:pt x="34107" y="643347"/>
                </a:lnTo>
                <a:lnTo>
                  <a:pt x="34107" y="307104"/>
                </a:lnTo>
                <a:lnTo>
                  <a:pt x="115329" y="307104"/>
                </a:lnTo>
                <a:lnTo>
                  <a:pt x="115329" y="302635"/>
                </a:lnTo>
                <a:lnTo>
                  <a:pt x="81221" y="302635"/>
                </a:lnTo>
                <a:lnTo>
                  <a:pt x="43209" y="269946"/>
                </a:lnTo>
                <a:lnTo>
                  <a:pt x="81221" y="237257"/>
                </a:lnTo>
                <a:lnTo>
                  <a:pt x="115329" y="237257"/>
                </a:lnTo>
                <a:lnTo>
                  <a:pt x="115329" y="136148"/>
                </a:lnTo>
                <a:lnTo>
                  <a:pt x="120889" y="130587"/>
                </a:lnTo>
                <a:lnTo>
                  <a:pt x="564312" y="130587"/>
                </a:lnTo>
                <a:lnTo>
                  <a:pt x="563163" y="124895"/>
                </a:lnTo>
                <a:lnTo>
                  <a:pt x="553193" y="110107"/>
                </a:lnTo>
                <a:lnTo>
                  <a:pt x="538405" y="100136"/>
                </a:lnTo>
                <a:lnTo>
                  <a:pt x="520296" y="96479"/>
                </a:lnTo>
                <a:close/>
              </a:path>
              <a:path w="648334" h="697864">
                <a:moveTo>
                  <a:pt x="648042" y="307104"/>
                </a:moveTo>
                <a:lnTo>
                  <a:pt x="613934" y="307104"/>
                </a:lnTo>
                <a:lnTo>
                  <a:pt x="613934" y="643347"/>
                </a:lnTo>
                <a:lnTo>
                  <a:pt x="612366" y="651116"/>
                </a:lnTo>
                <a:lnTo>
                  <a:pt x="608090" y="657461"/>
                </a:lnTo>
                <a:lnTo>
                  <a:pt x="601748" y="661739"/>
                </a:lnTo>
                <a:lnTo>
                  <a:pt x="593982" y="663308"/>
                </a:lnTo>
                <a:lnTo>
                  <a:pt x="644012" y="663308"/>
                </a:lnTo>
                <a:lnTo>
                  <a:pt x="648042" y="643347"/>
                </a:lnTo>
                <a:lnTo>
                  <a:pt x="648042" y="307104"/>
                </a:lnTo>
                <a:close/>
              </a:path>
              <a:path w="648334" h="697864">
                <a:moveTo>
                  <a:pt x="115329" y="307104"/>
                </a:moveTo>
                <a:lnTo>
                  <a:pt x="34107" y="307104"/>
                </a:lnTo>
                <a:lnTo>
                  <a:pt x="290252" y="527371"/>
                </a:lnTo>
                <a:lnTo>
                  <a:pt x="306272" y="536759"/>
                </a:lnTo>
                <a:lnTo>
                  <a:pt x="324020" y="539887"/>
                </a:lnTo>
                <a:lnTo>
                  <a:pt x="341778" y="536757"/>
                </a:lnTo>
                <a:lnTo>
                  <a:pt x="357796" y="527368"/>
                </a:lnTo>
                <a:lnTo>
                  <a:pt x="382898" y="505781"/>
                </a:lnTo>
                <a:lnTo>
                  <a:pt x="324021" y="505781"/>
                </a:lnTo>
                <a:lnTo>
                  <a:pt x="317953" y="504711"/>
                </a:lnTo>
                <a:lnTo>
                  <a:pt x="312479" y="501503"/>
                </a:lnTo>
                <a:lnTo>
                  <a:pt x="115330" y="331966"/>
                </a:lnTo>
                <a:lnTo>
                  <a:pt x="115329" y="307104"/>
                </a:lnTo>
                <a:close/>
              </a:path>
              <a:path w="648334" h="697864">
                <a:moveTo>
                  <a:pt x="564312" y="130587"/>
                </a:moveTo>
                <a:lnTo>
                  <a:pt x="527152" y="130587"/>
                </a:lnTo>
                <a:lnTo>
                  <a:pt x="532711" y="136148"/>
                </a:lnTo>
                <a:lnTo>
                  <a:pt x="532711" y="331966"/>
                </a:lnTo>
                <a:lnTo>
                  <a:pt x="335557" y="501507"/>
                </a:lnTo>
                <a:lnTo>
                  <a:pt x="330087" y="504713"/>
                </a:lnTo>
                <a:lnTo>
                  <a:pt x="324021" y="505781"/>
                </a:lnTo>
                <a:lnTo>
                  <a:pt x="382898" y="505781"/>
                </a:lnTo>
                <a:lnTo>
                  <a:pt x="613934" y="307104"/>
                </a:lnTo>
                <a:lnTo>
                  <a:pt x="648042" y="307104"/>
                </a:lnTo>
                <a:lnTo>
                  <a:pt x="648042" y="302636"/>
                </a:lnTo>
                <a:lnTo>
                  <a:pt x="566818" y="302636"/>
                </a:lnTo>
                <a:lnTo>
                  <a:pt x="566818" y="237255"/>
                </a:lnTo>
                <a:lnTo>
                  <a:pt x="619129" y="237255"/>
                </a:lnTo>
                <a:lnTo>
                  <a:pt x="566821" y="192272"/>
                </a:lnTo>
                <a:lnTo>
                  <a:pt x="566818" y="143002"/>
                </a:lnTo>
                <a:lnTo>
                  <a:pt x="564312" y="130587"/>
                </a:lnTo>
                <a:close/>
              </a:path>
              <a:path w="648334" h="697864">
                <a:moveTo>
                  <a:pt x="283986" y="327610"/>
                </a:moveTo>
                <a:lnTo>
                  <a:pt x="265149" y="327610"/>
                </a:lnTo>
                <a:lnTo>
                  <a:pt x="257513" y="335246"/>
                </a:lnTo>
                <a:lnTo>
                  <a:pt x="257513" y="344665"/>
                </a:lnTo>
                <a:lnTo>
                  <a:pt x="261301" y="363146"/>
                </a:lnTo>
                <a:lnTo>
                  <a:pt x="271736" y="378672"/>
                </a:lnTo>
                <a:lnTo>
                  <a:pt x="287423" y="390410"/>
                </a:lnTo>
                <a:lnTo>
                  <a:pt x="306967" y="397522"/>
                </a:lnTo>
                <a:lnTo>
                  <a:pt x="306967" y="427848"/>
                </a:lnTo>
                <a:lnTo>
                  <a:pt x="314603" y="435483"/>
                </a:lnTo>
                <a:lnTo>
                  <a:pt x="333440" y="435483"/>
                </a:lnTo>
                <a:lnTo>
                  <a:pt x="341075" y="427848"/>
                </a:lnTo>
                <a:lnTo>
                  <a:pt x="341075" y="397522"/>
                </a:lnTo>
                <a:lnTo>
                  <a:pt x="360617" y="390410"/>
                </a:lnTo>
                <a:lnTo>
                  <a:pt x="376302" y="378672"/>
                </a:lnTo>
                <a:lnTo>
                  <a:pt x="385345" y="365214"/>
                </a:lnTo>
                <a:lnTo>
                  <a:pt x="324023" y="365214"/>
                </a:lnTo>
                <a:lnTo>
                  <a:pt x="311047" y="363434"/>
                </a:lnTo>
                <a:lnTo>
                  <a:pt x="300788" y="358755"/>
                </a:lnTo>
                <a:lnTo>
                  <a:pt x="294046" y="352168"/>
                </a:lnTo>
                <a:lnTo>
                  <a:pt x="291621" y="344665"/>
                </a:lnTo>
                <a:lnTo>
                  <a:pt x="291621" y="335246"/>
                </a:lnTo>
                <a:lnTo>
                  <a:pt x="283986" y="327610"/>
                </a:lnTo>
                <a:close/>
              </a:path>
              <a:path w="648334" h="697864">
                <a:moveTo>
                  <a:pt x="333440" y="178632"/>
                </a:moveTo>
                <a:lnTo>
                  <a:pt x="314603" y="178632"/>
                </a:lnTo>
                <a:lnTo>
                  <a:pt x="306967" y="186267"/>
                </a:lnTo>
                <a:lnTo>
                  <a:pt x="306967" y="216608"/>
                </a:lnTo>
                <a:lnTo>
                  <a:pt x="287422" y="223718"/>
                </a:lnTo>
                <a:lnTo>
                  <a:pt x="271735" y="235453"/>
                </a:lnTo>
                <a:lnTo>
                  <a:pt x="261301" y="250978"/>
                </a:lnTo>
                <a:lnTo>
                  <a:pt x="257513" y="269458"/>
                </a:lnTo>
                <a:lnTo>
                  <a:pt x="262481" y="290594"/>
                </a:lnTo>
                <a:lnTo>
                  <a:pt x="276190" y="307232"/>
                </a:lnTo>
                <a:lnTo>
                  <a:pt x="296853" y="318634"/>
                </a:lnTo>
                <a:lnTo>
                  <a:pt x="322681" y="324062"/>
                </a:lnTo>
                <a:lnTo>
                  <a:pt x="337065" y="326784"/>
                </a:lnTo>
                <a:lnTo>
                  <a:pt x="347649" y="331514"/>
                </a:lnTo>
                <a:lnTo>
                  <a:pt x="354182" y="337669"/>
                </a:lnTo>
                <a:lnTo>
                  <a:pt x="356416" y="344665"/>
                </a:lnTo>
                <a:lnTo>
                  <a:pt x="353991" y="352168"/>
                </a:lnTo>
                <a:lnTo>
                  <a:pt x="347250" y="358755"/>
                </a:lnTo>
                <a:lnTo>
                  <a:pt x="336993" y="363434"/>
                </a:lnTo>
                <a:lnTo>
                  <a:pt x="324023" y="365214"/>
                </a:lnTo>
                <a:lnTo>
                  <a:pt x="385345" y="365214"/>
                </a:lnTo>
                <a:lnTo>
                  <a:pt x="386736" y="363145"/>
                </a:lnTo>
                <a:lnTo>
                  <a:pt x="390523" y="344665"/>
                </a:lnTo>
                <a:lnTo>
                  <a:pt x="385629" y="323658"/>
                </a:lnTo>
                <a:lnTo>
                  <a:pt x="372064" y="307158"/>
                </a:lnTo>
                <a:lnTo>
                  <a:pt x="351502" y="295766"/>
                </a:lnTo>
                <a:lnTo>
                  <a:pt x="325618" y="290082"/>
                </a:lnTo>
                <a:lnTo>
                  <a:pt x="311181" y="287509"/>
                </a:lnTo>
                <a:lnTo>
                  <a:pt x="300509" y="282783"/>
                </a:lnTo>
                <a:lnTo>
                  <a:pt x="293891" y="276551"/>
                </a:lnTo>
                <a:lnTo>
                  <a:pt x="291621" y="269458"/>
                </a:lnTo>
                <a:lnTo>
                  <a:pt x="294046" y="261957"/>
                </a:lnTo>
                <a:lnTo>
                  <a:pt x="300787" y="255373"/>
                </a:lnTo>
                <a:lnTo>
                  <a:pt x="311046" y="250696"/>
                </a:lnTo>
                <a:lnTo>
                  <a:pt x="324023" y="248917"/>
                </a:lnTo>
                <a:lnTo>
                  <a:pt x="385350" y="248917"/>
                </a:lnTo>
                <a:lnTo>
                  <a:pt x="376301" y="235453"/>
                </a:lnTo>
                <a:lnTo>
                  <a:pt x="360616" y="223718"/>
                </a:lnTo>
                <a:lnTo>
                  <a:pt x="341075" y="216608"/>
                </a:lnTo>
                <a:lnTo>
                  <a:pt x="341075" y="186267"/>
                </a:lnTo>
                <a:lnTo>
                  <a:pt x="333440" y="178632"/>
                </a:lnTo>
                <a:close/>
              </a:path>
              <a:path w="648334" h="697864">
                <a:moveTo>
                  <a:pt x="619129" y="237255"/>
                </a:moveTo>
                <a:lnTo>
                  <a:pt x="566818" y="237255"/>
                </a:lnTo>
                <a:lnTo>
                  <a:pt x="604833" y="269945"/>
                </a:lnTo>
                <a:lnTo>
                  <a:pt x="566818" y="302636"/>
                </a:lnTo>
                <a:lnTo>
                  <a:pt x="648042" y="302636"/>
                </a:lnTo>
                <a:lnTo>
                  <a:pt x="647956" y="264106"/>
                </a:lnTo>
                <a:lnTo>
                  <a:pt x="645440" y="259596"/>
                </a:lnTo>
                <a:lnTo>
                  <a:pt x="641604" y="256582"/>
                </a:lnTo>
                <a:lnTo>
                  <a:pt x="619129" y="237255"/>
                </a:lnTo>
                <a:close/>
              </a:path>
              <a:path w="648334" h="697864">
                <a:moveTo>
                  <a:pt x="115329" y="237257"/>
                </a:moveTo>
                <a:lnTo>
                  <a:pt x="81221" y="237257"/>
                </a:lnTo>
                <a:lnTo>
                  <a:pt x="81221" y="302635"/>
                </a:lnTo>
                <a:lnTo>
                  <a:pt x="115329" y="302635"/>
                </a:lnTo>
                <a:lnTo>
                  <a:pt x="115329" y="237257"/>
                </a:lnTo>
                <a:close/>
              </a:path>
              <a:path w="648334" h="697864">
                <a:moveTo>
                  <a:pt x="385350" y="248917"/>
                </a:moveTo>
                <a:lnTo>
                  <a:pt x="324023" y="248917"/>
                </a:lnTo>
                <a:lnTo>
                  <a:pt x="336995" y="250696"/>
                </a:lnTo>
                <a:lnTo>
                  <a:pt x="347251" y="255373"/>
                </a:lnTo>
                <a:lnTo>
                  <a:pt x="353991" y="261957"/>
                </a:lnTo>
                <a:lnTo>
                  <a:pt x="356416" y="269458"/>
                </a:lnTo>
                <a:lnTo>
                  <a:pt x="356416" y="278876"/>
                </a:lnTo>
                <a:lnTo>
                  <a:pt x="364051" y="286511"/>
                </a:lnTo>
                <a:lnTo>
                  <a:pt x="382888" y="286511"/>
                </a:lnTo>
                <a:lnTo>
                  <a:pt x="390523" y="278876"/>
                </a:lnTo>
                <a:lnTo>
                  <a:pt x="390523" y="269458"/>
                </a:lnTo>
                <a:lnTo>
                  <a:pt x="386735" y="250977"/>
                </a:lnTo>
                <a:lnTo>
                  <a:pt x="385350" y="248917"/>
                </a:lnTo>
                <a:close/>
              </a:path>
              <a:path w="648334" h="697864">
                <a:moveTo>
                  <a:pt x="324016" y="0"/>
                </a:moveTo>
                <a:lnTo>
                  <a:pt x="306260" y="3132"/>
                </a:lnTo>
                <a:lnTo>
                  <a:pt x="290246" y="12530"/>
                </a:lnTo>
                <a:lnTo>
                  <a:pt x="192610" y="96479"/>
                </a:lnTo>
                <a:lnTo>
                  <a:pt x="244925" y="96479"/>
                </a:lnTo>
                <a:lnTo>
                  <a:pt x="312489" y="38387"/>
                </a:lnTo>
                <a:lnTo>
                  <a:pt x="317957" y="35177"/>
                </a:lnTo>
                <a:lnTo>
                  <a:pt x="324020" y="34108"/>
                </a:lnTo>
                <a:lnTo>
                  <a:pt x="382890" y="34108"/>
                </a:lnTo>
                <a:lnTo>
                  <a:pt x="357792" y="12526"/>
                </a:lnTo>
                <a:lnTo>
                  <a:pt x="341774" y="3131"/>
                </a:lnTo>
                <a:lnTo>
                  <a:pt x="324016" y="0"/>
                </a:lnTo>
                <a:close/>
              </a:path>
              <a:path w="648334" h="697864">
                <a:moveTo>
                  <a:pt x="382890" y="34108"/>
                </a:moveTo>
                <a:lnTo>
                  <a:pt x="324020" y="34108"/>
                </a:lnTo>
                <a:lnTo>
                  <a:pt x="330083" y="35177"/>
                </a:lnTo>
                <a:lnTo>
                  <a:pt x="335554" y="38387"/>
                </a:lnTo>
                <a:lnTo>
                  <a:pt x="403113" y="96479"/>
                </a:lnTo>
                <a:lnTo>
                  <a:pt x="455425" y="96479"/>
                </a:lnTo>
                <a:lnTo>
                  <a:pt x="382890" y="34108"/>
                </a:lnTo>
                <a:close/>
              </a:path>
            </a:pathLst>
          </a:custGeom>
          <a:solidFill>
            <a:srgbClr val="C31919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18" name="object 18" descr="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815083" y="4781498"/>
            <a:ext cx="106873" cy="106873"/>
          </a:xfrm>
          <a:prstGeom prst="rect">
            <a:avLst/>
          </a:prstGeom>
        </p:spPr>
      </p:pic>
      <p:pic>
        <p:nvPicPr>
          <p:cNvPr id="19" name="object 19" descr="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815083" y="5247179"/>
            <a:ext cx="106873" cy="106873"/>
          </a:xfrm>
          <a:prstGeom prst="rect">
            <a:avLst/>
          </a:prstGeom>
        </p:spPr>
      </p:pic>
      <p:pic>
        <p:nvPicPr>
          <p:cNvPr id="20" name="object 20" descr="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9077029" y="5698308"/>
            <a:ext cx="106873" cy="106873"/>
          </a:xfrm>
          <a:prstGeom prst="rect">
            <a:avLst/>
          </a:prstGeom>
        </p:spPr>
      </p:pic>
      <p:pic>
        <p:nvPicPr>
          <p:cNvPr id="21" name="object 21" descr="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9077029" y="6149437"/>
            <a:ext cx="106873" cy="106873"/>
          </a:xfrm>
          <a:prstGeom prst="rect">
            <a:avLst/>
          </a:prstGeom>
        </p:spPr>
      </p:pic>
      <p:pic>
        <p:nvPicPr>
          <p:cNvPr id="22" name="object 22" descr="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815083" y="6615117"/>
            <a:ext cx="106873" cy="106873"/>
          </a:xfrm>
          <a:prstGeom prst="rect">
            <a:avLst/>
          </a:prstGeom>
        </p:spPr>
      </p:pic>
      <p:pic>
        <p:nvPicPr>
          <p:cNvPr id="23" name="object 23" descr="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815083" y="7066246"/>
            <a:ext cx="106873" cy="106873"/>
          </a:xfrm>
          <a:prstGeom prst="rect">
            <a:avLst/>
          </a:prstGeom>
        </p:spPr>
      </p:pic>
      <p:pic>
        <p:nvPicPr>
          <p:cNvPr id="24" name="object 24" descr="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8815083" y="7517376"/>
            <a:ext cx="106873" cy="106873"/>
          </a:xfrm>
          <a:prstGeom prst="rect">
            <a:avLst/>
          </a:prstGeom>
        </p:spPr>
      </p:pic>
      <p:pic>
        <p:nvPicPr>
          <p:cNvPr id="25" name="object 25" descr="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8815083" y="7968504"/>
            <a:ext cx="106873" cy="106873"/>
          </a:xfrm>
          <a:prstGeom prst="rect">
            <a:avLst/>
          </a:prstGeom>
        </p:spPr>
      </p:pic>
      <p:sp>
        <p:nvSpPr>
          <p:cNvPr id="26" name="object 26" descr=""/>
          <p:cNvSpPr txBox="1"/>
          <p:nvPr/>
        </p:nvSpPr>
        <p:spPr>
          <a:xfrm>
            <a:off x="8802382" y="4031450"/>
            <a:ext cx="2860675" cy="4151629"/>
          </a:xfrm>
          <a:prstGeom prst="rect">
            <a:avLst/>
          </a:prstGeom>
        </p:spPr>
        <p:txBody>
          <a:bodyPr wrap="square" lIns="0" tIns="1809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425"/>
              </a:spcBef>
            </a:pPr>
            <a:r>
              <a:rPr dirty="0" sz="1950" spc="160" b="1">
                <a:solidFill>
                  <a:srgbClr val="FFFFFF"/>
                </a:solidFill>
                <a:latin typeface="Roboto"/>
                <a:cs typeface="Roboto"/>
              </a:rPr>
              <a:t>ESTADOS</a:t>
            </a:r>
            <a:r>
              <a:rPr dirty="0" sz="1950" spc="385" b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950" spc="80" b="1">
                <a:solidFill>
                  <a:srgbClr val="FFFFFF"/>
                </a:solidFill>
                <a:latin typeface="Roboto"/>
                <a:cs typeface="Roboto"/>
              </a:rPr>
              <a:t>DE</a:t>
            </a:r>
            <a:r>
              <a:rPr dirty="0" sz="1950" spc="390" b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950" spc="140" b="1">
                <a:solidFill>
                  <a:srgbClr val="FFFFFF"/>
                </a:solidFill>
                <a:latin typeface="Roboto"/>
                <a:cs typeface="Roboto"/>
              </a:rPr>
              <a:t>CUENTA</a:t>
            </a:r>
            <a:endParaRPr sz="1950">
              <a:latin typeface="Roboto"/>
              <a:cs typeface="Roboto"/>
            </a:endParaRPr>
          </a:p>
          <a:p>
            <a:pPr marL="279400" marR="777240">
              <a:lnSpc>
                <a:spcPct val="154300"/>
              </a:lnSpc>
              <a:spcBef>
                <a:spcPts val="55"/>
              </a:spcBef>
            </a:pPr>
            <a:r>
              <a:rPr dirty="0" sz="1950" spc="-10">
                <a:solidFill>
                  <a:srgbClr val="FFFFFF"/>
                </a:solidFill>
                <a:latin typeface="Roboto"/>
                <a:cs typeface="Roboto"/>
              </a:rPr>
              <a:t>Balance.</a:t>
            </a:r>
            <a:r>
              <a:rPr dirty="0" sz="1950" spc="50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950">
                <a:solidFill>
                  <a:srgbClr val="FFFFFF"/>
                </a:solidFill>
                <a:latin typeface="Roboto"/>
                <a:cs typeface="Roboto"/>
              </a:rPr>
              <a:t>Cuenta</a:t>
            </a:r>
            <a:r>
              <a:rPr dirty="0" sz="1950" spc="32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950" spc="-10">
                <a:solidFill>
                  <a:srgbClr val="FFFFFF"/>
                </a:solidFill>
                <a:latin typeface="Roboto"/>
                <a:cs typeface="Roboto"/>
              </a:rPr>
              <a:t>Escrow.</a:t>
            </a:r>
            <a:endParaRPr sz="1950">
              <a:latin typeface="Roboto"/>
              <a:cs typeface="Roboto"/>
            </a:endParaRPr>
          </a:p>
          <a:p>
            <a:pPr marL="546735" marR="1350010">
              <a:lnSpc>
                <a:spcPct val="151800"/>
              </a:lnSpc>
              <a:spcBef>
                <a:spcPts val="60"/>
              </a:spcBef>
            </a:pPr>
            <a:r>
              <a:rPr dirty="0" sz="1950" spc="-10">
                <a:solidFill>
                  <a:srgbClr val="FFFFFF"/>
                </a:solidFill>
                <a:latin typeface="Roboto"/>
                <a:cs typeface="Roboto"/>
              </a:rPr>
              <a:t>Seguros Taxes</a:t>
            </a:r>
            <a:endParaRPr sz="1950">
              <a:latin typeface="Roboto"/>
              <a:cs typeface="Roboto"/>
            </a:endParaRPr>
          </a:p>
          <a:p>
            <a:pPr marL="279400" marR="254635">
              <a:lnSpc>
                <a:spcPct val="151800"/>
              </a:lnSpc>
              <a:spcBef>
                <a:spcPts val="55"/>
              </a:spcBef>
            </a:pPr>
            <a:r>
              <a:rPr dirty="0" sz="1950">
                <a:solidFill>
                  <a:srgbClr val="FFFFFF"/>
                </a:solidFill>
                <a:latin typeface="Roboto"/>
                <a:cs typeface="Roboto"/>
              </a:rPr>
              <a:t>Pagos</a:t>
            </a:r>
            <a:r>
              <a:rPr dirty="0" sz="1950" spc="229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950" spc="-10">
                <a:solidFill>
                  <a:srgbClr val="FFFFFF"/>
                </a:solidFill>
                <a:latin typeface="Roboto"/>
                <a:cs typeface="Roboto"/>
              </a:rPr>
              <a:t>Adjudicados. Intereses</a:t>
            </a:r>
            <a:endParaRPr sz="1950">
              <a:latin typeface="Roboto"/>
              <a:cs typeface="Roboto"/>
            </a:endParaRPr>
          </a:p>
          <a:p>
            <a:pPr marL="279400" marR="559435">
              <a:lnSpc>
                <a:spcPts val="3610"/>
              </a:lnSpc>
              <a:spcBef>
                <a:spcPts val="135"/>
              </a:spcBef>
            </a:pPr>
            <a:r>
              <a:rPr dirty="0" sz="1950" spc="-10">
                <a:solidFill>
                  <a:srgbClr val="FFFFFF"/>
                </a:solidFill>
                <a:latin typeface="Roboto"/>
                <a:cs typeface="Roboto"/>
              </a:rPr>
              <a:t>Cargos</a:t>
            </a:r>
            <a:r>
              <a:rPr dirty="0" sz="1950" spc="50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950">
                <a:solidFill>
                  <a:srgbClr val="FFFFFF"/>
                </a:solidFill>
                <a:latin typeface="Roboto"/>
                <a:cs typeface="Roboto"/>
              </a:rPr>
              <a:t>Contactos</a:t>
            </a:r>
            <a:r>
              <a:rPr dirty="0" sz="1950" spc="42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950" spc="30">
                <a:solidFill>
                  <a:srgbClr val="FFFFFF"/>
                </a:solidFill>
                <a:latin typeface="Roboto"/>
                <a:cs typeface="Roboto"/>
              </a:rPr>
              <a:t>(QWR)</a:t>
            </a:r>
            <a:endParaRPr sz="1950">
              <a:latin typeface="Roboto"/>
              <a:cs typeface="Roboto"/>
            </a:endParaRPr>
          </a:p>
        </p:txBody>
      </p:sp>
      <p:pic>
        <p:nvPicPr>
          <p:cNvPr id="27" name="object 27" descr="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956713" y="9531912"/>
            <a:ext cx="756732" cy="727626"/>
          </a:xfrm>
          <a:prstGeom prst="rect">
            <a:avLst/>
          </a:prstGeom>
        </p:spPr>
      </p:pic>
      <p:sp>
        <p:nvSpPr>
          <p:cNvPr id="28" name="object 28" descr=""/>
          <p:cNvSpPr txBox="1"/>
          <p:nvPr/>
        </p:nvSpPr>
        <p:spPr>
          <a:xfrm>
            <a:off x="18799156" y="9957010"/>
            <a:ext cx="288290" cy="28130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ts val="2035"/>
              </a:lnSpc>
            </a:pPr>
            <a:r>
              <a:rPr dirty="0" sz="1700" spc="-25">
                <a:solidFill>
                  <a:srgbClr val="FFFFFF"/>
                </a:solidFill>
                <a:latin typeface="Roboto"/>
                <a:cs typeface="Roboto"/>
              </a:rPr>
              <a:t>5U</a:t>
            </a:r>
            <a:endParaRPr sz="1700">
              <a:latin typeface="Roboto"/>
              <a:cs typeface="Roboto"/>
            </a:endParaRPr>
          </a:p>
        </p:txBody>
      </p:sp>
      <p:sp>
        <p:nvSpPr>
          <p:cNvPr id="29" name="object 29" descr="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698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55"/>
              </a:spcBef>
            </a:pPr>
            <a:r>
              <a:rPr dirty="0"/>
              <a:t>©2023</a:t>
            </a:r>
            <a:r>
              <a:rPr dirty="0" spc="290"/>
              <a:t> </a:t>
            </a:r>
            <a:r>
              <a:rPr dirty="0"/>
              <a:t>Proprietary</a:t>
            </a:r>
            <a:r>
              <a:rPr dirty="0" spc="290"/>
              <a:t> </a:t>
            </a:r>
            <a:r>
              <a:rPr dirty="0"/>
              <a:t>and</a:t>
            </a:r>
            <a:r>
              <a:rPr dirty="0" spc="295"/>
              <a:t> </a:t>
            </a:r>
            <a:r>
              <a:rPr dirty="0"/>
              <a:t>Confidential.</a:t>
            </a:r>
            <a:r>
              <a:rPr dirty="0" spc="290"/>
              <a:t> </a:t>
            </a:r>
            <a:r>
              <a:rPr dirty="0"/>
              <a:t>All</a:t>
            </a:r>
            <a:r>
              <a:rPr dirty="0" spc="295"/>
              <a:t> </a:t>
            </a:r>
            <a:r>
              <a:rPr dirty="0"/>
              <a:t>Rights</a:t>
            </a:r>
            <a:r>
              <a:rPr dirty="0" spc="290"/>
              <a:t> </a:t>
            </a:r>
            <a:r>
              <a:rPr dirty="0" spc="-10"/>
              <a:t>Reserved.</a:t>
            </a:r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738425" y="0"/>
            <a:ext cx="18627725" cy="2620010"/>
            <a:chOff x="738425" y="0"/>
            <a:chExt cx="18627725" cy="2620010"/>
          </a:xfrm>
        </p:grpSpPr>
        <p:sp>
          <p:nvSpPr>
            <p:cNvPr id="3" name="object 3" descr=""/>
            <p:cNvSpPr/>
            <p:nvPr/>
          </p:nvSpPr>
          <p:spPr>
            <a:xfrm>
              <a:off x="738425" y="0"/>
              <a:ext cx="18627725" cy="2620010"/>
            </a:xfrm>
            <a:custGeom>
              <a:avLst/>
              <a:gdLst/>
              <a:ahLst/>
              <a:cxnLst/>
              <a:rect l="l" t="t" r="r" b="b"/>
              <a:pathLst>
                <a:path w="18627725" h="2620010">
                  <a:moveTo>
                    <a:pt x="18627244" y="0"/>
                  </a:moveTo>
                  <a:lnTo>
                    <a:pt x="0" y="0"/>
                  </a:lnTo>
                  <a:lnTo>
                    <a:pt x="0" y="2619456"/>
                  </a:lnTo>
                  <a:lnTo>
                    <a:pt x="18627244" y="2619456"/>
                  </a:lnTo>
                  <a:lnTo>
                    <a:pt x="18627244" y="0"/>
                  </a:lnTo>
                  <a:close/>
                </a:path>
              </a:pathLst>
            </a:custGeom>
            <a:solidFill>
              <a:srgbClr val="EDF1EB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" name="object 4" descr=""/>
            <p:cNvSpPr/>
            <p:nvPr/>
          </p:nvSpPr>
          <p:spPr>
            <a:xfrm>
              <a:off x="1466052" y="2208624"/>
              <a:ext cx="582295" cy="58419"/>
            </a:xfrm>
            <a:custGeom>
              <a:avLst/>
              <a:gdLst/>
              <a:ahLst/>
              <a:cxnLst/>
              <a:rect l="l" t="t" r="r" b="b"/>
              <a:pathLst>
                <a:path w="582294" h="58419">
                  <a:moveTo>
                    <a:pt x="582101" y="0"/>
                  </a:moveTo>
                  <a:lnTo>
                    <a:pt x="0" y="0"/>
                  </a:lnTo>
                  <a:lnTo>
                    <a:pt x="0" y="58210"/>
                  </a:lnTo>
                  <a:lnTo>
                    <a:pt x="582101" y="58210"/>
                  </a:lnTo>
                  <a:lnTo>
                    <a:pt x="582101" y="0"/>
                  </a:lnTo>
                  <a:close/>
                </a:path>
              </a:pathLst>
            </a:custGeom>
            <a:solidFill>
              <a:srgbClr val="C31919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5" name="object 5" descr=""/>
          <p:cNvSpPr txBox="1"/>
          <p:nvPr/>
        </p:nvSpPr>
        <p:spPr>
          <a:xfrm>
            <a:off x="734826" y="0"/>
            <a:ext cx="18634710" cy="2620010"/>
          </a:xfrm>
          <a:prstGeom prst="rect">
            <a:avLst/>
          </a:prstGeom>
        </p:spPr>
        <p:txBody>
          <a:bodyPr wrap="square" lIns="0" tIns="381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30"/>
              </a:spcBef>
            </a:pPr>
            <a:endParaRPr sz="2550">
              <a:latin typeface="Times New Roman"/>
              <a:cs typeface="Times New Roman"/>
            </a:endParaRPr>
          </a:p>
          <a:p>
            <a:pPr marL="730885">
              <a:lnSpc>
                <a:spcPct val="100000"/>
              </a:lnSpc>
              <a:spcBef>
                <a:spcPts val="5"/>
              </a:spcBef>
            </a:pPr>
            <a:r>
              <a:rPr dirty="0" sz="2850">
                <a:solidFill>
                  <a:srgbClr val="C31919"/>
                </a:solidFill>
                <a:latin typeface="Book Antiqua"/>
                <a:cs typeface="Book Antiqua"/>
              </a:rPr>
              <a:t>Evaluación</a:t>
            </a:r>
            <a:r>
              <a:rPr dirty="0" sz="2850" spc="-95">
                <a:solidFill>
                  <a:srgbClr val="C31919"/>
                </a:solidFill>
                <a:latin typeface="Book Antiqua"/>
                <a:cs typeface="Book Antiqua"/>
              </a:rPr>
              <a:t> </a:t>
            </a:r>
            <a:r>
              <a:rPr dirty="0" sz="2850">
                <a:solidFill>
                  <a:srgbClr val="C31919"/>
                </a:solidFill>
                <a:latin typeface="Book Antiqua"/>
                <a:cs typeface="Book Antiqua"/>
              </a:rPr>
              <a:t>de</a:t>
            </a:r>
            <a:r>
              <a:rPr dirty="0" sz="2850" spc="-90">
                <a:solidFill>
                  <a:srgbClr val="C31919"/>
                </a:solidFill>
                <a:latin typeface="Book Antiqua"/>
                <a:cs typeface="Book Antiqua"/>
              </a:rPr>
              <a:t> </a:t>
            </a:r>
            <a:r>
              <a:rPr dirty="0" sz="2850" spc="-10">
                <a:solidFill>
                  <a:srgbClr val="C31919"/>
                </a:solidFill>
                <a:latin typeface="Book Antiqua"/>
                <a:cs typeface="Book Antiqua"/>
              </a:rPr>
              <a:t>Documentos</a:t>
            </a:r>
            <a:endParaRPr sz="2850">
              <a:latin typeface="Book Antiqua"/>
              <a:cs typeface="Book Antiqua"/>
            </a:endParaRPr>
          </a:p>
          <a:p>
            <a:pPr marL="730885">
              <a:lnSpc>
                <a:spcPct val="100000"/>
              </a:lnSpc>
              <a:spcBef>
                <a:spcPts val="1270"/>
              </a:spcBef>
            </a:pPr>
            <a:r>
              <a:rPr dirty="0" sz="5150">
                <a:solidFill>
                  <a:srgbClr val="181818"/>
                </a:solidFill>
                <a:latin typeface="Book Antiqua"/>
                <a:cs typeface="Book Antiqua"/>
              </a:rPr>
              <a:t>El</a:t>
            </a:r>
            <a:r>
              <a:rPr dirty="0" sz="5150" spc="-75">
                <a:solidFill>
                  <a:srgbClr val="181818"/>
                </a:solidFill>
                <a:latin typeface="Book Antiqua"/>
                <a:cs typeface="Book Antiqua"/>
              </a:rPr>
              <a:t> </a:t>
            </a:r>
            <a:r>
              <a:rPr dirty="0" sz="5150" spc="-10">
                <a:solidFill>
                  <a:srgbClr val="181818"/>
                </a:solidFill>
                <a:latin typeface="Book Antiqua"/>
                <a:cs typeface="Book Antiqua"/>
              </a:rPr>
              <a:t>Préstamo</a:t>
            </a:r>
            <a:endParaRPr sz="5150">
              <a:latin typeface="Book Antiqua"/>
              <a:cs typeface="Book Antiqua"/>
            </a:endParaRPr>
          </a:p>
        </p:txBody>
      </p:sp>
      <p:sp>
        <p:nvSpPr>
          <p:cNvPr id="6" name="object 6" descr=""/>
          <p:cNvSpPr/>
          <p:nvPr/>
        </p:nvSpPr>
        <p:spPr>
          <a:xfrm>
            <a:off x="2676303" y="3848807"/>
            <a:ext cx="551815" cy="696595"/>
          </a:xfrm>
          <a:custGeom>
            <a:avLst/>
            <a:gdLst/>
            <a:ahLst/>
            <a:cxnLst/>
            <a:rect l="l" t="t" r="r" b="b"/>
            <a:pathLst>
              <a:path w="551814" h="696595">
                <a:moveTo>
                  <a:pt x="26472" y="96388"/>
                </a:moveTo>
                <a:lnTo>
                  <a:pt x="7635" y="96388"/>
                </a:lnTo>
                <a:lnTo>
                  <a:pt x="0" y="104023"/>
                </a:lnTo>
                <a:lnTo>
                  <a:pt x="0" y="599763"/>
                </a:lnTo>
                <a:lnTo>
                  <a:pt x="7591" y="637369"/>
                </a:lnTo>
                <a:lnTo>
                  <a:pt x="28295" y="668078"/>
                </a:lnTo>
                <a:lnTo>
                  <a:pt x="59004" y="688782"/>
                </a:lnTo>
                <a:lnTo>
                  <a:pt x="96609" y="696373"/>
                </a:lnTo>
                <a:lnTo>
                  <a:pt x="448493" y="696373"/>
                </a:lnTo>
                <a:lnTo>
                  <a:pt x="456085" y="688782"/>
                </a:lnTo>
                <a:lnTo>
                  <a:pt x="456128" y="669901"/>
                </a:lnTo>
                <a:lnTo>
                  <a:pt x="448493" y="662266"/>
                </a:lnTo>
                <a:lnTo>
                  <a:pt x="96609" y="662266"/>
                </a:lnTo>
                <a:lnTo>
                  <a:pt x="72280" y="657354"/>
                </a:lnTo>
                <a:lnTo>
                  <a:pt x="52413" y="643960"/>
                </a:lnTo>
                <a:lnTo>
                  <a:pt x="39019" y="624093"/>
                </a:lnTo>
                <a:lnTo>
                  <a:pt x="34107" y="599763"/>
                </a:lnTo>
                <a:lnTo>
                  <a:pt x="34107" y="104023"/>
                </a:lnTo>
                <a:lnTo>
                  <a:pt x="26472" y="96388"/>
                </a:lnTo>
                <a:close/>
              </a:path>
              <a:path w="551814" h="696595">
                <a:moveTo>
                  <a:pt x="504883" y="0"/>
                </a:moveTo>
                <a:lnTo>
                  <a:pt x="112332" y="0"/>
                </a:lnTo>
                <a:lnTo>
                  <a:pt x="94222" y="3655"/>
                </a:lnTo>
                <a:lnTo>
                  <a:pt x="79434" y="13625"/>
                </a:lnTo>
                <a:lnTo>
                  <a:pt x="69465" y="28412"/>
                </a:lnTo>
                <a:lnTo>
                  <a:pt x="65809" y="46522"/>
                </a:lnTo>
                <a:lnTo>
                  <a:pt x="65809" y="582931"/>
                </a:lnTo>
                <a:lnTo>
                  <a:pt x="69465" y="601041"/>
                </a:lnTo>
                <a:lnTo>
                  <a:pt x="79434" y="615829"/>
                </a:lnTo>
                <a:lnTo>
                  <a:pt x="94222" y="625798"/>
                </a:lnTo>
                <a:lnTo>
                  <a:pt x="112332" y="629454"/>
                </a:lnTo>
                <a:lnTo>
                  <a:pt x="504883" y="629454"/>
                </a:lnTo>
                <a:lnTo>
                  <a:pt x="522993" y="625798"/>
                </a:lnTo>
                <a:lnTo>
                  <a:pt x="537780" y="615829"/>
                </a:lnTo>
                <a:lnTo>
                  <a:pt x="547750" y="601041"/>
                </a:lnTo>
                <a:lnTo>
                  <a:pt x="548899" y="595347"/>
                </a:lnTo>
                <a:lnTo>
                  <a:pt x="105472" y="595347"/>
                </a:lnTo>
                <a:lnTo>
                  <a:pt x="99917" y="589790"/>
                </a:lnTo>
                <a:lnTo>
                  <a:pt x="99917" y="39663"/>
                </a:lnTo>
                <a:lnTo>
                  <a:pt x="105472" y="34107"/>
                </a:lnTo>
                <a:lnTo>
                  <a:pt x="548899" y="34107"/>
                </a:lnTo>
                <a:lnTo>
                  <a:pt x="547750" y="28412"/>
                </a:lnTo>
                <a:lnTo>
                  <a:pt x="537780" y="13625"/>
                </a:lnTo>
                <a:lnTo>
                  <a:pt x="522993" y="3655"/>
                </a:lnTo>
                <a:lnTo>
                  <a:pt x="504883" y="0"/>
                </a:lnTo>
                <a:close/>
              </a:path>
              <a:path w="551814" h="696595">
                <a:moveTo>
                  <a:pt x="548899" y="34107"/>
                </a:moveTo>
                <a:lnTo>
                  <a:pt x="511742" y="34107"/>
                </a:lnTo>
                <a:lnTo>
                  <a:pt x="517299" y="39663"/>
                </a:lnTo>
                <a:lnTo>
                  <a:pt x="517299" y="589790"/>
                </a:lnTo>
                <a:lnTo>
                  <a:pt x="511742" y="595347"/>
                </a:lnTo>
                <a:lnTo>
                  <a:pt x="548899" y="595347"/>
                </a:lnTo>
                <a:lnTo>
                  <a:pt x="551405" y="582931"/>
                </a:lnTo>
                <a:lnTo>
                  <a:pt x="551405" y="46522"/>
                </a:lnTo>
                <a:lnTo>
                  <a:pt x="548899" y="34107"/>
                </a:lnTo>
                <a:close/>
              </a:path>
              <a:path w="551814" h="696595">
                <a:moveTo>
                  <a:pt x="455163" y="403545"/>
                </a:moveTo>
                <a:lnTo>
                  <a:pt x="162050" y="403545"/>
                </a:lnTo>
                <a:lnTo>
                  <a:pt x="154415" y="411180"/>
                </a:lnTo>
                <a:lnTo>
                  <a:pt x="154415" y="430017"/>
                </a:lnTo>
                <a:lnTo>
                  <a:pt x="162050" y="437652"/>
                </a:lnTo>
                <a:lnTo>
                  <a:pt x="455163" y="437652"/>
                </a:lnTo>
                <a:lnTo>
                  <a:pt x="462798" y="430017"/>
                </a:lnTo>
                <a:lnTo>
                  <a:pt x="462798" y="411180"/>
                </a:lnTo>
                <a:lnTo>
                  <a:pt x="455163" y="403545"/>
                </a:lnTo>
                <a:close/>
              </a:path>
              <a:path w="551814" h="696595">
                <a:moveTo>
                  <a:pt x="455163" y="270721"/>
                </a:moveTo>
                <a:lnTo>
                  <a:pt x="162050" y="270721"/>
                </a:lnTo>
                <a:lnTo>
                  <a:pt x="154415" y="278356"/>
                </a:lnTo>
                <a:lnTo>
                  <a:pt x="154415" y="297193"/>
                </a:lnTo>
                <a:lnTo>
                  <a:pt x="162050" y="304828"/>
                </a:lnTo>
                <a:lnTo>
                  <a:pt x="455163" y="304828"/>
                </a:lnTo>
                <a:lnTo>
                  <a:pt x="462798" y="297193"/>
                </a:lnTo>
                <a:lnTo>
                  <a:pt x="462798" y="278356"/>
                </a:lnTo>
                <a:lnTo>
                  <a:pt x="455163" y="270721"/>
                </a:lnTo>
                <a:close/>
              </a:path>
              <a:path w="551814" h="696595">
                <a:moveTo>
                  <a:pt x="455163" y="137900"/>
                </a:moveTo>
                <a:lnTo>
                  <a:pt x="162050" y="137900"/>
                </a:lnTo>
                <a:lnTo>
                  <a:pt x="154415" y="145536"/>
                </a:lnTo>
                <a:lnTo>
                  <a:pt x="154415" y="164373"/>
                </a:lnTo>
                <a:lnTo>
                  <a:pt x="162050" y="172008"/>
                </a:lnTo>
                <a:lnTo>
                  <a:pt x="455163" y="172008"/>
                </a:lnTo>
                <a:lnTo>
                  <a:pt x="462798" y="164373"/>
                </a:lnTo>
                <a:lnTo>
                  <a:pt x="462798" y="145536"/>
                </a:lnTo>
                <a:lnTo>
                  <a:pt x="455163" y="137900"/>
                </a:lnTo>
                <a:close/>
              </a:path>
            </a:pathLst>
          </a:custGeom>
          <a:solidFill>
            <a:srgbClr val="C31919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7" name="object 7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794457" y="4155739"/>
            <a:ext cx="106873" cy="106873"/>
          </a:xfrm>
          <a:prstGeom prst="rect">
            <a:avLst/>
          </a:prstGeom>
        </p:spPr>
      </p:pic>
      <p:pic>
        <p:nvPicPr>
          <p:cNvPr id="8" name="object 8" descr="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794457" y="4606867"/>
            <a:ext cx="106873" cy="106873"/>
          </a:xfrm>
          <a:prstGeom prst="rect">
            <a:avLst/>
          </a:prstGeom>
        </p:spPr>
      </p:pic>
      <p:pic>
        <p:nvPicPr>
          <p:cNvPr id="9" name="object 9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794457" y="5072549"/>
            <a:ext cx="106873" cy="106873"/>
          </a:xfrm>
          <a:prstGeom prst="rect">
            <a:avLst/>
          </a:prstGeom>
        </p:spPr>
      </p:pic>
      <p:pic>
        <p:nvPicPr>
          <p:cNvPr id="10" name="object 10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794457" y="5523677"/>
            <a:ext cx="106873" cy="106873"/>
          </a:xfrm>
          <a:prstGeom prst="rect">
            <a:avLst/>
          </a:prstGeom>
        </p:spPr>
      </p:pic>
      <p:pic>
        <p:nvPicPr>
          <p:cNvPr id="11" name="object 11" descr="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794457" y="5974806"/>
            <a:ext cx="106873" cy="106873"/>
          </a:xfrm>
          <a:prstGeom prst="rect">
            <a:avLst/>
          </a:prstGeom>
        </p:spPr>
      </p:pic>
      <p:pic>
        <p:nvPicPr>
          <p:cNvPr id="12" name="object 12" descr="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794457" y="6425934"/>
            <a:ext cx="106873" cy="106873"/>
          </a:xfrm>
          <a:prstGeom prst="rect">
            <a:avLst/>
          </a:prstGeom>
        </p:spPr>
      </p:pic>
      <p:pic>
        <p:nvPicPr>
          <p:cNvPr id="13" name="object 13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794457" y="6891616"/>
            <a:ext cx="106873" cy="106873"/>
          </a:xfrm>
          <a:prstGeom prst="rect">
            <a:avLst/>
          </a:prstGeom>
        </p:spPr>
      </p:pic>
      <p:pic>
        <p:nvPicPr>
          <p:cNvPr id="14" name="object 14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794457" y="7342744"/>
            <a:ext cx="106873" cy="106873"/>
          </a:xfrm>
          <a:prstGeom prst="rect">
            <a:avLst/>
          </a:prstGeom>
        </p:spPr>
      </p:pic>
      <p:pic>
        <p:nvPicPr>
          <p:cNvPr id="15" name="object 15" descr="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794457" y="7793873"/>
            <a:ext cx="106873" cy="106873"/>
          </a:xfrm>
          <a:prstGeom prst="rect">
            <a:avLst/>
          </a:prstGeom>
        </p:spPr>
      </p:pic>
      <p:sp>
        <p:nvSpPr>
          <p:cNvPr id="16" name="object 16" descr=""/>
          <p:cNvSpPr txBox="1"/>
          <p:nvPr/>
        </p:nvSpPr>
        <p:spPr>
          <a:xfrm>
            <a:off x="3781758" y="3567224"/>
            <a:ext cx="4853940" cy="443357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1950" spc="160" b="1">
                <a:solidFill>
                  <a:srgbClr val="FFFFFF"/>
                </a:solidFill>
                <a:latin typeface="Roboto"/>
                <a:cs typeface="Roboto"/>
              </a:rPr>
              <a:t>DOCUMENTOS</a:t>
            </a:r>
            <a:r>
              <a:rPr dirty="0" sz="1950" spc="395" b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950" spc="80" b="1">
                <a:solidFill>
                  <a:srgbClr val="FFFFFF"/>
                </a:solidFill>
                <a:latin typeface="Roboto"/>
                <a:cs typeface="Roboto"/>
              </a:rPr>
              <a:t>DE</a:t>
            </a:r>
            <a:r>
              <a:rPr dirty="0" sz="1950" spc="395" b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950" spc="110" b="1">
                <a:solidFill>
                  <a:srgbClr val="FFFFFF"/>
                </a:solidFill>
                <a:latin typeface="Roboto"/>
                <a:cs typeface="Roboto"/>
              </a:rPr>
              <a:t>LOSS</a:t>
            </a:r>
            <a:r>
              <a:rPr dirty="0" sz="1950" spc="395" b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950" spc="165" b="1">
                <a:solidFill>
                  <a:srgbClr val="FFFFFF"/>
                </a:solidFill>
                <a:latin typeface="Roboto"/>
                <a:cs typeface="Roboto"/>
              </a:rPr>
              <a:t>MITIGATION</a:t>
            </a:r>
            <a:endParaRPr sz="1950">
              <a:latin typeface="Roboto"/>
              <a:cs typeface="Roboto"/>
            </a:endParaRPr>
          </a:p>
          <a:p>
            <a:pPr marL="279400" marR="1484630">
              <a:lnSpc>
                <a:spcPct val="153000"/>
              </a:lnSpc>
              <a:spcBef>
                <a:spcPts val="145"/>
              </a:spcBef>
            </a:pPr>
            <a:r>
              <a:rPr dirty="0" sz="1950">
                <a:solidFill>
                  <a:srgbClr val="FFFFFF"/>
                </a:solidFill>
                <a:latin typeface="Roboto"/>
                <a:cs typeface="Roboto"/>
              </a:rPr>
              <a:t>Primer</a:t>
            </a:r>
            <a:r>
              <a:rPr dirty="0" sz="1950" spc="32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950" spc="-10">
                <a:solidFill>
                  <a:srgbClr val="FFFFFF"/>
                </a:solidFill>
                <a:latin typeface="Roboto"/>
                <a:cs typeface="Roboto"/>
              </a:rPr>
              <a:t>contacto. </a:t>
            </a:r>
            <a:r>
              <a:rPr dirty="0" sz="1950">
                <a:solidFill>
                  <a:srgbClr val="FFFFFF"/>
                </a:solidFill>
                <a:latin typeface="Roboto"/>
                <a:cs typeface="Roboto"/>
              </a:rPr>
              <a:t>Notificaciones</a:t>
            </a:r>
            <a:r>
              <a:rPr dirty="0" sz="1950" spc="90">
                <a:solidFill>
                  <a:srgbClr val="FFFFFF"/>
                </a:solidFill>
                <a:latin typeface="Roboto"/>
                <a:cs typeface="Roboto"/>
              </a:rPr>
              <a:t>  </a:t>
            </a:r>
            <a:r>
              <a:rPr dirty="0" sz="1950" spc="-10">
                <a:solidFill>
                  <a:srgbClr val="FFFFFF"/>
                </a:solidFill>
                <a:latin typeface="Roboto"/>
                <a:cs typeface="Roboto"/>
              </a:rPr>
              <a:t>requeridas. </a:t>
            </a:r>
            <a:r>
              <a:rPr dirty="0" sz="1950">
                <a:solidFill>
                  <a:srgbClr val="FFFFFF"/>
                </a:solidFill>
                <a:latin typeface="Roboto"/>
                <a:cs typeface="Roboto"/>
              </a:rPr>
              <a:t>Estado</a:t>
            </a:r>
            <a:r>
              <a:rPr dirty="0" sz="1950" spc="26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950">
                <a:solidFill>
                  <a:srgbClr val="FFFFFF"/>
                </a:solidFill>
                <a:latin typeface="Roboto"/>
                <a:cs typeface="Roboto"/>
              </a:rPr>
              <a:t>del</a:t>
            </a:r>
            <a:r>
              <a:rPr dirty="0" sz="1950" spc="26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950" spc="-10">
                <a:solidFill>
                  <a:srgbClr val="FFFFFF"/>
                </a:solidFill>
                <a:latin typeface="Roboto"/>
                <a:cs typeface="Roboto"/>
              </a:rPr>
              <a:t>procedimiento.</a:t>
            </a:r>
            <a:endParaRPr sz="1950">
              <a:latin typeface="Roboto"/>
              <a:cs typeface="Roboto"/>
            </a:endParaRPr>
          </a:p>
          <a:p>
            <a:pPr marL="279400" marR="292100">
              <a:lnSpc>
                <a:spcPts val="3610"/>
              </a:lnSpc>
              <a:spcBef>
                <a:spcPts val="275"/>
              </a:spcBef>
            </a:pPr>
            <a:r>
              <a:rPr dirty="0" sz="1950">
                <a:solidFill>
                  <a:srgbClr val="FFFFFF"/>
                </a:solidFill>
                <a:latin typeface="Roboto"/>
                <a:cs typeface="Roboto"/>
              </a:rPr>
              <a:t>Tiempo</a:t>
            </a:r>
            <a:r>
              <a:rPr dirty="0" sz="1950" spc="29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950">
                <a:solidFill>
                  <a:srgbClr val="FFFFFF"/>
                </a:solidFill>
                <a:latin typeface="Roboto"/>
                <a:cs typeface="Roboto"/>
              </a:rPr>
              <a:t>adecuado</a:t>
            </a:r>
            <a:r>
              <a:rPr dirty="0" sz="1950" spc="29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950">
                <a:solidFill>
                  <a:srgbClr val="FFFFFF"/>
                </a:solidFill>
                <a:latin typeface="Roboto"/>
                <a:cs typeface="Roboto"/>
              </a:rPr>
              <a:t>para</a:t>
            </a:r>
            <a:r>
              <a:rPr dirty="0" sz="1950" spc="29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950" spc="-10">
                <a:solidFill>
                  <a:srgbClr val="FFFFFF"/>
                </a:solidFill>
                <a:latin typeface="Roboto"/>
                <a:cs typeface="Roboto"/>
              </a:rPr>
              <a:t>documentos. </a:t>
            </a:r>
            <a:r>
              <a:rPr dirty="0" sz="1950">
                <a:solidFill>
                  <a:srgbClr val="FFFFFF"/>
                </a:solidFill>
                <a:latin typeface="Roboto"/>
                <a:cs typeface="Roboto"/>
              </a:rPr>
              <a:t>Dual</a:t>
            </a:r>
            <a:r>
              <a:rPr dirty="0" sz="1950" spc="15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950" spc="-10">
                <a:solidFill>
                  <a:srgbClr val="FFFFFF"/>
                </a:solidFill>
                <a:latin typeface="Roboto"/>
                <a:cs typeface="Roboto"/>
              </a:rPr>
              <a:t>Tracking.</a:t>
            </a:r>
            <a:endParaRPr sz="1950">
              <a:latin typeface="Roboto"/>
              <a:cs typeface="Roboto"/>
            </a:endParaRPr>
          </a:p>
          <a:p>
            <a:pPr marL="279400" marR="1584325">
              <a:lnSpc>
                <a:spcPts val="3550"/>
              </a:lnSpc>
              <a:spcBef>
                <a:spcPts val="45"/>
              </a:spcBef>
            </a:pPr>
            <a:r>
              <a:rPr dirty="0" sz="1950">
                <a:solidFill>
                  <a:srgbClr val="FFFFFF"/>
                </a:solidFill>
                <a:latin typeface="Roboto"/>
                <a:cs typeface="Roboto"/>
              </a:rPr>
              <a:t>Acuerdo</a:t>
            </a:r>
            <a:r>
              <a:rPr dirty="0" sz="1950" spc="27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950">
                <a:solidFill>
                  <a:srgbClr val="FFFFFF"/>
                </a:solidFill>
                <a:latin typeface="Roboto"/>
                <a:cs typeface="Roboto"/>
              </a:rPr>
              <a:t>de</a:t>
            </a:r>
            <a:r>
              <a:rPr dirty="0" sz="1950" spc="27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950" spc="-10">
                <a:solidFill>
                  <a:srgbClr val="FFFFFF"/>
                </a:solidFill>
                <a:latin typeface="Roboto"/>
                <a:cs typeface="Roboto"/>
              </a:rPr>
              <a:t>Modificación. </a:t>
            </a:r>
            <a:r>
              <a:rPr dirty="0" sz="1950">
                <a:solidFill>
                  <a:srgbClr val="FFFFFF"/>
                </a:solidFill>
                <a:latin typeface="Roboto"/>
                <a:cs typeface="Roboto"/>
              </a:rPr>
              <a:t>Condiciones-</a:t>
            </a:r>
            <a:r>
              <a:rPr dirty="0" sz="1950" spc="-10">
                <a:solidFill>
                  <a:srgbClr val="FFFFFF"/>
                </a:solidFill>
                <a:latin typeface="Roboto"/>
                <a:cs typeface="Roboto"/>
              </a:rPr>
              <a:t>Sentencia</a:t>
            </a:r>
            <a:endParaRPr sz="1950">
              <a:latin typeface="Roboto"/>
              <a:cs typeface="Roboto"/>
            </a:endParaRPr>
          </a:p>
          <a:p>
            <a:pPr marL="279400" marR="1614805">
              <a:lnSpc>
                <a:spcPts val="3550"/>
              </a:lnSpc>
            </a:pPr>
            <a:r>
              <a:rPr dirty="0" sz="1950">
                <a:solidFill>
                  <a:srgbClr val="FFFFFF"/>
                </a:solidFill>
                <a:latin typeface="Roboto"/>
                <a:cs typeface="Roboto"/>
              </a:rPr>
              <a:t>Balance</a:t>
            </a:r>
            <a:r>
              <a:rPr dirty="0" sz="1950" spc="25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950">
                <a:solidFill>
                  <a:srgbClr val="FFFFFF"/>
                </a:solidFill>
                <a:latin typeface="Roboto"/>
                <a:cs typeface="Roboto"/>
              </a:rPr>
              <a:t>de</a:t>
            </a:r>
            <a:r>
              <a:rPr dirty="0" sz="1950" spc="25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950" spc="35">
                <a:solidFill>
                  <a:srgbClr val="FFFFFF"/>
                </a:solidFill>
                <a:latin typeface="Roboto"/>
                <a:cs typeface="Roboto"/>
              </a:rPr>
              <a:t>Modificación. </a:t>
            </a:r>
            <a:r>
              <a:rPr dirty="0" sz="1950">
                <a:solidFill>
                  <a:srgbClr val="FFFFFF"/>
                </a:solidFill>
                <a:latin typeface="Roboto"/>
                <a:cs typeface="Roboto"/>
              </a:rPr>
              <a:t>APR</a:t>
            </a:r>
            <a:r>
              <a:rPr dirty="0" sz="1950" spc="17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950">
                <a:solidFill>
                  <a:srgbClr val="FFFFFF"/>
                </a:solidFill>
                <a:latin typeface="Roboto"/>
                <a:cs typeface="Roboto"/>
              </a:rPr>
              <a:t>de</a:t>
            </a:r>
            <a:r>
              <a:rPr dirty="0" sz="1950" spc="17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950" spc="-10">
                <a:solidFill>
                  <a:srgbClr val="FFFFFF"/>
                </a:solidFill>
                <a:latin typeface="Roboto"/>
                <a:cs typeface="Roboto"/>
              </a:rPr>
              <a:t>Modificación.</a:t>
            </a:r>
            <a:endParaRPr sz="1950">
              <a:latin typeface="Roboto"/>
              <a:cs typeface="Roboto"/>
            </a:endParaRPr>
          </a:p>
        </p:txBody>
      </p:sp>
      <p:sp>
        <p:nvSpPr>
          <p:cNvPr id="17" name="object 17" descr=""/>
          <p:cNvSpPr/>
          <p:nvPr/>
        </p:nvSpPr>
        <p:spPr>
          <a:xfrm>
            <a:off x="10646323" y="3772172"/>
            <a:ext cx="621030" cy="831850"/>
          </a:xfrm>
          <a:custGeom>
            <a:avLst/>
            <a:gdLst/>
            <a:ahLst/>
            <a:cxnLst/>
            <a:rect l="l" t="t" r="r" b="b"/>
            <a:pathLst>
              <a:path w="621029" h="831850">
                <a:moveTo>
                  <a:pt x="512608" y="577850"/>
                </a:moveTo>
                <a:lnTo>
                  <a:pt x="168274" y="577850"/>
                </a:lnTo>
                <a:lnTo>
                  <a:pt x="164831" y="579120"/>
                </a:lnTo>
                <a:lnTo>
                  <a:pt x="154436" y="589280"/>
                </a:lnTo>
                <a:lnTo>
                  <a:pt x="78009" y="751840"/>
                </a:lnTo>
                <a:lnTo>
                  <a:pt x="77472" y="753110"/>
                </a:lnTo>
                <a:lnTo>
                  <a:pt x="77074" y="754380"/>
                </a:lnTo>
                <a:lnTo>
                  <a:pt x="76575" y="756920"/>
                </a:lnTo>
                <a:lnTo>
                  <a:pt x="76510" y="759460"/>
                </a:lnTo>
                <a:lnTo>
                  <a:pt x="83368" y="791210"/>
                </a:lnTo>
                <a:lnTo>
                  <a:pt x="102423" y="814070"/>
                </a:lnTo>
                <a:lnTo>
                  <a:pt x="131859" y="828040"/>
                </a:lnTo>
                <a:lnTo>
                  <a:pt x="169857" y="831850"/>
                </a:lnTo>
                <a:lnTo>
                  <a:pt x="207255" y="828040"/>
                </a:lnTo>
                <a:lnTo>
                  <a:pt x="235950" y="814070"/>
                </a:lnTo>
                <a:lnTo>
                  <a:pt x="248234" y="798830"/>
                </a:lnTo>
                <a:lnTo>
                  <a:pt x="169857" y="798830"/>
                </a:lnTo>
                <a:lnTo>
                  <a:pt x="149824" y="797560"/>
                </a:lnTo>
                <a:lnTo>
                  <a:pt x="133873" y="792480"/>
                </a:lnTo>
                <a:lnTo>
                  <a:pt x="122036" y="786130"/>
                </a:lnTo>
                <a:lnTo>
                  <a:pt x="114349" y="775970"/>
                </a:lnTo>
                <a:lnTo>
                  <a:pt x="257543" y="775970"/>
                </a:lnTo>
                <a:lnTo>
                  <a:pt x="260973" y="759460"/>
                </a:lnTo>
                <a:lnTo>
                  <a:pt x="260899" y="756920"/>
                </a:lnTo>
                <a:lnTo>
                  <a:pt x="260409" y="754380"/>
                </a:lnTo>
                <a:lnTo>
                  <a:pt x="260048" y="753110"/>
                </a:lnTo>
                <a:lnTo>
                  <a:pt x="259576" y="753110"/>
                </a:lnTo>
                <a:lnTo>
                  <a:pt x="254967" y="742950"/>
                </a:lnTo>
                <a:lnTo>
                  <a:pt x="119300" y="742950"/>
                </a:lnTo>
                <a:lnTo>
                  <a:pt x="169977" y="640080"/>
                </a:lnTo>
                <a:lnTo>
                  <a:pt x="208308" y="640080"/>
                </a:lnTo>
                <a:lnTo>
                  <a:pt x="195635" y="612140"/>
                </a:lnTo>
                <a:lnTo>
                  <a:pt x="536297" y="612140"/>
                </a:lnTo>
                <a:lnTo>
                  <a:pt x="526473" y="589280"/>
                </a:lnTo>
                <a:lnTo>
                  <a:pt x="526094" y="588010"/>
                </a:lnTo>
                <a:lnTo>
                  <a:pt x="525603" y="588010"/>
                </a:lnTo>
                <a:lnTo>
                  <a:pt x="523780" y="584200"/>
                </a:lnTo>
                <a:lnTo>
                  <a:pt x="522132" y="582930"/>
                </a:lnTo>
                <a:lnTo>
                  <a:pt x="519948" y="581660"/>
                </a:lnTo>
                <a:lnTo>
                  <a:pt x="517671" y="579120"/>
                </a:lnTo>
                <a:lnTo>
                  <a:pt x="515746" y="579120"/>
                </a:lnTo>
                <a:lnTo>
                  <a:pt x="512608" y="577850"/>
                </a:lnTo>
                <a:close/>
              </a:path>
              <a:path w="621029" h="831850">
                <a:moveTo>
                  <a:pt x="536297" y="612140"/>
                </a:moveTo>
                <a:lnTo>
                  <a:pt x="484821" y="612140"/>
                </a:lnTo>
                <a:lnTo>
                  <a:pt x="419057" y="751840"/>
                </a:lnTo>
                <a:lnTo>
                  <a:pt x="418529" y="753110"/>
                </a:lnTo>
                <a:lnTo>
                  <a:pt x="418131" y="754380"/>
                </a:lnTo>
                <a:lnTo>
                  <a:pt x="417650" y="756920"/>
                </a:lnTo>
                <a:lnTo>
                  <a:pt x="417585" y="759460"/>
                </a:lnTo>
                <a:lnTo>
                  <a:pt x="424225" y="791210"/>
                </a:lnTo>
                <a:lnTo>
                  <a:pt x="442662" y="814070"/>
                </a:lnTo>
                <a:lnTo>
                  <a:pt x="471134" y="828040"/>
                </a:lnTo>
                <a:lnTo>
                  <a:pt x="507878" y="831850"/>
                </a:lnTo>
                <a:lnTo>
                  <a:pt x="544618" y="828040"/>
                </a:lnTo>
                <a:lnTo>
                  <a:pt x="573091" y="814070"/>
                </a:lnTo>
                <a:lnTo>
                  <a:pt x="585386" y="798830"/>
                </a:lnTo>
                <a:lnTo>
                  <a:pt x="507878" y="798830"/>
                </a:lnTo>
                <a:lnTo>
                  <a:pt x="488821" y="797560"/>
                </a:lnTo>
                <a:lnTo>
                  <a:pt x="473669" y="792480"/>
                </a:lnTo>
                <a:lnTo>
                  <a:pt x="462447" y="786130"/>
                </a:lnTo>
                <a:lnTo>
                  <a:pt x="455183" y="775970"/>
                </a:lnTo>
                <a:lnTo>
                  <a:pt x="594724" y="775970"/>
                </a:lnTo>
                <a:lnTo>
                  <a:pt x="598180" y="759460"/>
                </a:lnTo>
                <a:lnTo>
                  <a:pt x="598115" y="756920"/>
                </a:lnTo>
                <a:lnTo>
                  <a:pt x="597671" y="755650"/>
                </a:lnTo>
                <a:lnTo>
                  <a:pt x="597328" y="754380"/>
                </a:lnTo>
                <a:lnTo>
                  <a:pt x="596875" y="753110"/>
                </a:lnTo>
                <a:lnTo>
                  <a:pt x="592509" y="742950"/>
                </a:lnTo>
                <a:lnTo>
                  <a:pt x="460256" y="742950"/>
                </a:lnTo>
                <a:lnTo>
                  <a:pt x="509886" y="641350"/>
                </a:lnTo>
                <a:lnTo>
                  <a:pt x="548849" y="641350"/>
                </a:lnTo>
                <a:lnTo>
                  <a:pt x="536297" y="612140"/>
                </a:lnTo>
                <a:close/>
              </a:path>
              <a:path w="621029" h="831850">
                <a:moveTo>
                  <a:pt x="257543" y="775970"/>
                </a:moveTo>
                <a:lnTo>
                  <a:pt x="223477" y="775970"/>
                </a:lnTo>
                <a:lnTo>
                  <a:pt x="216256" y="786130"/>
                </a:lnTo>
                <a:lnTo>
                  <a:pt x="204952" y="792480"/>
                </a:lnTo>
                <a:lnTo>
                  <a:pt x="189506" y="797560"/>
                </a:lnTo>
                <a:lnTo>
                  <a:pt x="169857" y="798830"/>
                </a:lnTo>
                <a:lnTo>
                  <a:pt x="248234" y="798830"/>
                </a:lnTo>
                <a:lnTo>
                  <a:pt x="254377" y="791210"/>
                </a:lnTo>
                <a:lnTo>
                  <a:pt x="257543" y="775970"/>
                </a:lnTo>
                <a:close/>
              </a:path>
              <a:path w="621029" h="831850">
                <a:moveTo>
                  <a:pt x="594724" y="775970"/>
                </a:moveTo>
                <a:lnTo>
                  <a:pt x="560582" y="775970"/>
                </a:lnTo>
                <a:lnTo>
                  <a:pt x="553313" y="786130"/>
                </a:lnTo>
                <a:lnTo>
                  <a:pt x="542088" y="792480"/>
                </a:lnTo>
                <a:lnTo>
                  <a:pt x="526935" y="797560"/>
                </a:lnTo>
                <a:lnTo>
                  <a:pt x="507878" y="798830"/>
                </a:lnTo>
                <a:lnTo>
                  <a:pt x="585386" y="798830"/>
                </a:lnTo>
                <a:lnTo>
                  <a:pt x="591534" y="791210"/>
                </a:lnTo>
                <a:lnTo>
                  <a:pt x="594724" y="775970"/>
                </a:lnTo>
                <a:close/>
              </a:path>
              <a:path w="621029" h="831850">
                <a:moveTo>
                  <a:pt x="208308" y="640080"/>
                </a:moveTo>
                <a:lnTo>
                  <a:pt x="169977" y="640080"/>
                </a:lnTo>
                <a:lnTo>
                  <a:pt x="218581" y="742950"/>
                </a:lnTo>
                <a:lnTo>
                  <a:pt x="254967" y="742950"/>
                </a:lnTo>
                <a:lnTo>
                  <a:pt x="208308" y="640080"/>
                </a:lnTo>
                <a:close/>
              </a:path>
              <a:path w="621029" h="831850">
                <a:moveTo>
                  <a:pt x="548849" y="641350"/>
                </a:moveTo>
                <a:lnTo>
                  <a:pt x="509886" y="641350"/>
                </a:lnTo>
                <a:lnTo>
                  <a:pt x="556167" y="742950"/>
                </a:lnTo>
                <a:lnTo>
                  <a:pt x="592509" y="742950"/>
                </a:lnTo>
                <a:lnTo>
                  <a:pt x="548849" y="641350"/>
                </a:lnTo>
                <a:close/>
              </a:path>
              <a:path w="621029" h="831850">
                <a:moveTo>
                  <a:pt x="360271" y="506730"/>
                </a:moveTo>
                <a:lnTo>
                  <a:pt x="324831" y="506730"/>
                </a:lnTo>
                <a:lnTo>
                  <a:pt x="324831" y="577850"/>
                </a:lnTo>
                <a:lnTo>
                  <a:pt x="358939" y="577850"/>
                </a:lnTo>
                <a:lnTo>
                  <a:pt x="358939" y="554990"/>
                </a:lnTo>
                <a:lnTo>
                  <a:pt x="408419" y="554990"/>
                </a:lnTo>
                <a:lnTo>
                  <a:pt x="421075" y="547370"/>
                </a:lnTo>
                <a:lnTo>
                  <a:pt x="448479" y="525780"/>
                </a:lnTo>
                <a:lnTo>
                  <a:pt x="379418" y="525780"/>
                </a:lnTo>
                <a:lnTo>
                  <a:pt x="369802" y="521970"/>
                </a:lnTo>
                <a:lnTo>
                  <a:pt x="362623" y="513080"/>
                </a:lnTo>
                <a:lnTo>
                  <a:pt x="360271" y="506730"/>
                </a:lnTo>
                <a:close/>
              </a:path>
              <a:path w="621029" h="831850">
                <a:moveTo>
                  <a:pt x="408419" y="554990"/>
                </a:moveTo>
                <a:lnTo>
                  <a:pt x="358939" y="554990"/>
                </a:lnTo>
                <a:lnTo>
                  <a:pt x="374272" y="560070"/>
                </a:lnTo>
                <a:lnTo>
                  <a:pt x="390385" y="560070"/>
                </a:lnTo>
                <a:lnTo>
                  <a:pt x="406309" y="556260"/>
                </a:lnTo>
                <a:lnTo>
                  <a:pt x="408419" y="554990"/>
                </a:lnTo>
                <a:close/>
              </a:path>
              <a:path w="621029" h="831850">
                <a:moveTo>
                  <a:pt x="322743" y="34290"/>
                </a:moveTo>
                <a:lnTo>
                  <a:pt x="215139" y="34290"/>
                </a:lnTo>
                <a:lnTo>
                  <a:pt x="223301" y="35560"/>
                </a:lnTo>
                <a:lnTo>
                  <a:pt x="491421" y="128270"/>
                </a:lnTo>
                <a:lnTo>
                  <a:pt x="531656" y="149860"/>
                </a:lnTo>
                <a:lnTo>
                  <a:pt x="562012" y="182880"/>
                </a:lnTo>
                <a:lnTo>
                  <a:pt x="581036" y="222250"/>
                </a:lnTo>
                <a:lnTo>
                  <a:pt x="587276" y="265430"/>
                </a:lnTo>
                <a:lnTo>
                  <a:pt x="579279" y="309880"/>
                </a:lnTo>
                <a:lnTo>
                  <a:pt x="560008" y="365760"/>
                </a:lnTo>
                <a:lnTo>
                  <a:pt x="541695" y="401320"/>
                </a:lnTo>
                <a:lnTo>
                  <a:pt x="514274" y="430530"/>
                </a:lnTo>
                <a:lnTo>
                  <a:pt x="399823" y="520700"/>
                </a:lnTo>
                <a:lnTo>
                  <a:pt x="389936" y="525780"/>
                </a:lnTo>
                <a:lnTo>
                  <a:pt x="448479" y="525780"/>
                </a:lnTo>
                <a:lnTo>
                  <a:pt x="535526" y="457200"/>
                </a:lnTo>
                <a:lnTo>
                  <a:pt x="569515" y="420370"/>
                </a:lnTo>
                <a:lnTo>
                  <a:pt x="592210" y="377190"/>
                </a:lnTo>
                <a:lnTo>
                  <a:pt x="611481" y="321310"/>
                </a:lnTo>
                <a:lnTo>
                  <a:pt x="621012" y="275590"/>
                </a:lnTo>
                <a:lnTo>
                  <a:pt x="618082" y="229870"/>
                </a:lnTo>
                <a:lnTo>
                  <a:pt x="603731" y="186690"/>
                </a:lnTo>
                <a:lnTo>
                  <a:pt x="579003" y="148590"/>
                </a:lnTo>
                <a:lnTo>
                  <a:pt x="544940" y="118110"/>
                </a:lnTo>
                <a:lnTo>
                  <a:pt x="502583" y="96520"/>
                </a:lnTo>
                <a:lnTo>
                  <a:pt x="322743" y="34290"/>
                </a:lnTo>
                <a:close/>
              </a:path>
              <a:path w="621029" h="831850">
                <a:moveTo>
                  <a:pt x="67124" y="142240"/>
                </a:moveTo>
                <a:lnTo>
                  <a:pt x="40260" y="144780"/>
                </a:lnTo>
                <a:lnTo>
                  <a:pt x="18168" y="158750"/>
                </a:lnTo>
                <a:lnTo>
                  <a:pt x="3773" y="180340"/>
                </a:lnTo>
                <a:lnTo>
                  <a:pt x="0" y="208280"/>
                </a:lnTo>
                <a:lnTo>
                  <a:pt x="5465" y="227330"/>
                </a:lnTo>
                <a:lnTo>
                  <a:pt x="17228" y="243840"/>
                </a:lnTo>
                <a:lnTo>
                  <a:pt x="33877" y="256540"/>
                </a:lnTo>
                <a:lnTo>
                  <a:pt x="53999" y="261620"/>
                </a:lnTo>
                <a:lnTo>
                  <a:pt x="235889" y="284480"/>
                </a:lnTo>
                <a:lnTo>
                  <a:pt x="201957" y="340360"/>
                </a:lnTo>
                <a:lnTo>
                  <a:pt x="193717" y="360680"/>
                </a:lnTo>
                <a:lnTo>
                  <a:pt x="192103" y="381000"/>
                </a:lnTo>
                <a:lnTo>
                  <a:pt x="196991" y="402590"/>
                </a:lnTo>
                <a:lnTo>
                  <a:pt x="266814" y="487680"/>
                </a:lnTo>
                <a:lnTo>
                  <a:pt x="309118" y="508000"/>
                </a:lnTo>
                <a:lnTo>
                  <a:pt x="324831" y="506730"/>
                </a:lnTo>
                <a:lnTo>
                  <a:pt x="360271" y="506730"/>
                </a:lnTo>
                <a:lnTo>
                  <a:pt x="359780" y="500380"/>
                </a:lnTo>
                <a:lnTo>
                  <a:pt x="361127" y="494030"/>
                </a:lnTo>
                <a:lnTo>
                  <a:pt x="364289" y="487680"/>
                </a:lnTo>
                <a:lnTo>
                  <a:pt x="374144" y="473710"/>
                </a:lnTo>
                <a:lnTo>
                  <a:pt x="308656" y="473710"/>
                </a:lnTo>
                <a:lnTo>
                  <a:pt x="234140" y="398780"/>
                </a:lnTo>
                <a:lnTo>
                  <a:pt x="226090" y="378460"/>
                </a:lnTo>
                <a:lnTo>
                  <a:pt x="226926" y="368300"/>
                </a:lnTo>
                <a:lnTo>
                  <a:pt x="231104" y="358140"/>
                </a:lnTo>
                <a:lnTo>
                  <a:pt x="240919" y="341630"/>
                </a:lnTo>
                <a:lnTo>
                  <a:pt x="291000" y="259080"/>
                </a:lnTo>
                <a:lnTo>
                  <a:pt x="293306" y="252730"/>
                </a:lnTo>
                <a:lnTo>
                  <a:pt x="255207" y="252730"/>
                </a:lnTo>
                <a:lnTo>
                  <a:pt x="58146" y="228600"/>
                </a:lnTo>
                <a:lnTo>
                  <a:pt x="49051" y="226060"/>
                </a:lnTo>
                <a:lnTo>
                  <a:pt x="41591" y="219710"/>
                </a:lnTo>
                <a:lnTo>
                  <a:pt x="36367" y="213360"/>
                </a:lnTo>
                <a:lnTo>
                  <a:pt x="33978" y="204470"/>
                </a:lnTo>
                <a:lnTo>
                  <a:pt x="35597" y="193040"/>
                </a:lnTo>
                <a:lnTo>
                  <a:pt x="41824" y="182880"/>
                </a:lnTo>
                <a:lnTo>
                  <a:pt x="51406" y="177800"/>
                </a:lnTo>
                <a:lnTo>
                  <a:pt x="63089" y="176530"/>
                </a:lnTo>
                <a:lnTo>
                  <a:pt x="316736" y="176530"/>
                </a:lnTo>
                <a:lnTo>
                  <a:pt x="311770" y="171450"/>
                </a:lnTo>
                <a:lnTo>
                  <a:pt x="305328" y="170180"/>
                </a:lnTo>
                <a:lnTo>
                  <a:pt x="161823" y="153670"/>
                </a:lnTo>
                <a:lnTo>
                  <a:pt x="134007" y="143510"/>
                </a:lnTo>
                <a:lnTo>
                  <a:pt x="71845" y="143510"/>
                </a:lnTo>
                <a:lnTo>
                  <a:pt x="67124" y="142240"/>
                </a:lnTo>
                <a:close/>
              </a:path>
              <a:path w="621029" h="831850">
                <a:moveTo>
                  <a:pt x="381356" y="306070"/>
                </a:moveTo>
                <a:lnTo>
                  <a:pt x="339057" y="323850"/>
                </a:lnTo>
                <a:lnTo>
                  <a:pt x="315908" y="355600"/>
                </a:lnTo>
                <a:lnTo>
                  <a:pt x="306763" y="384810"/>
                </a:lnTo>
                <a:lnTo>
                  <a:pt x="309965" y="400050"/>
                </a:lnTo>
                <a:lnTo>
                  <a:pt x="318277" y="414020"/>
                </a:lnTo>
                <a:lnTo>
                  <a:pt x="333263" y="430530"/>
                </a:lnTo>
                <a:lnTo>
                  <a:pt x="338186" y="439420"/>
                </a:lnTo>
                <a:lnTo>
                  <a:pt x="339105" y="449580"/>
                </a:lnTo>
                <a:lnTo>
                  <a:pt x="336151" y="458470"/>
                </a:lnTo>
                <a:lnTo>
                  <a:pt x="329459" y="467360"/>
                </a:lnTo>
                <a:lnTo>
                  <a:pt x="326136" y="468630"/>
                </a:lnTo>
                <a:lnTo>
                  <a:pt x="317712" y="473710"/>
                </a:lnTo>
                <a:lnTo>
                  <a:pt x="374144" y="473710"/>
                </a:lnTo>
                <a:lnTo>
                  <a:pt x="409981" y="422910"/>
                </a:lnTo>
                <a:lnTo>
                  <a:pt x="368223" y="422910"/>
                </a:lnTo>
                <a:lnTo>
                  <a:pt x="365955" y="417830"/>
                </a:lnTo>
                <a:lnTo>
                  <a:pt x="362919" y="412750"/>
                </a:lnTo>
                <a:lnTo>
                  <a:pt x="344000" y="391160"/>
                </a:lnTo>
                <a:lnTo>
                  <a:pt x="340066" y="386080"/>
                </a:lnTo>
                <a:lnTo>
                  <a:pt x="339798" y="379730"/>
                </a:lnTo>
                <a:lnTo>
                  <a:pt x="369935" y="340360"/>
                </a:lnTo>
                <a:lnTo>
                  <a:pt x="376359" y="337820"/>
                </a:lnTo>
                <a:lnTo>
                  <a:pt x="438219" y="337820"/>
                </a:lnTo>
                <a:lnTo>
                  <a:pt x="437031" y="335280"/>
                </a:lnTo>
                <a:lnTo>
                  <a:pt x="423722" y="325120"/>
                </a:lnTo>
                <a:lnTo>
                  <a:pt x="397222" y="309880"/>
                </a:lnTo>
                <a:lnTo>
                  <a:pt x="381356" y="306070"/>
                </a:lnTo>
                <a:close/>
              </a:path>
              <a:path w="621029" h="831850">
                <a:moveTo>
                  <a:pt x="438219" y="337820"/>
                </a:moveTo>
                <a:lnTo>
                  <a:pt x="376359" y="337820"/>
                </a:lnTo>
                <a:lnTo>
                  <a:pt x="381644" y="340360"/>
                </a:lnTo>
                <a:lnTo>
                  <a:pt x="411152" y="356870"/>
                </a:lnTo>
                <a:lnTo>
                  <a:pt x="412208" y="360680"/>
                </a:lnTo>
                <a:lnTo>
                  <a:pt x="409940" y="364490"/>
                </a:lnTo>
                <a:lnTo>
                  <a:pt x="368223" y="422910"/>
                </a:lnTo>
                <a:lnTo>
                  <a:pt x="409981" y="422910"/>
                </a:lnTo>
                <a:lnTo>
                  <a:pt x="437754" y="383540"/>
                </a:lnTo>
                <a:lnTo>
                  <a:pt x="444585" y="368300"/>
                </a:lnTo>
                <a:lnTo>
                  <a:pt x="444164" y="350520"/>
                </a:lnTo>
                <a:lnTo>
                  <a:pt x="438219" y="337820"/>
                </a:lnTo>
                <a:close/>
              </a:path>
              <a:path w="621029" h="831850">
                <a:moveTo>
                  <a:pt x="278922" y="233680"/>
                </a:moveTo>
                <a:lnTo>
                  <a:pt x="272392" y="233680"/>
                </a:lnTo>
                <a:lnTo>
                  <a:pt x="266453" y="236220"/>
                </a:lnTo>
                <a:lnTo>
                  <a:pt x="261862" y="241300"/>
                </a:lnTo>
                <a:lnTo>
                  <a:pt x="255207" y="252730"/>
                </a:lnTo>
                <a:lnTo>
                  <a:pt x="293306" y="252730"/>
                </a:lnTo>
                <a:lnTo>
                  <a:pt x="293000" y="246380"/>
                </a:lnTo>
                <a:lnTo>
                  <a:pt x="290267" y="240030"/>
                </a:lnTo>
                <a:lnTo>
                  <a:pt x="285289" y="236220"/>
                </a:lnTo>
                <a:lnTo>
                  <a:pt x="278922" y="233680"/>
                </a:lnTo>
                <a:close/>
              </a:path>
              <a:path w="621029" h="831850">
                <a:moveTo>
                  <a:pt x="316736" y="176530"/>
                </a:moveTo>
                <a:lnTo>
                  <a:pt x="63089" y="176530"/>
                </a:lnTo>
                <a:lnTo>
                  <a:pt x="155510" y="186690"/>
                </a:lnTo>
                <a:lnTo>
                  <a:pt x="156621" y="186690"/>
                </a:lnTo>
                <a:lnTo>
                  <a:pt x="301422" y="203200"/>
                </a:lnTo>
                <a:lnTo>
                  <a:pt x="308171" y="203200"/>
                </a:lnTo>
                <a:lnTo>
                  <a:pt x="313974" y="200660"/>
                </a:lnTo>
                <a:lnTo>
                  <a:pt x="318225" y="195580"/>
                </a:lnTo>
                <a:lnTo>
                  <a:pt x="320314" y="189230"/>
                </a:lnTo>
                <a:lnTo>
                  <a:pt x="319745" y="181610"/>
                </a:lnTo>
                <a:lnTo>
                  <a:pt x="316736" y="176530"/>
                </a:lnTo>
                <a:close/>
              </a:path>
              <a:path w="621029" h="831850">
                <a:moveTo>
                  <a:pt x="272959" y="96520"/>
                </a:moveTo>
                <a:lnTo>
                  <a:pt x="124613" y="96520"/>
                </a:lnTo>
                <a:lnTo>
                  <a:pt x="349304" y="148590"/>
                </a:lnTo>
                <a:lnTo>
                  <a:pt x="356072" y="148590"/>
                </a:lnTo>
                <a:lnTo>
                  <a:pt x="362178" y="147320"/>
                </a:lnTo>
                <a:lnTo>
                  <a:pt x="366963" y="142240"/>
                </a:lnTo>
                <a:lnTo>
                  <a:pt x="369769" y="135890"/>
                </a:lnTo>
                <a:lnTo>
                  <a:pt x="369965" y="129540"/>
                </a:lnTo>
                <a:lnTo>
                  <a:pt x="367633" y="123190"/>
                </a:lnTo>
                <a:lnTo>
                  <a:pt x="363180" y="118110"/>
                </a:lnTo>
                <a:lnTo>
                  <a:pt x="357014" y="115570"/>
                </a:lnTo>
                <a:lnTo>
                  <a:pt x="272959" y="96520"/>
                </a:lnTo>
                <a:close/>
              </a:path>
              <a:path w="621029" h="831850">
                <a:moveTo>
                  <a:pt x="112173" y="62230"/>
                </a:moveTo>
                <a:lnTo>
                  <a:pt x="78409" y="81280"/>
                </a:lnTo>
                <a:lnTo>
                  <a:pt x="65403" y="121920"/>
                </a:lnTo>
                <a:lnTo>
                  <a:pt x="67535" y="132080"/>
                </a:lnTo>
                <a:lnTo>
                  <a:pt x="71845" y="143510"/>
                </a:lnTo>
                <a:lnTo>
                  <a:pt x="134007" y="143510"/>
                </a:lnTo>
                <a:lnTo>
                  <a:pt x="113145" y="135890"/>
                </a:lnTo>
                <a:lnTo>
                  <a:pt x="106089" y="132080"/>
                </a:lnTo>
                <a:lnTo>
                  <a:pt x="101354" y="125730"/>
                </a:lnTo>
                <a:lnTo>
                  <a:pt x="99349" y="118110"/>
                </a:lnTo>
                <a:lnTo>
                  <a:pt x="100483" y="110490"/>
                </a:lnTo>
                <a:lnTo>
                  <a:pt x="104290" y="102870"/>
                </a:lnTo>
                <a:lnTo>
                  <a:pt x="110021" y="99060"/>
                </a:lnTo>
                <a:lnTo>
                  <a:pt x="117016" y="96520"/>
                </a:lnTo>
                <a:lnTo>
                  <a:pt x="272959" y="96520"/>
                </a:lnTo>
                <a:lnTo>
                  <a:pt x="233733" y="87630"/>
                </a:lnTo>
                <a:lnTo>
                  <a:pt x="207464" y="74930"/>
                </a:lnTo>
                <a:lnTo>
                  <a:pt x="201097" y="71120"/>
                </a:lnTo>
                <a:lnTo>
                  <a:pt x="162970" y="71120"/>
                </a:lnTo>
                <a:lnTo>
                  <a:pt x="132333" y="63500"/>
                </a:lnTo>
                <a:lnTo>
                  <a:pt x="112173" y="62230"/>
                </a:lnTo>
                <a:close/>
              </a:path>
              <a:path w="621029" h="831850">
                <a:moveTo>
                  <a:pt x="213127" y="0"/>
                </a:moveTo>
                <a:lnTo>
                  <a:pt x="175799" y="19050"/>
                </a:lnTo>
                <a:lnTo>
                  <a:pt x="161131" y="54610"/>
                </a:lnTo>
                <a:lnTo>
                  <a:pt x="161467" y="62230"/>
                </a:lnTo>
                <a:lnTo>
                  <a:pt x="162970" y="71120"/>
                </a:lnTo>
                <a:lnTo>
                  <a:pt x="201097" y="71120"/>
                </a:lnTo>
                <a:lnTo>
                  <a:pt x="196919" y="64770"/>
                </a:lnTo>
                <a:lnTo>
                  <a:pt x="195244" y="57150"/>
                </a:lnTo>
                <a:lnTo>
                  <a:pt x="215139" y="34290"/>
                </a:lnTo>
                <a:lnTo>
                  <a:pt x="322743" y="34290"/>
                </a:lnTo>
                <a:lnTo>
                  <a:pt x="234658" y="3810"/>
                </a:lnTo>
                <a:lnTo>
                  <a:pt x="213127" y="0"/>
                </a:lnTo>
                <a:close/>
              </a:path>
            </a:pathLst>
          </a:custGeom>
          <a:solidFill>
            <a:srgbClr val="C31919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18" name="object 18" descr="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1798357" y="4155739"/>
            <a:ext cx="106870" cy="106873"/>
          </a:xfrm>
          <a:prstGeom prst="rect">
            <a:avLst/>
          </a:prstGeom>
        </p:spPr>
      </p:pic>
      <p:pic>
        <p:nvPicPr>
          <p:cNvPr id="19" name="object 19" descr="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2060302" y="4606867"/>
            <a:ext cx="106870" cy="106873"/>
          </a:xfrm>
          <a:prstGeom prst="rect">
            <a:avLst/>
          </a:prstGeom>
        </p:spPr>
      </p:pic>
      <p:pic>
        <p:nvPicPr>
          <p:cNvPr id="20" name="object 20" descr="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1798357" y="5072549"/>
            <a:ext cx="106870" cy="106873"/>
          </a:xfrm>
          <a:prstGeom prst="rect">
            <a:avLst/>
          </a:prstGeom>
        </p:spPr>
      </p:pic>
      <p:pic>
        <p:nvPicPr>
          <p:cNvPr id="21" name="object 21" descr="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1798357" y="5523677"/>
            <a:ext cx="106870" cy="106873"/>
          </a:xfrm>
          <a:prstGeom prst="rect">
            <a:avLst/>
          </a:prstGeom>
        </p:spPr>
      </p:pic>
      <p:pic>
        <p:nvPicPr>
          <p:cNvPr id="22" name="object 22" descr="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1798357" y="5974806"/>
            <a:ext cx="106870" cy="106873"/>
          </a:xfrm>
          <a:prstGeom prst="rect">
            <a:avLst/>
          </a:prstGeom>
        </p:spPr>
      </p:pic>
      <p:pic>
        <p:nvPicPr>
          <p:cNvPr id="23" name="object 23" descr="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1798357" y="6425934"/>
            <a:ext cx="106870" cy="106873"/>
          </a:xfrm>
          <a:prstGeom prst="rect">
            <a:avLst/>
          </a:prstGeom>
        </p:spPr>
      </p:pic>
      <p:pic>
        <p:nvPicPr>
          <p:cNvPr id="24" name="object 24" descr="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1798357" y="6891616"/>
            <a:ext cx="106870" cy="106873"/>
          </a:xfrm>
          <a:prstGeom prst="rect">
            <a:avLst/>
          </a:prstGeom>
        </p:spPr>
      </p:pic>
      <p:pic>
        <p:nvPicPr>
          <p:cNvPr id="25" name="object 25" descr="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2060302" y="7342744"/>
            <a:ext cx="106870" cy="106873"/>
          </a:xfrm>
          <a:prstGeom prst="rect">
            <a:avLst/>
          </a:prstGeom>
        </p:spPr>
      </p:pic>
      <p:pic>
        <p:nvPicPr>
          <p:cNvPr id="26" name="object 26" descr="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2060302" y="7793873"/>
            <a:ext cx="106870" cy="106873"/>
          </a:xfrm>
          <a:prstGeom prst="rect">
            <a:avLst/>
          </a:prstGeom>
        </p:spPr>
      </p:pic>
      <p:pic>
        <p:nvPicPr>
          <p:cNvPr id="27" name="object 27" descr="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1798357" y="8259554"/>
            <a:ext cx="106870" cy="106873"/>
          </a:xfrm>
          <a:prstGeom prst="rect">
            <a:avLst/>
          </a:prstGeom>
        </p:spPr>
      </p:pic>
      <p:pic>
        <p:nvPicPr>
          <p:cNvPr id="28" name="object 28" descr="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2060302" y="8710683"/>
            <a:ext cx="106870" cy="106873"/>
          </a:xfrm>
          <a:prstGeom prst="rect">
            <a:avLst/>
          </a:prstGeom>
        </p:spPr>
      </p:pic>
      <p:sp>
        <p:nvSpPr>
          <p:cNvPr id="29" name="object 29" descr=""/>
          <p:cNvSpPr txBox="1"/>
          <p:nvPr/>
        </p:nvSpPr>
        <p:spPr>
          <a:xfrm>
            <a:off x="11785652" y="3567224"/>
            <a:ext cx="3338829" cy="535051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1950" spc="155" b="1">
                <a:solidFill>
                  <a:srgbClr val="FFFFFF"/>
                </a:solidFill>
                <a:latin typeface="Roboto"/>
                <a:cs typeface="Roboto"/>
              </a:rPr>
              <a:t>RÉCORD</a:t>
            </a:r>
            <a:r>
              <a:rPr dirty="0" sz="1950" spc="390" b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950" spc="150" b="1">
                <a:solidFill>
                  <a:srgbClr val="FFFFFF"/>
                </a:solidFill>
                <a:latin typeface="Roboto"/>
                <a:cs typeface="Roboto"/>
              </a:rPr>
              <a:t>JUDICIAL </a:t>
            </a:r>
            <a:endParaRPr sz="1950">
              <a:latin typeface="Roboto"/>
              <a:cs typeface="Roboto"/>
            </a:endParaRPr>
          </a:p>
          <a:p>
            <a:pPr marL="279400">
              <a:lnSpc>
                <a:spcPct val="100000"/>
              </a:lnSpc>
              <a:spcBef>
                <a:spcPts val="1385"/>
              </a:spcBef>
            </a:pPr>
            <a:r>
              <a:rPr dirty="0" sz="1950" spc="-10">
                <a:solidFill>
                  <a:srgbClr val="FFFFFF"/>
                </a:solidFill>
                <a:latin typeface="Roboto"/>
                <a:cs typeface="Roboto"/>
              </a:rPr>
              <a:t>Emplazamientos.</a:t>
            </a:r>
            <a:endParaRPr sz="1950">
              <a:latin typeface="Roboto"/>
              <a:cs typeface="Roboto"/>
            </a:endParaRPr>
          </a:p>
          <a:p>
            <a:pPr marL="546735">
              <a:lnSpc>
                <a:spcPct val="100000"/>
              </a:lnSpc>
              <a:spcBef>
                <a:spcPts val="1215"/>
              </a:spcBef>
            </a:pPr>
            <a:r>
              <a:rPr dirty="0" sz="1950" spc="-10">
                <a:solidFill>
                  <a:srgbClr val="FFFFFF"/>
                </a:solidFill>
                <a:latin typeface="Roboto"/>
                <a:cs typeface="Roboto"/>
              </a:rPr>
              <a:t>Edictos.</a:t>
            </a:r>
            <a:endParaRPr sz="1950">
              <a:latin typeface="Roboto"/>
              <a:cs typeface="Roboto"/>
            </a:endParaRPr>
          </a:p>
          <a:p>
            <a:pPr marL="279400" marR="211454">
              <a:lnSpc>
                <a:spcPct val="151800"/>
              </a:lnSpc>
              <a:spcBef>
                <a:spcPts val="55"/>
              </a:spcBef>
            </a:pPr>
            <a:r>
              <a:rPr dirty="0" sz="1950">
                <a:solidFill>
                  <a:srgbClr val="FFFFFF"/>
                </a:solidFill>
                <a:latin typeface="Roboto"/>
                <a:cs typeface="Roboto"/>
              </a:rPr>
              <a:t>Mediación</a:t>
            </a:r>
            <a:r>
              <a:rPr dirty="0" sz="1950" spc="459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950" spc="-10">
                <a:solidFill>
                  <a:srgbClr val="FFFFFF"/>
                </a:solidFill>
                <a:latin typeface="Roboto"/>
                <a:cs typeface="Roboto"/>
              </a:rPr>
              <a:t>Compulsoria. Liquidez.</a:t>
            </a:r>
            <a:endParaRPr sz="1950">
              <a:latin typeface="Roboto"/>
              <a:cs typeface="Roboto"/>
            </a:endParaRPr>
          </a:p>
          <a:p>
            <a:pPr marL="279400" marR="5080">
              <a:lnSpc>
                <a:spcPct val="153000"/>
              </a:lnSpc>
              <a:spcBef>
                <a:spcPts val="30"/>
              </a:spcBef>
            </a:pPr>
            <a:r>
              <a:rPr dirty="0" sz="1950">
                <a:solidFill>
                  <a:srgbClr val="FFFFFF"/>
                </a:solidFill>
                <a:latin typeface="Roboto"/>
                <a:cs typeface="Roboto"/>
              </a:rPr>
              <a:t>Fianza</a:t>
            </a:r>
            <a:r>
              <a:rPr dirty="0" sz="1950" spc="22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950">
                <a:solidFill>
                  <a:srgbClr val="FFFFFF"/>
                </a:solidFill>
                <a:latin typeface="Roboto"/>
                <a:cs typeface="Roboto"/>
              </a:rPr>
              <a:t>No</a:t>
            </a:r>
            <a:r>
              <a:rPr dirty="0" sz="1950" spc="22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950" spc="-10">
                <a:solidFill>
                  <a:srgbClr val="FFFFFF"/>
                </a:solidFill>
                <a:latin typeface="Roboto"/>
                <a:cs typeface="Roboto"/>
              </a:rPr>
              <a:t>Residente. </a:t>
            </a:r>
            <a:r>
              <a:rPr dirty="0" sz="1950">
                <a:solidFill>
                  <a:srgbClr val="FFFFFF"/>
                </a:solidFill>
                <a:latin typeface="Roboto"/>
                <a:cs typeface="Roboto"/>
              </a:rPr>
              <a:t>Condiciones</a:t>
            </a:r>
            <a:r>
              <a:rPr dirty="0" sz="1950" spc="10">
                <a:solidFill>
                  <a:srgbClr val="FFFFFF"/>
                </a:solidFill>
                <a:latin typeface="Roboto"/>
                <a:cs typeface="Roboto"/>
              </a:rPr>
              <a:t>  </a:t>
            </a:r>
            <a:r>
              <a:rPr dirty="0" sz="1950" spc="-10">
                <a:solidFill>
                  <a:srgbClr val="FFFFFF"/>
                </a:solidFill>
                <a:latin typeface="Roboto"/>
                <a:cs typeface="Roboto"/>
              </a:rPr>
              <a:t>Precedentes. Sentencia</a:t>
            </a:r>
            <a:endParaRPr sz="1950">
              <a:latin typeface="Roboto"/>
              <a:cs typeface="Roboto"/>
            </a:endParaRPr>
          </a:p>
          <a:p>
            <a:pPr marL="546735">
              <a:lnSpc>
                <a:spcPct val="100000"/>
              </a:lnSpc>
              <a:spcBef>
                <a:spcPts val="1270"/>
              </a:spcBef>
            </a:pPr>
            <a:r>
              <a:rPr dirty="0" sz="1950" spc="-10">
                <a:solidFill>
                  <a:srgbClr val="FFFFFF"/>
                </a:solidFill>
                <a:latin typeface="Roboto"/>
                <a:cs typeface="Roboto"/>
              </a:rPr>
              <a:t>Rebeldía.</a:t>
            </a:r>
            <a:endParaRPr sz="1950">
              <a:latin typeface="Roboto"/>
              <a:cs typeface="Roboto"/>
            </a:endParaRPr>
          </a:p>
          <a:p>
            <a:pPr marL="546735">
              <a:lnSpc>
                <a:spcPct val="100000"/>
              </a:lnSpc>
              <a:spcBef>
                <a:spcPts val="1210"/>
              </a:spcBef>
            </a:pPr>
            <a:r>
              <a:rPr dirty="0" sz="1950">
                <a:solidFill>
                  <a:srgbClr val="FFFFFF"/>
                </a:solidFill>
                <a:latin typeface="Roboto"/>
                <a:cs typeface="Roboto"/>
              </a:rPr>
              <a:t>Sentencia</a:t>
            </a:r>
            <a:r>
              <a:rPr dirty="0" sz="1950" spc="254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950">
                <a:solidFill>
                  <a:srgbClr val="FFFFFF"/>
                </a:solidFill>
                <a:latin typeface="Roboto"/>
                <a:cs typeface="Roboto"/>
              </a:rPr>
              <a:t>por</a:t>
            </a:r>
            <a:r>
              <a:rPr dirty="0" sz="1950" spc="254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950" spc="-10">
                <a:solidFill>
                  <a:srgbClr val="FFFFFF"/>
                </a:solidFill>
                <a:latin typeface="Roboto"/>
                <a:cs typeface="Roboto"/>
              </a:rPr>
              <a:t>Edicto.</a:t>
            </a:r>
            <a:endParaRPr sz="1950">
              <a:latin typeface="Roboto"/>
              <a:cs typeface="Roboto"/>
            </a:endParaRPr>
          </a:p>
          <a:p>
            <a:pPr marL="279400">
              <a:lnSpc>
                <a:spcPct val="100000"/>
              </a:lnSpc>
              <a:spcBef>
                <a:spcPts val="1270"/>
              </a:spcBef>
            </a:pPr>
            <a:r>
              <a:rPr dirty="0" sz="1950">
                <a:solidFill>
                  <a:srgbClr val="FFFFFF"/>
                </a:solidFill>
                <a:latin typeface="Roboto"/>
                <a:cs typeface="Roboto"/>
              </a:rPr>
              <a:t>Venta</a:t>
            </a:r>
            <a:r>
              <a:rPr dirty="0" sz="1950" spc="19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950" spc="-10">
                <a:solidFill>
                  <a:srgbClr val="FFFFFF"/>
                </a:solidFill>
                <a:latin typeface="Roboto"/>
                <a:cs typeface="Roboto"/>
              </a:rPr>
              <a:t>Judicial.</a:t>
            </a:r>
            <a:endParaRPr sz="1950">
              <a:latin typeface="Roboto"/>
              <a:cs typeface="Roboto"/>
            </a:endParaRPr>
          </a:p>
          <a:p>
            <a:pPr marL="546735">
              <a:lnSpc>
                <a:spcPct val="100000"/>
              </a:lnSpc>
              <a:spcBef>
                <a:spcPts val="1270"/>
              </a:spcBef>
            </a:pPr>
            <a:r>
              <a:rPr dirty="0" sz="1950" spc="-10">
                <a:solidFill>
                  <a:srgbClr val="FFFFFF"/>
                </a:solidFill>
                <a:latin typeface="Roboto"/>
                <a:cs typeface="Roboto"/>
              </a:rPr>
              <a:t>Subasta.</a:t>
            </a:r>
            <a:endParaRPr sz="1950">
              <a:latin typeface="Roboto"/>
              <a:cs typeface="Roboto"/>
            </a:endParaRPr>
          </a:p>
        </p:txBody>
      </p:sp>
      <p:sp>
        <p:nvSpPr>
          <p:cNvPr id="30" name="object 30" descr=""/>
          <p:cNvSpPr txBox="1"/>
          <p:nvPr/>
        </p:nvSpPr>
        <p:spPr>
          <a:xfrm>
            <a:off x="8286581" y="10021273"/>
            <a:ext cx="3531870" cy="18288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000">
                <a:solidFill>
                  <a:srgbClr val="FFFFFF"/>
                </a:solidFill>
                <a:latin typeface="Roboto"/>
                <a:cs typeface="Roboto"/>
              </a:rPr>
              <a:t>©2023</a:t>
            </a:r>
            <a:r>
              <a:rPr dirty="0" sz="1000" spc="29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000">
                <a:solidFill>
                  <a:srgbClr val="FFFFFF"/>
                </a:solidFill>
                <a:latin typeface="Roboto"/>
                <a:cs typeface="Roboto"/>
              </a:rPr>
              <a:t>Proprietary</a:t>
            </a:r>
            <a:r>
              <a:rPr dirty="0" sz="1000" spc="29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000">
                <a:solidFill>
                  <a:srgbClr val="FFFFFF"/>
                </a:solidFill>
                <a:latin typeface="Roboto"/>
                <a:cs typeface="Roboto"/>
              </a:rPr>
              <a:t>and</a:t>
            </a:r>
            <a:r>
              <a:rPr dirty="0" sz="1000" spc="29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000">
                <a:solidFill>
                  <a:srgbClr val="FFFFFF"/>
                </a:solidFill>
                <a:latin typeface="Roboto"/>
                <a:cs typeface="Roboto"/>
              </a:rPr>
              <a:t>Confidential.</a:t>
            </a:r>
            <a:r>
              <a:rPr dirty="0" sz="1000" spc="29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000">
                <a:solidFill>
                  <a:srgbClr val="FFFFFF"/>
                </a:solidFill>
                <a:latin typeface="Roboto"/>
                <a:cs typeface="Roboto"/>
              </a:rPr>
              <a:t>All</a:t>
            </a:r>
            <a:r>
              <a:rPr dirty="0" sz="1000" spc="29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000">
                <a:solidFill>
                  <a:srgbClr val="FFFFFF"/>
                </a:solidFill>
                <a:latin typeface="Roboto"/>
                <a:cs typeface="Roboto"/>
              </a:rPr>
              <a:t>Rights</a:t>
            </a:r>
            <a:r>
              <a:rPr dirty="0" sz="1000" spc="29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000" spc="-10">
                <a:solidFill>
                  <a:srgbClr val="FFFFFF"/>
                </a:solidFill>
                <a:latin typeface="Roboto"/>
                <a:cs typeface="Roboto"/>
              </a:rPr>
              <a:t>Reserved.</a:t>
            </a:r>
            <a:endParaRPr sz="1000">
              <a:latin typeface="Roboto"/>
              <a:cs typeface="Roboto"/>
            </a:endParaRPr>
          </a:p>
        </p:txBody>
      </p:sp>
      <p:sp>
        <p:nvSpPr>
          <p:cNvPr id="31" name="object 31" descr=""/>
          <p:cNvSpPr txBox="1"/>
          <p:nvPr/>
        </p:nvSpPr>
        <p:spPr>
          <a:xfrm>
            <a:off x="18803410" y="9941234"/>
            <a:ext cx="284480" cy="287655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dirty="0" sz="1700" spc="25">
                <a:solidFill>
                  <a:srgbClr val="FFFFFF"/>
                </a:solidFill>
                <a:latin typeface="Roboto"/>
                <a:cs typeface="Roboto"/>
              </a:rPr>
              <a:t>59</a:t>
            </a:r>
            <a:endParaRPr sz="1700">
              <a:latin typeface="Roboto"/>
              <a:cs typeface="Roboto"/>
            </a:endParaRPr>
          </a:p>
        </p:txBody>
      </p:sp>
      <p:pic>
        <p:nvPicPr>
          <p:cNvPr id="32" name="object 32" descr="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956713" y="9531912"/>
            <a:ext cx="756732" cy="727626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738425" y="0"/>
            <a:ext cx="5821045" cy="10478135"/>
            <a:chOff x="738425" y="0"/>
            <a:chExt cx="5821045" cy="10478135"/>
          </a:xfrm>
        </p:grpSpPr>
        <p:sp>
          <p:nvSpPr>
            <p:cNvPr id="3" name="object 3" descr=""/>
            <p:cNvSpPr/>
            <p:nvPr/>
          </p:nvSpPr>
          <p:spPr>
            <a:xfrm>
              <a:off x="738425" y="0"/>
              <a:ext cx="5821045" cy="10478135"/>
            </a:xfrm>
            <a:custGeom>
              <a:avLst/>
              <a:gdLst/>
              <a:ahLst/>
              <a:cxnLst/>
              <a:rect l="l" t="t" r="r" b="b"/>
              <a:pathLst>
                <a:path w="5821045" h="10478135">
                  <a:moveTo>
                    <a:pt x="5821015" y="0"/>
                  </a:moveTo>
                  <a:lnTo>
                    <a:pt x="0" y="0"/>
                  </a:lnTo>
                  <a:lnTo>
                    <a:pt x="0" y="10477827"/>
                  </a:lnTo>
                  <a:lnTo>
                    <a:pt x="5821015" y="10477827"/>
                  </a:lnTo>
                  <a:lnTo>
                    <a:pt x="5821015" y="0"/>
                  </a:lnTo>
                  <a:close/>
                </a:path>
              </a:pathLst>
            </a:custGeom>
            <a:solidFill>
              <a:srgbClr val="EDF1EB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" name="object 4" descr=""/>
            <p:cNvSpPr/>
            <p:nvPr/>
          </p:nvSpPr>
          <p:spPr>
            <a:xfrm>
              <a:off x="1466052" y="6254230"/>
              <a:ext cx="582295" cy="58419"/>
            </a:xfrm>
            <a:custGeom>
              <a:avLst/>
              <a:gdLst/>
              <a:ahLst/>
              <a:cxnLst/>
              <a:rect l="l" t="t" r="r" b="b"/>
              <a:pathLst>
                <a:path w="582294" h="58420">
                  <a:moveTo>
                    <a:pt x="582101" y="0"/>
                  </a:moveTo>
                  <a:lnTo>
                    <a:pt x="0" y="0"/>
                  </a:lnTo>
                  <a:lnTo>
                    <a:pt x="0" y="58210"/>
                  </a:lnTo>
                  <a:lnTo>
                    <a:pt x="582101" y="58210"/>
                  </a:lnTo>
                  <a:lnTo>
                    <a:pt x="582101" y="0"/>
                  </a:lnTo>
                  <a:close/>
                </a:path>
              </a:pathLst>
            </a:custGeom>
            <a:solidFill>
              <a:srgbClr val="C31919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5" name="object 5" descr=""/>
          <p:cNvSpPr txBox="1"/>
          <p:nvPr/>
        </p:nvSpPr>
        <p:spPr>
          <a:xfrm>
            <a:off x="1453352" y="4446035"/>
            <a:ext cx="3533140" cy="1497330"/>
          </a:xfrm>
          <a:prstGeom prst="rect">
            <a:avLst/>
          </a:prstGeom>
        </p:spPr>
        <p:txBody>
          <a:bodyPr wrap="square" lIns="0" tIns="10350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815"/>
              </a:spcBef>
            </a:pPr>
            <a:r>
              <a:rPr dirty="0" sz="2850">
                <a:solidFill>
                  <a:srgbClr val="C31919"/>
                </a:solidFill>
                <a:latin typeface="Book Antiqua"/>
                <a:cs typeface="Book Antiqua"/>
              </a:rPr>
              <a:t>Elementos</a:t>
            </a:r>
            <a:r>
              <a:rPr dirty="0" sz="2850" spc="320">
                <a:solidFill>
                  <a:srgbClr val="C31919"/>
                </a:solidFill>
                <a:latin typeface="Book Antiqua"/>
                <a:cs typeface="Book Antiqua"/>
              </a:rPr>
              <a:t> </a:t>
            </a:r>
            <a:r>
              <a:rPr dirty="0" sz="2850" spc="-10">
                <a:solidFill>
                  <a:srgbClr val="C31919"/>
                </a:solidFill>
                <a:latin typeface="Book Antiqua"/>
                <a:cs typeface="Book Antiqua"/>
              </a:rPr>
              <a:t>Esenciales</a:t>
            </a:r>
            <a:endParaRPr sz="2850">
              <a:latin typeface="Book Antiqua"/>
              <a:cs typeface="Book Antiqua"/>
            </a:endParaRPr>
          </a:p>
          <a:p>
            <a:pPr marL="12700">
              <a:lnSpc>
                <a:spcPct val="100000"/>
              </a:lnSpc>
              <a:spcBef>
                <a:spcPts val="1270"/>
              </a:spcBef>
            </a:pPr>
            <a:r>
              <a:rPr dirty="0" sz="5150">
                <a:solidFill>
                  <a:srgbClr val="181818"/>
                </a:solidFill>
                <a:latin typeface="Book Antiqua"/>
                <a:cs typeface="Book Antiqua"/>
              </a:rPr>
              <a:t>El</a:t>
            </a:r>
            <a:r>
              <a:rPr dirty="0" sz="5150" spc="-70">
                <a:solidFill>
                  <a:srgbClr val="181818"/>
                </a:solidFill>
                <a:latin typeface="Book Antiqua"/>
                <a:cs typeface="Book Antiqua"/>
              </a:rPr>
              <a:t> </a:t>
            </a:r>
            <a:r>
              <a:rPr dirty="0" sz="5150" spc="-10">
                <a:solidFill>
                  <a:srgbClr val="181818"/>
                </a:solidFill>
                <a:latin typeface="Book Antiqua"/>
                <a:cs typeface="Book Antiqua"/>
              </a:rPr>
              <a:t>Pagaré</a:t>
            </a:r>
            <a:endParaRPr sz="5150">
              <a:latin typeface="Book Antiqua"/>
              <a:cs typeface="Book Antiqua"/>
            </a:endParaRPr>
          </a:p>
        </p:txBody>
      </p:sp>
      <p:pic>
        <p:nvPicPr>
          <p:cNvPr id="6" name="object 6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956713" y="9531912"/>
            <a:ext cx="756732" cy="727626"/>
          </a:xfrm>
          <a:prstGeom prst="rect">
            <a:avLst/>
          </a:prstGeom>
        </p:spPr>
      </p:pic>
      <p:sp>
        <p:nvSpPr>
          <p:cNvPr id="7" name="object 7" descr=""/>
          <p:cNvSpPr/>
          <p:nvPr/>
        </p:nvSpPr>
        <p:spPr>
          <a:xfrm>
            <a:off x="8815083" y="945911"/>
            <a:ext cx="7858759" cy="7858759"/>
          </a:xfrm>
          <a:custGeom>
            <a:avLst/>
            <a:gdLst/>
            <a:ahLst/>
            <a:cxnLst/>
            <a:rect l="l" t="t" r="r" b="b"/>
            <a:pathLst>
              <a:path w="7858759" h="7858759">
                <a:moveTo>
                  <a:pt x="3929184" y="0"/>
                </a:moveTo>
                <a:lnTo>
                  <a:pt x="3880670" y="293"/>
                </a:lnTo>
                <a:lnTo>
                  <a:pt x="3832297" y="1171"/>
                </a:lnTo>
                <a:lnTo>
                  <a:pt x="3784068" y="2630"/>
                </a:lnTo>
                <a:lnTo>
                  <a:pt x="3735987" y="4666"/>
                </a:lnTo>
                <a:lnTo>
                  <a:pt x="3688056" y="7277"/>
                </a:lnTo>
                <a:lnTo>
                  <a:pt x="3640279" y="10459"/>
                </a:lnTo>
                <a:lnTo>
                  <a:pt x="3592660" y="14209"/>
                </a:lnTo>
                <a:lnTo>
                  <a:pt x="3545202" y="18523"/>
                </a:lnTo>
                <a:lnTo>
                  <a:pt x="3497908" y="23398"/>
                </a:lnTo>
                <a:lnTo>
                  <a:pt x="3450781" y="28830"/>
                </a:lnTo>
                <a:lnTo>
                  <a:pt x="3403825" y="34817"/>
                </a:lnTo>
                <a:lnTo>
                  <a:pt x="3357044" y="41355"/>
                </a:lnTo>
                <a:lnTo>
                  <a:pt x="3310440" y="48439"/>
                </a:lnTo>
                <a:lnTo>
                  <a:pt x="3264017" y="56069"/>
                </a:lnTo>
                <a:lnTo>
                  <a:pt x="3217779" y="64238"/>
                </a:lnTo>
                <a:lnTo>
                  <a:pt x="3171728" y="72946"/>
                </a:lnTo>
                <a:lnTo>
                  <a:pt x="3125869" y="82187"/>
                </a:lnTo>
                <a:lnTo>
                  <a:pt x="3080204" y="91959"/>
                </a:lnTo>
                <a:lnTo>
                  <a:pt x="3034736" y="102258"/>
                </a:lnTo>
                <a:lnTo>
                  <a:pt x="2989470" y="113081"/>
                </a:lnTo>
                <a:lnTo>
                  <a:pt x="2944409" y="124425"/>
                </a:lnTo>
                <a:lnTo>
                  <a:pt x="2899555" y="136286"/>
                </a:lnTo>
                <a:lnTo>
                  <a:pt x="2854912" y="148661"/>
                </a:lnTo>
                <a:lnTo>
                  <a:pt x="2810485" y="161546"/>
                </a:lnTo>
                <a:lnTo>
                  <a:pt x="2766275" y="174939"/>
                </a:lnTo>
                <a:lnTo>
                  <a:pt x="2722286" y="188835"/>
                </a:lnTo>
                <a:lnTo>
                  <a:pt x="2678522" y="203232"/>
                </a:lnTo>
                <a:lnTo>
                  <a:pt x="2634987" y="218125"/>
                </a:lnTo>
                <a:lnTo>
                  <a:pt x="2591682" y="233513"/>
                </a:lnTo>
                <a:lnTo>
                  <a:pt x="2548613" y="249390"/>
                </a:lnTo>
                <a:lnTo>
                  <a:pt x="2505782" y="265755"/>
                </a:lnTo>
                <a:lnTo>
                  <a:pt x="2463192" y="282603"/>
                </a:lnTo>
                <a:lnTo>
                  <a:pt x="2420847" y="299932"/>
                </a:lnTo>
                <a:lnTo>
                  <a:pt x="2378750" y="317737"/>
                </a:lnTo>
                <a:lnTo>
                  <a:pt x="2336905" y="336016"/>
                </a:lnTo>
                <a:lnTo>
                  <a:pt x="2295315" y="354765"/>
                </a:lnTo>
                <a:lnTo>
                  <a:pt x="2253983" y="373981"/>
                </a:lnTo>
                <a:lnTo>
                  <a:pt x="2212913" y="393660"/>
                </a:lnTo>
                <a:lnTo>
                  <a:pt x="2172108" y="413799"/>
                </a:lnTo>
                <a:lnTo>
                  <a:pt x="2131571" y="434395"/>
                </a:lnTo>
                <a:lnTo>
                  <a:pt x="2091307" y="455445"/>
                </a:lnTo>
                <a:lnTo>
                  <a:pt x="2051317" y="476944"/>
                </a:lnTo>
                <a:lnTo>
                  <a:pt x="2011606" y="498890"/>
                </a:lnTo>
                <a:lnTo>
                  <a:pt x="1972176" y="521279"/>
                </a:lnTo>
                <a:lnTo>
                  <a:pt x="1933032" y="544108"/>
                </a:lnTo>
                <a:lnTo>
                  <a:pt x="1894177" y="567373"/>
                </a:lnTo>
                <a:lnTo>
                  <a:pt x="1855613" y="591072"/>
                </a:lnTo>
                <a:lnTo>
                  <a:pt x="1817345" y="615201"/>
                </a:lnTo>
                <a:lnTo>
                  <a:pt x="1779376" y="639756"/>
                </a:lnTo>
                <a:lnTo>
                  <a:pt x="1741708" y="664734"/>
                </a:lnTo>
                <a:lnTo>
                  <a:pt x="1704346" y="690132"/>
                </a:lnTo>
                <a:lnTo>
                  <a:pt x="1667293" y="715946"/>
                </a:lnTo>
                <a:lnTo>
                  <a:pt x="1630551" y="742173"/>
                </a:lnTo>
                <a:lnTo>
                  <a:pt x="1594126" y="768809"/>
                </a:lnTo>
                <a:lnTo>
                  <a:pt x="1558019" y="795852"/>
                </a:lnTo>
                <a:lnTo>
                  <a:pt x="1522234" y="823298"/>
                </a:lnTo>
                <a:lnTo>
                  <a:pt x="1486775" y="851144"/>
                </a:lnTo>
                <a:lnTo>
                  <a:pt x="1451645" y="879385"/>
                </a:lnTo>
                <a:lnTo>
                  <a:pt x="1416847" y="908020"/>
                </a:lnTo>
                <a:lnTo>
                  <a:pt x="1382385" y="937044"/>
                </a:lnTo>
                <a:lnTo>
                  <a:pt x="1348262" y="966454"/>
                </a:lnTo>
                <a:lnTo>
                  <a:pt x="1314481" y="996246"/>
                </a:lnTo>
                <a:lnTo>
                  <a:pt x="1281046" y="1026419"/>
                </a:lnTo>
                <a:lnTo>
                  <a:pt x="1247960" y="1056967"/>
                </a:lnTo>
                <a:lnTo>
                  <a:pt x="1215226" y="1087887"/>
                </a:lnTo>
                <a:lnTo>
                  <a:pt x="1182849" y="1119177"/>
                </a:lnTo>
                <a:lnTo>
                  <a:pt x="1150830" y="1150833"/>
                </a:lnTo>
                <a:lnTo>
                  <a:pt x="1119174" y="1182852"/>
                </a:lnTo>
                <a:lnTo>
                  <a:pt x="1087884" y="1215229"/>
                </a:lnTo>
                <a:lnTo>
                  <a:pt x="1056964" y="1247963"/>
                </a:lnTo>
                <a:lnTo>
                  <a:pt x="1026416" y="1281049"/>
                </a:lnTo>
                <a:lnTo>
                  <a:pt x="996244" y="1314484"/>
                </a:lnTo>
                <a:lnTo>
                  <a:pt x="966451" y="1348265"/>
                </a:lnTo>
                <a:lnTo>
                  <a:pt x="937041" y="1382388"/>
                </a:lnTo>
                <a:lnTo>
                  <a:pt x="908017" y="1416850"/>
                </a:lnTo>
                <a:lnTo>
                  <a:pt x="879383" y="1451648"/>
                </a:lnTo>
                <a:lnTo>
                  <a:pt x="851141" y="1486779"/>
                </a:lnTo>
                <a:lnTo>
                  <a:pt x="823296" y="1522238"/>
                </a:lnTo>
                <a:lnTo>
                  <a:pt x="795850" y="1558022"/>
                </a:lnTo>
                <a:lnTo>
                  <a:pt x="768807" y="1594129"/>
                </a:lnTo>
                <a:lnTo>
                  <a:pt x="742171" y="1630555"/>
                </a:lnTo>
                <a:lnTo>
                  <a:pt x="715944" y="1667296"/>
                </a:lnTo>
                <a:lnTo>
                  <a:pt x="690130" y="1704350"/>
                </a:lnTo>
                <a:lnTo>
                  <a:pt x="664732" y="1741712"/>
                </a:lnTo>
                <a:lnTo>
                  <a:pt x="639754" y="1779380"/>
                </a:lnTo>
                <a:lnTo>
                  <a:pt x="615199" y="1817349"/>
                </a:lnTo>
                <a:lnTo>
                  <a:pt x="591070" y="1855617"/>
                </a:lnTo>
                <a:lnTo>
                  <a:pt x="567372" y="1894181"/>
                </a:lnTo>
                <a:lnTo>
                  <a:pt x="544106" y="1933037"/>
                </a:lnTo>
                <a:lnTo>
                  <a:pt x="521277" y="1972181"/>
                </a:lnTo>
                <a:lnTo>
                  <a:pt x="498888" y="2011610"/>
                </a:lnTo>
                <a:lnTo>
                  <a:pt x="476942" y="2051321"/>
                </a:lnTo>
                <a:lnTo>
                  <a:pt x="455443" y="2091311"/>
                </a:lnTo>
                <a:lnTo>
                  <a:pt x="434394" y="2131576"/>
                </a:lnTo>
                <a:lnTo>
                  <a:pt x="413798" y="2172113"/>
                </a:lnTo>
                <a:lnTo>
                  <a:pt x="393659" y="2212918"/>
                </a:lnTo>
                <a:lnTo>
                  <a:pt x="373980" y="2253988"/>
                </a:lnTo>
                <a:lnTo>
                  <a:pt x="354764" y="2295320"/>
                </a:lnTo>
                <a:lnTo>
                  <a:pt x="336015" y="2336910"/>
                </a:lnTo>
                <a:lnTo>
                  <a:pt x="317736" y="2378755"/>
                </a:lnTo>
                <a:lnTo>
                  <a:pt x="299931" y="2420851"/>
                </a:lnTo>
                <a:lnTo>
                  <a:pt x="282602" y="2463196"/>
                </a:lnTo>
                <a:lnTo>
                  <a:pt x="265754" y="2505786"/>
                </a:lnTo>
                <a:lnTo>
                  <a:pt x="249390" y="2548618"/>
                </a:lnTo>
                <a:lnTo>
                  <a:pt x="233512" y="2591687"/>
                </a:lnTo>
                <a:lnTo>
                  <a:pt x="218125" y="2634991"/>
                </a:lnTo>
                <a:lnTo>
                  <a:pt x="203231" y="2678527"/>
                </a:lnTo>
                <a:lnTo>
                  <a:pt x="188834" y="2722291"/>
                </a:lnTo>
                <a:lnTo>
                  <a:pt x="174938" y="2766280"/>
                </a:lnTo>
                <a:lnTo>
                  <a:pt x="161546" y="2810489"/>
                </a:lnTo>
                <a:lnTo>
                  <a:pt x="148660" y="2854917"/>
                </a:lnTo>
                <a:lnTo>
                  <a:pt x="136286" y="2899560"/>
                </a:lnTo>
                <a:lnTo>
                  <a:pt x="124425" y="2944413"/>
                </a:lnTo>
                <a:lnTo>
                  <a:pt x="113081" y="2989475"/>
                </a:lnTo>
                <a:lnTo>
                  <a:pt x="102258" y="3034741"/>
                </a:lnTo>
                <a:lnTo>
                  <a:pt x="91959" y="3080209"/>
                </a:lnTo>
                <a:lnTo>
                  <a:pt x="82187" y="3125874"/>
                </a:lnTo>
                <a:lnTo>
                  <a:pt x="72945" y="3171733"/>
                </a:lnTo>
                <a:lnTo>
                  <a:pt x="64238" y="3217784"/>
                </a:lnTo>
                <a:lnTo>
                  <a:pt x="56068" y="3264022"/>
                </a:lnTo>
                <a:lnTo>
                  <a:pt x="48439" y="3310445"/>
                </a:lnTo>
                <a:lnTo>
                  <a:pt x="41354" y="3357049"/>
                </a:lnTo>
                <a:lnTo>
                  <a:pt x="34817" y="3403830"/>
                </a:lnTo>
                <a:lnTo>
                  <a:pt x="28830" y="3450786"/>
                </a:lnTo>
                <a:lnTo>
                  <a:pt x="23398" y="3497913"/>
                </a:lnTo>
                <a:lnTo>
                  <a:pt x="18523" y="3545207"/>
                </a:lnTo>
                <a:lnTo>
                  <a:pt x="14209" y="3592665"/>
                </a:lnTo>
                <a:lnTo>
                  <a:pt x="10459" y="3640284"/>
                </a:lnTo>
                <a:lnTo>
                  <a:pt x="7277" y="3688061"/>
                </a:lnTo>
                <a:lnTo>
                  <a:pt x="4666" y="3735992"/>
                </a:lnTo>
                <a:lnTo>
                  <a:pt x="2630" y="3784073"/>
                </a:lnTo>
                <a:lnTo>
                  <a:pt x="1171" y="3832302"/>
                </a:lnTo>
                <a:lnTo>
                  <a:pt x="293" y="3880675"/>
                </a:lnTo>
                <a:lnTo>
                  <a:pt x="0" y="3929188"/>
                </a:lnTo>
                <a:lnTo>
                  <a:pt x="293" y="3977702"/>
                </a:lnTo>
                <a:lnTo>
                  <a:pt x="1171" y="4026075"/>
                </a:lnTo>
                <a:lnTo>
                  <a:pt x="2630" y="4074304"/>
                </a:lnTo>
                <a:lnTo>
                  <a:pt x="4666" y="4122385"/>
                </a:lnTo>
                <a:lnTo>
                  <a:pt x="7277" y="4170316"/>
                </a:lnTo>
                <a:lnTo>
                  <a:pt x="10459" y="4218093"/>
                </a:lnTo>
                <a:lnTo>
                  <a:pt x="14209" y="4265712"/>
                </a:lnTo>
                <a:lnTo>
                  <a:pt x="18523" y="4313170"/>
                </a:lnTo>
                <a:lnTo>
                  <a:pt x="23398" y="4360464"/>
                </a:lnTo>
                <a:lnTo>
                  <a:pt x="28830" y="4407591"/>
                </a:lnTo>
                <a:lnTo>
                  <a:pt x="34817" y="4454546"/>
                </a:lnTo>
                <a:lnTo>
                  <a:pt x="41354" y="4501328"/>
                </a:lnTo>
                <a:lnTo>
                  <a:pt x="48439" y="4547932"/>
                </a:lnTo>
                <a:lnTo>
                  <a:pt x="56068" y="4594354"/>
                </a:lnTo>
                <a:lnTo>
                  <a:pt x="64238" y="4640593"/>
                </a:lnTo>
                <a:lnTo>
                  <a:pt x="72945" y="4686643"/>
                </a:lnTo>
                <a:lnTo>
                  <a:pt x="82187" y="4732503"/>
                </a:lnTo>
                <a:lnTo>
                  <a:pt x="91959" y="4778168"/>
                </a:lnTo>
                <a:lnTo>
                  <a:pt x="102258" y="4823636"/>
                </a:lnTo>
                <a:lnTo>
                  <a:pt x="113081" y="4868902"/>
                </a:lnTo>
                <a:lnTo>
                  <a:pt x="124425" y="4913963"/>
                </a:lnTo>
                <a:lnTo>
                  <a:pt x="136286" y="4958817"/>
                </a:lnTo>
                <a:lnTo>
                  <a:pt x="148660" y="5003459"/>
                </a:lnTo>
                <a:lnTo>
                  <a:pt x="161546" y="5047887"/>
                </a:lnTo>
                <a:lnTo>
                  <a:pt x="174938" y="5092097"/>
                </a:lnTo>
                <a:lnTo>
                  <a:pt x="188834" y="5136086"/>
                </a:lnTo>
                <a:lnTo>
                  <a:pt x="203231" y="5179849"/>
                </a:lnTo>
                <a:lnTo>
                  <a:pt x="218125" y="5223385"/>
                </a:lnTo>
                <a:lnTo>
                  <a:pt x="233512" y="5266689"/>
                </a:lnTo>
                <a:lnTo>
                  <a:pt x="249390" y="5309759"/>
                </a:lnTo>
                <a:lnTo>
                  <a:pt x="265754" y="5352590"/>
                </a:lnTo>
                <a:lnTo>
                  <a:pt x="282602" y="5395180"/>
                </a:lnTo>
                <a:lnTo>
                  <a:pt x="299931" y="5437525"/>
                </a:lnTo>
                <a:lnTo>
                  <a:pt x="317736" y="5479622"/>
                </a:lnTo>
                <a:lnTo>
                  <a:pt x="336015" y="5521467"/>
                </a:lnTo>
                <a:lnTo>
                  <a:pt x="354764" y="5563057"/>
                </a:lnTo>
                <a:lnTo>
                  <a:pt x="373980" y="5604389"/>
                </a:lnTo>
                <a:lnTo>
                  <a:pt x="393659" y="5645459"/>
                </a:lnTo>
                <a:lnTo>
                  <a:pt x="413798" y="5686264"/>
                </a:lnTo>
                <a:lnTo>
                  <a:pt x="434394" y="5726800"/>
                </a:lnTo>
                <a:lnTo>
                  <a:pt x="455443" y="5767065"/>
                </a:lnTo>
                <a:lnTo>
                  <a:pt x="476942" y="5807055"/>
                </a:lnTo>
                <a:lnTo>
                  <a:pt x="498888" y="5846766"/>
                </a:lnTo>
                <a:lnTo>
                  <a:pt x="521277" y="5886195"/>
                </a:lnTo>
                <a:lnTo>
                  <a:pt x="544106" y="5925340"/>
                </a:lnTo>
                <a:lnTo>
                  <a:pt x="567372" y="5964195"/>
                </a:lnTo>
                <a:lnTo>
                  <a:pt x="591070" y="6002759"/>
                </a:lnTo>
                <a:lnTo>
                  <a:pt x="615199" y="6041027"/>
                </a:lnTo>
                <a:lnTo>
                  <a:pt x="639754" y="6078996"/>
                </a:lnTo>
                <a:lnTo>
                  <a:pt x="664732" y="6116664"/>
                </a:lnTo>
                <a:lnTo>
                  <a:pt x="690130" y="6154026"/>
                </a:lnTo>
                <a:lnTo>
                  <a:pt x="715944" y="6191079"/>
                </a:lnTo>
                <a:lnTo>
                  <a:pt x="742171" y="6227821"/>
                </a:lnTo>
                <a:lnTo>
                  <a:pt x="768807" y="6264246"/>
                </a:lnTo>
                <a:lnTo>
                  <a:pt x="795850" y="6300353"/>
                </a:lnTo>
                <a:lnTo>
                  <a:pt x="823296" y="6336138"/>
                </a:lnTo>
                <a:lnTo>
                  <a:pt x="851141" y="6371597"/>
                </a:lnTo>
                <a:lnTo>
                  <a:pt x="879383" y="6406727"/>
                </a:lnTo>
                <a:lnTo>
                  <a:pt x="908017" y="6441525"/>
                </a:lnTo>
                <a:lnTo>
                  <a:pt x="937041" y="6475987"/>
                </a:lnTo>
                <a:lnTo>
                  <a:pt x="966451" y="6510111"/>
                </a:lnTo>
                <a:lnTo>
                  <a:pt x="996244" y="6543891"/>
                </a:lnTo>
                <a:lnTo>
                  <a:pt x="1026416" y="6577326"/>
                </a:lnTo>
                <a:lnTo>
                  <a:pt x="1056964" y="6610412"/>
                </a:lnTo>
                <a:lnTo>
                  <a:pt x="1087884" y="6643146"/>
                </a:lnTo>
                <a:lnTo>
                  <a:pt x="1119174" y="6675523"/>
                </a:lnTo>
                <a:lnTo>
                  <a:pt x="1150830" y="6707542"/>
                </a:lnTo>
                <a:lnTo>
                  <a:pt x="1182849" y="6739198"/>
                </a:lnTo>
                <a:lnTo>
                  <a:pt x="1215226" y="6770488"/>
                </a:lnTo>
                <a:lnTo>
                  <a:pt x="1247960" y="6801408"/>
                </a:lnTo>
                <a:lnTo>
                  <a:pt x="1281046" y="6831956"/>
                </a:lnTo>
                <a:lnTo>
                  <a:pt x="1314481" y="6862129"/>
                </a:lnTo>
                <a:lnTo>
                  <a:pt x="1348262" y="6891921"/>
                </a:lnTo>
                <a:lnTo>
                  <a:pt x="1382385" y="6921331"/>
                </a:lnTo>
                <a:lnTo>
                  <a:pt x="1416847" y="6950355"/>
                </a:lnTo>
                <a:lnTo>
                  <a:pt x="1451645" y="6978989"/>
                </a:lnTo>
                <a:lnTo>
                  <a:pt x="1486775" y="7007231"/>
                </a:lnTo>
                <a:lnTo>
                  <a:pt x="1522234" y="7035076"/>
                </a:lnTo>
                <a:lnTo>
                  <a:pt x="1558019" y="7062522"/>
                </a:lnTo>
                <a:lnTo>
                  <a:pt x="1594126" y="7089565"/>
                </a:lnTo>
                <a:lnTo>
                  <a:pt x="1630551" y="7116202"/>
                </a:lnTo>
                <a:lnTo>
                  <a:pt x="1667293" y="7142429"/>
                </a:lnTo>
                <a:lnTo>
                  <a:pt x="1704346" y="7168243"/>
                </a:lnTo>
                <a:lnTo>
                  <a:pt x="1741708" y="7193641"/>
                </a:lnTo>
                <a:lnTo>
                  <a:pt x="1779376" y="7218619"/>
                </a:lnTo>
                <a:lnTo>
                  <a:pt x="1817345" y="7243174"/>
                </a:lnTo>
                <a:lnTo>
                  <a:pt x="1855613" y="7267302"/>
                </a:lnTo>
                <a:lnTo>
                  <a:pt x="1894177" y="7291001"/>
                </a:lnTo>
                <a:lnTo>
                  <a:pt x="1933032" y="7314266"/>
                </a:lnTo>
                <a:lnTo>
                  <a:pt x="1972176" y="7337095"/>
                </a:lnTo>
                <a:lnTo>
                  <a:pt x="2011606" y="7359484"/>
                </a:lnTo>
                <a:lnTo>
                  <a:pt x="2051317" y="7381430"/>
                </a:lnTo>
                <a:lnTo>
                  <a:pt x="2091307" y="7402929"/>
                </a:lnTo>
                <a:lnTo>
                  <a:pt x="2131571" y="7423979"/>
                </a:lnTo>
                <a:lnTo>
                  <a:pt x="2172108" y="7444575"/>
                </a:lnTo>
                <a:lnTo>
                  <a:pt x="2212913" y="7464714"/>
                </a:lnTo>
                <a:lnTo>
                  <a:pt x="2253983" y="7484393"/>
                </a:lnTo>
                <a:lnTo>
                  <a:pt x="2295315" y="7503609"/>
                </a:lnTo>
                <a:lnTo>
                  <a:pt x="2336905" y="7522358"/>
                </a:lnTo>
                <a:lnTo>
                  <a:pt x="2378750" y="7540637"/>
                </a:lnTo>
                <a:lnTo>
                  <a:pt x="2420847" y="7558442"/>
                </a:lnTo>
                <a:lnTo>
                  <a:pt x="2463192" y="7575770"/>
                </a:lnTo>
                <a:lnTo>
                  <a:pt x="2505782" y="7592619"/>
                </a:lnTo>
                <a:lnTo>
                  <a:pt x="2548613" y="7608983"/>
                </a:lnTo>
                <a:lnTo>
                  <a:pt x="2591682" y="7624861"/>
                </a:lnTo>
                <a:lnTo>
                  <a:pt x="2634987" y="7640248"/>
                </a:lnTo>
                <a:lnTo>
                  <a:pt x="2678522" y="7655142"/>
                </a:lnTo>
                <a:lnTo>
                  <a:pt x="2722286" y="7669538"/>
                </a:lnTo>
                <a:lnTo>
                  <a:pt x="2766275" y="7683435"/>
                </a:lnTo>
                <a:lnTo>
                  <a:pt x="2810485" y="7696827"/>
                </a:lnTo>
                <a:lnTo>
                  <a:pt x="2854912" y="7709712"/>
                </a:lnTo>
                <a:lnTo>
                  <a:pt x="2899555" y="7722087"/>
                </a:lnTo>
                <a:lnTo>
                  <a:pt x="2944409" y="7733948"/>
                </a:lnTo>
                <a:lnTo>
                  <a:pt x="2989470" y="7745292"/>
                </a:lnTo>
                <a:lnTo>
                  <a:pt x="3034736" y="7756115"/>
                </a:lnTo>
                <a:lnTo>
                  <a:pt x="3080204" y="7766414"/>
                </a:lnTo>
                <a:lnTo>
                  <a:pt x="3125869" y="7776186"/>
                </a:lnTo>
                <a:lnTo>
                  <a:pt x="3171728" y="7785427"/>
                </a:lnTo>
                <a:lnTo>
                  <a:pt x="3217779" y="7794135"/>
                </a:lnTo>
                <a:lnTo>
                  <a:pt x="3264017" y="7802305"/>
                </a:lnTo>
                <a:lnTo>
                  <a:pt x="3310440" y="7809934"/>
                </a:lnTo>
                <a:lnTo>
                  <a:pt x="3357044" y="7817019"/>
                </a:lnTo>
                <a:lnTo>
                  <a:pt x="3403825" y="7823556"/>
                </a:lnTo>
                <a:lnTo>
                  <a:pt x="3450781" y="7829543"/>
                </a:lnTo>
                <a:lnTo>
                  <a:pt x="3497908" y="7834975"/>
                </a:lnTo>
                <a:lnTo>
                  <a:pt x="3545202" y="7839850"/>
                </a:lnTo>
                <a:lnTo>
                  <a:pt x="3592660" y="7844164"/>
                </a:lnTo>
                <a:lnTo>
                  <a:pt x="3640279" y="7847914"/>
                </a:lnTo>
                <a:lnTo>
                  <a:pt x="3688056" y="7851096"/>
                </a:lnTo>
                <a:lnTo>
                  <a:pt x="3735987" y="7853707"/>
                </a:lnTo>
                <a:lnTo>
                  <a:pt x="3784068" y="7855743"/>
                </a:lnTo>
                <a:lnTo>
                  <a:pt x="3832297" y="7857202"/>
                </a:lnTo>
                <a:lnTo>
                  <a:pt x="3880670" y="7858080"/>
                </a:lnTo>
                <a:lnTo>
                  <a:pt x="3929184" y="7858374"/>
                </a:lnTo>
                <a:lnTo>
                  <a:pt x="3977697" y="7858080"/>
                </a:lnTo>
                <a:lnTo>
                  <a:pt x="4026070" y="7857202"/>
                </a:lnTo>
                <a:lnTo>
                  <a:pt x="4074299" y="7855743"/>
                </a:lnTo>
                <a:lnTo>
                  <a:pt x="4122381" y="7853707"/>
                </a:lnTo>
                <a:lnTo>
                  <a:pt x="4170311" y="7851096"/>
                </a:lnTo>
                <a:lnTo>
                  <a:pt x="4218088" y="7847914"/>
                </a:lnTo>
                <a:lnTo>
                  <a:pt x="4265707" y="7844164"/>
                </a:lnTo>
                <a:lnTo>
                  <a:pt x="4313166" y="7839850"/>
                </a:lnTo>
                <a:lnTo>
                  <a:pt x="4360460" y="7834975"/>
                </a:lnTo>
                <a:lnTo>
                  <a:pt x="4407586" y="7829543"/>
                </a:lnTo>
                <a:lnTo>
                  <a:pt x="4454542" y="7823556"/>
                </a:lnTo>
                <a:lnTo>
                  <a:pt x="4501323" y="7817019"/>
                </a:lnTo>
                <a:lnTo>
                  <a:pt x="4547927" y="7809934"/>
                </a:lnTo>
                <a:lnTo>
                  <a:pt x="4594350" y="7802305"/>
                </a:lnTo>
                <a:lnTo>
                  <a:pt x="4640588" y="7794135"/>
                </a:lnTo>
                <a:lnTo>
                  <a:pt x="4686639" y="7785427"/>
                </a:lnTo>
                <a:lnTo>
                  <a:pt x="4732499" y="7776186"/>
                </a:lnTo>
                <a:lnTo>
                  <a:pt x="4778164" y="7766414"/>
                </a:lnTo>
                <a:lnTo>
                  <a:pt x="4823631" y="7756115"/>
                </a:lnTo>
                <a:lnTo>
                  <a:pt x="4868897" y="7745292"/>
                </a:lnTo>
                <a:lnTo>
                  <a:pt x="4913959" y="7733948"/>
                </a:lnTo>
                <a:lnTo>
                  <a:pt x="4958813" y="7722087"/>
                </a:lnTo>
                <a:lnTo>
                  <a:pt x="5003455" y="7709712"/>
                </a:lnTo>
                <a:lnTo>
                  <a:pt x="5047883" y="7696827"/>
                </a:lnTo>
                <a:lnTo>
                  <a:pt x="5092093" y="7683435"/>
                </a:lnTo>
                <a:lnTo>
                  <a:pt x="5136081" y="7669538"/>
                </a:lnTo>
                <a:lnTo>
                  <a:pt x="5179845" y="7655142"/>
                </a:lnTo>
                <a:lnTo>
                  <a:pt x="5223381" y="7640248"/>
                </a:lnTo>
                <a:lnTo>
                  <a:pt x="5266685" y="7624861"/>
                </a:lnTo>
                <a:lnTo>
                  <a:pt x="5309755" y="7608983"/>
                </a:lnTo>
                <a:lnTo>
                  <a:pt x="5352586" y="7592619"/>
                </a:lnTo>
                <a:lnTo>
                  <a:pt x="5395176" y="7575770"/>
                </a:lnTo>
                <a:lnTo>
                  <a:pt x="5437521" y="7558442"/>
                </a:lnTo>
                <a:lnTo>
                  <a:pt x="5479617" y="7540637"/>
                </a:lnTo>
                <a:lnTo>
                  <a:pt x="5521463" y="7522358"/>
                </a:lnTo>
                <a:lnTo>
                  <a:pt x="5563053" y="7503609"/>
                </a:lnTo>
                <a:lnTo>
                  <a:pt x="5604384" y="7484393"/>
                </a:lnTo>
                <a:lnTo>
                  <a:pt x="5645455" y="7464714"/>
                </a:lnTo>
                <a:lnTo>
                  <a:pt x="5686260" y="7444575"/>
                </a:lnTo>
                <a:lnTo>
                  <a:pt x="5726796" y="7423979"/>
                </a:lnTo>
                <a:lnTo>
                  <a:pt x="5767061" y="7402929"/>
                </a:lnTo>
                <a:lnTo>
                  <a:pt x="5807051" y="7381430"/>
                </a:lnTo>
                <a:lnTo>
                  <a:pt x="5846762" y="7359484"/>
                </a:lnTo>
                <a:lnTo>
                  <a:pt x="5886191" y="7337095"/>
                </a:lnTo>
                <a:lnTo>
                  <a:pt x="5925335" y="7314266"/>
                </a:lnTo>
                <a:lnTo>
                  <a:pt x="5964191" y="7291001"/>
                </a:lnTo>
                <a:lnTo>
                  <a:pt x="6002754" y="7267302"/>
                </a:lnTo>
                <a:lnTo>
                  <a:pt x="6041023" y="7243174"/>
                </a:lnTo>
                <a:lnTo>
                  <a:pt x="6078992" y="7218619"/>
                </a:lnTo>
                <a:lnTo>
                  <a:pt x="6116660" y="7193641"/>
                </a:lnTo>
                <a:lnTo>
                  <a:pt x="6154022" y="7168243"/>
                </a:lnTo>
                <a:lnTo>
                  <a:pt x="6191075" y="7142429"/>
                </a:lnTo>
                <a:lnTo>
                  <a:pt x="6227816" y="7116202"/>
                </a:lnTo>
                <a:lnTo>
                  <a:pt x="6264242" y="7089565"/>
                </a:lnTo>
                <a:lnTo>
                  <a:pt x="6300349" y="7062522"/>
                </a:lnTo>
                <a:lnTo>
                  <a:pt x="6336134" y="7035076"/>
                </a:lnTo>
                <a:lnTo>
                  <a:pt x="6371593" y="7007231"/>
                </a:lnTo>
                <a:lnTo>
                  <a:pt x="6406723" y="6978989"/>
                </a:lnTo>
                <a:lnTo>
                  <a:pt x="6441521" y="6950355"/>
                </a:lnTo>
                <a:lnTo>
                  <a:pt x="6475983" y="6921331"/>
                </a:lnTo>
                <a:lnTo>
                  <a:pt x="6510106" y="6891921"/>
                </a:lnTo>
                <a:lnTo>
                  <a:pt x="6543887" y="6862129"/>
                </a:lnTo>
                <a:lnTo>
                  <a:pt x="6577322" y="6831956"/>
                </a:lnTo>
                <a:lnTo>
                  <a:pt x="6610408" y="6801408"/>
                </a:lnTo>
                <a:lnTo>
                  <a:pt x="6643142" y="6770488"/>
                </a:lnTo>
                <a:lnTo>
                  <a:pt x="6675519" y="6739198"/>
                </a:lnTo>
                <a:lnTo>
                  <a:pt x="6707538" y="6707542"/>
                </a:lnTo>
                <a:lnTo>
                  <a:pt x="6739194" y="6675523"/>
                </a:lnTo>
                <a:lnTo>
                  <a:pt x="6770483" y="6643146"/>
                </a:lnTo>
                <a:lnTo>
                  <a:pt x="6801404" y="6610412"/>
                </a:lnTo>
                <a:lnTo>
                  <a:pt x="6831952" y="6577326"/>
                </a:lnTo>
                <a:lnTo>
                  <a:pt x="6862124" y="6543891"/>
                </a:lnTo>
                <a:lnTo>
                  <a:pt x="6891917" y="6510111"/>
                </a:lnTo>
                <a:lnTo>
                  <a:pt x="6921327" y="6475987"/>
                </a:lnTo>
                <a:lnTo>
                  <a:pt x="6950351" y="6441525"/>
                </a:lnTo>
                <a:lnTo>
                  <a:pt x="6978985" y="6406727"/>
                </a:lnTo>
                <a:lnTo>
                  <a:pt x="7007227" y="6371597"/>
                </a:lnTo>
                <a:lnTo>
                  <a:pt x="7035072" y="6336138"/>
                </a:lnTo>
                <a:lnTo>
                  <a:pt x="7062518" y="6300353"/>
                </a:lnTo>
                <a:lnTo>
                  <a:pt x="7089561" y="6264246"/>
                </a:lnTo>
                <a:lnTo>
                  <a:pt x="7116197" y="6227821"/>
                </a:lnTo>
                <a:lnTo>
                  <a:pt x="7142425" y="6191079"/>
                </a:lnTo>
                <a:lnTo>
                  <a:pt x="7168239" y="6154026"/>
                </a:lnTo>
                <a:lnTo>
                  <a:pt x="7193636" y="6116664"/>
                </a:lnTo>
                <a:lnTo>
                  <a:pt x="7218614" y="6078996"/>
                </a:lnTo>
                <a:lnTo>
                  <a:pt x="7243169" y="6041027"/>
                </a:lnTo>
                <a:lnTo>
                  <a:pt x="7267298" y="6002759"/>
                </a:lnTo>
                <a:lnTo>
                  <a:pt x="7290996" y="5964195"/>
                </a:lnTo>
                <a:lnTo>
                  <a:pt x="7314262" y="5925340"/>
                </a:lnTo>
                <a:lnTo>
                  <a:pt x="7337091" y="5886195"/>
                </a:lnTo>
                <a:lnTo>
                  <a:pt x="7359480" y="5846766"/>
                </a:lnTo>
                <a:lnTo>
                  <a:pt x="7381426" y="5807055"/>
                </a:lnTo>
                <a:lnTo>
                  <a:pt x="7402925" y="5767065"/>
                </a:lnTo>
                <a:lnTo>
                  <a:pt x="7423974" y="5726800"/>
                </a:lnTo>
                <a:lnTo>
                  <a:pt x="7444570" y="5686264"/>
                </a:lnTo>
                <a:lnTo>
                  <a:pt x="7464709" y="5645459"/>
                </a:lnTo>
                <a:lnTo>
                  <a:pt x="7484389" y="5604389"/>
                </a:lnTo>
                <a:lnTo>
                  <a:pt x="7503604" y="5563057"/>
                </a:lnTo>
                <a:lnTo>
                  <a:pt x="7522353" y="5521467"/>
                </a:lnTo>
                <a:lnTo>
                  <a:pt x="7540632" y="5479622"/>
                </a:lnTo>
                <a:lnTo>
                  <a:pt x="7558437" y="5437525"/>
                </a:lnTo>
                <a:lnTo>
                  <a:pt x="7575766" y="5395180"/>
                </a:lnTo>
                <a:lnTo>
                  <a:pt x="7592614" y="5352590"/>
                </a:lnTo>
                <a:lnTo>
                  <a:pt x="7608979" y="5309759"/>
                </a:lnTo>
                <a:lnTo>
                  <a:pt x="7624856" y="5266689"/>
                </a:lnTo>
                <a:lnTo>
                  <a:pt x="7640244" y="5223385"/>
                </a:lnTo>
                <a:lnTo>
                  <a:pt x="7655137" y="5179849"/>
                </a:lnTo>
                <a:lnTo>
                  <a:pt x="7669534" y="5136086"/>
                </a:lnTo>
                <a:lnTo>
                  <a:pt x="7683430" y="5092097"/>
                </a:lnTo>
                <a:lnTo>
                  <a:pt x="7696823" y="5047887"/>
                </a:lnTo>
                <a:lnTo>
                  <a:pt x="7709708" y="5003459"/>
                </a:lnTo>
                <a:lnTo>
                  <a:pt x="7722083" y="4958817"/>
                </a:lnTo>
                <a:lnTo>
                  <a:pt x="7733944" y="4913963"/>
                </a:lnTo>
                <a:lnTo>
                  <a:pt x="7745287" y="4868902"/>
                </a:lnTo>
                <a:lnTo>
                  <a:pt x="7756111" y="4823636"/>
                </a:lnTo>
                <a:lnTo>
                  <a:pt x="7766410" y="4778168"/>
                </a:lnTo>
                <a:lnTo>
                  <a:pt x="7776182" y="4732503"/>
                </a:lnTo>
                <a:lnTo>
                  <a:pt x="7785423" y="4686643"/>
                </a:lnTo>
                <a:lnTo>
                  <a:pt x="7794130" y="4640593"/>
                </a:lnTo>
                <a:lnTo>
                  <a:pt x="7802300" y="4594354"/>
                </a:lnTo>
                <a:lnTo>
                  <a:pt x="7809929" y="4547932"/>
                </a:lnTo>
                <a:lnTo>
                  <a:pt x="7817014" y="4501328"/>
                </a:lnTo>
                <a:lnTo>
                  <a:pt x="7823551" y="4454546"/>
                </a:lnTo>
                <a:lnTo>
                  <a:pt x="7829538" y="4407591"/>
                </a:lnTo>
                <a:lnTo>
                  <a:pt x="7834971" y="4360464"/>
                </a:lnTo>
                <a:lnTo>
                  <a:pt x="7839845" y="4313170"/>
                </a:lnTo>
                <a:lnTo>
                  <a:pt x="7844159" y="4265712"/>
                </a:lnTo>
                <a:lnTo>
                  <a:pt x="7847909" y="4218093"/>
                </a:lnTo>
                <a:lnTo>
                  <a:pt x="7851091" y="4170316"/>
                </a:lnTo>
                <a:lnTo>
                  <a:pt x="7853702" y="4122385"/>
                </a:lnTo>
                <a:lnTo>
                  <a:pt x="7855739" y="4074304"/>
                </a:lnTo>
                <a:lnTo>
                  <a:pt x="7857198" y="4026075"/>
                </a:lnTo>
                <a:lnTo>
                  <a:pt x="7858076" y="3977702"/>
                </a:lnTo>
                <a:lnTo>
                  <a:pt x="7858369" y="3929188"/>
                </a:lnTo>
                <a:lnTo>
                  <a:pt x="7858076" y="3880675"/>
                </a:lnTo>
                <a:lnTo>
                  <a:pt x="7857198" y="3832302"/>
                </a:lnTo>
                <a:lnTo>
                  <a:pt x="7855739" y="3784073"/>
                </a:lnTo>
                <a:lnTo>
                  <a:pt x="7853702" y="3735992"/>
                </a:lnTo>
                <a:lnTo>
                  <a:pt x="7851091" y="3688061"/>
                </a:lnTo>
                <a:lnTo>
                  <a:pt x="7847909" y="3640284"/>
                </a:lnTo>
                <a:lnTo>
                  <a:pt x="7844159" y="3592665"/>
                </a:lnTo>
                <a:lnTo>
                  <a:pt x="7839845" y="3545207"/>
                </a:lnTo>
                <a:lnTo>
                  <a:pt x="7834971" y="3497913"/>
                </a:lnTo>
                <a:lnTo>
                  <a:pt x="7829538" y="3450786"/>
                </a:lnTo>
                <a:lnTo>
                  <a:pt x="7823551" y="3403830"/>
                </a:lnTo>
                <a:lnTo>
                  <a:pt x="7817014" y="3357049"/>
                </a:lnTo>
                <a:lnTo>
                  <a:pt x="7809929" y="3310445"/>
                </a:lnTo>
                <a:lnTo>
                  <a:pt x="7802300" y="3264022"/>
                </a:lnTo>
                <a:lnTo>
                  <a:pt x="7794130" y="3217784"/>
                </a:lnTo>
                <a:lnTo>
                  <a:pt x="7785423" y="3171733"/>
                </a:lnTo>
                <a:lnTo>
                  <a:pt x="7776182" y="3125874"/>
                </a:lnTo>
                <a:lnTo>
                  <a:pt x="7766410" y="3080209"/>
                </a:lnTo>
                <a:lnTo>
                  <a:pt x="7756111" y="3034741"/>
                </a:lnTo>
                <a:lnTo>
                  <a:pt x="7745287" y="2989475"/>
                </a:lnTo>
                <a:lnTo>
                  <a:pt x="7733944" y="2944413"/>
                </a:lnTo>
                <a:lnTo>
                  <a:pt x="7722083" y="2899560"/>
                </a:lnTo>
                <a:lnTo>
                  <a:pt x="7709708" y="2854917"/>
                </a:lnTo>
                <a:lnTo>
                  <a:pt x="7696823" y="2810489"/>
                </a:lnTo>
                <a:lnTo>
                  <a:pt x="7683430" y="2766280"/>
                </a:lnTo>
                <a:lnTo>
                  <a:pt x="7669534" y="2722291"/>
                </a:lnTo>
                <a:lnTo>
                  <a:pt x="7655137" y="2678527"/>
                </a:lnTo>
                <a:lnTo>
                  <a:pt x="7640244" y="2634991"/>
                </a:lnTo>
                <a:lnTo>
                  <a:pt x="7624856" y="2591687"/>
                </a:lnTo>
                <a:lnTo>
                  <a:pt x="7608979" y="2548618"/>
                </a:lnTo>
                <a:lnTo>
                  <a:pt x="7592614" y="2505786"/>
                </a:lnTo>
                <a:lnTo>
                  <a:pt x="7575766" y="2463196"/>
                </a:lnTo>
                <a:lnTo>
                  <a:pt x="7558437" y="2420851"/>
                </a:lnTo>
                <a:lnTo>
                  <a:pt x="7540632" y="2378755"/>
                </a:lnTo>
                <a:lnTo>
                  <a:pt x="7522353" y="2336910"/>
                </a:lnTo>
                <a:lnTo>
                  <a:pt x="7503604" y="2295320"/>
                </a:lnTo>
                <a:lnTo>
                  <a:pt x="7484389" y="2253988"/>
                </a:lnTo>
                <a:lnTo>
                  <a:pt x="7464709" y="2212918"/>
                </a:lnTo>
                <a:lnTo>
                  <a:pt x="7444570" y="2172113"/>
                </a:lnTo>
                <a:lnTo>
                  <a:pt x="7423974" y="2131576"/>
                </a:lnTo>
                <a:lnTo>
                  <a:pt x="7402925" y="2091311"/>
                </a:lnTo>
                <a:lnTo>
                  <a:pt x="7381426" y="2051321"/>
                </a:lnTo>
                <a:lnTo>
                  <a:pt x="7359480" y="2011610"/>
                </a:lnTo>
                <a:lnTo>
                  <a:pt x="7337091" y="1972181"/>
                </a:lnTo>
                <a:lnTo>
                  <a:pt x="7314262" y="1933037"/>
                </a:lnTo>
                <a:lnTo>
                  <a:pt x="7290996" y="1894181"/>
                </a:lnTo>
                <a:lnTo>
                  <a:pt x="7267298" y="1855617"/>
                </a:lnTo>
                <a:lnTo>
                  <a:pt x="7243169" y="1817349"/>
                </a:lnTo>
                <a:lnTo>
                  <a:pt x="7218614" y="1779380"/>
                </a:lnTo>
                <a:lnTo>
                  <a:pt x="7193636" y="1741712"/>
                </a:lnTo>
                <a:lnTo>
                  <a:pt x="7168239" y="1704350"/>
                </a:lnTo>
                <a:lnTo>
                  <a:pt x="7142425" y="1667296"/>
                </a:lnTo>
                <a:lnTo>
                  <a:pt x="7116197" y="1630555"/>
                </a:lnTo>
                <a:lnTo>
                  <a:pt x="7089561" y="1594129"/>
                </a:lnTo>
                <a:lnTo>
                  <a:pt x="7062518" y="1558022"/>
                </a:lnTo>
                <a:lnTo>
                  <a:pt x="7035072" y="1522238"/>
                </a:lnTo>
                <a:lnTo>
                  <a:pt x="7007227" y="1486779"/>
                </a:lnTo>
                <a:lnTo>
                  <a:pt x="6978985" y="1451648"/>
                </a:lnTo>
                <a:lnTo>
                  <a:pt x="6950351" y="1416850"/>
                </a:lnTo>
                <a:lnTo>
                  <a:pt x="6921327" y="1382388"/>
                </a:lnTo>
                <a:lnTo>
                  <a:pt x="6891917" y="1348265"/>
                </a:lnTo>
                <a:lnTo>
                  <a:pt x="6862124" y="1314484"/>
                </a:lnTo>
                <a:lnTo>
                  <a:pt x="6831952" y="1281049"/>
                </a:lnTo>
                <a:lnTo>
                  <a:pt x="6801404" y="1247963"/>
                </a:lnTo>
                <a:lnTo>
                  <a:pt x="6770483" y="1215229"/>
                </a:lnTo>
                <a:lnTo>
                  <a:pt x="6739194" y="1182852"/>
                </a:lnTo>
                <a:lnTo>
                  <a:pt x="6707538" y="1150833"/>
                </a:lnTo>
                <a:lnTo>
                  <a:pt x="6675519" y="1119177"/>
                </a:lnTo>
                <a:lnTo>
                  <a:pt x="6643142" y="1087887"/>
                </a:lnTo>
                <a:lnTo>
                  <a:pt x="6610408" y="1056967"/>
                </a:lnTo>
                <a:lnTo>
                  <a:pt x="6577322" y="1026419"/>
                </a:lnTo>
                <a:lnTo>
                  <a:pt x="6543887" y="996246"/>
                </a:lnTo>
                <a:lnTo>
                  <a:pt x="6510106" y="966454"/>
                </a:lnTo>
                <a:lnTo>
                  <a:pt x="6475983" y="937044"/>
                </a:lnTo>
                <a:lnTo>
                  <a:pt x="6441521" y="908020"/>
                </a:lnTo>
                <a:lnTo>
                  <a:pt x="6406723" y="879385"/>
                </a:lnTo>
                <a:lnTo>
                  <a:pt x="6371593" y="851144"/>
                </a:lnTo>
                <a:lnTo>
                  <a:pt x="6336134" y="823298"/>
                </a:lnTo>
                <a:lnTo>
                  <a:pt x="6300349" y="795852"/>
                </a:lnTo>
                <a:lnTo>
                  <a:pt x="6264242" y="768809"/>
                </a:lnTo>
                <a:lnTo>
                  <a:pt x="6227816" y="742173"/>
                </a:lnTo>
                <a:lnTo>
                  <a:pt x="6191075" y="715946"/>
                </a:lnTo>
                <a:lnTo>
                  <a:pt x="6154022" y="690132"/>
                </a:lnTo>
                <a:lnTo>
                  <a:pt x="6116660" y="664734"/>
                </a:lnTo>
                <a:lnTo>
                  <a:pt x="6078992" y="639756"/>
                </a:lnTo>
                <a:lnTo>
                  <a:pt x="6041023" y="615201"/>
                </a:lnTo>
                <a:lnTo>
                  <a:pt x="6002754" y="591072"/>
                </a:lnTo>
                <a:lnTo>
                  <a:pt x="5964191" y="567373"/>
                </a:lnTo>
                <a:lnTo>
                  <a:pt x="5925335" y="544108"/>
                </a:lnTo>
                <a:lnTo>
                  <a:pt x="5886191" y="521279"/>
                </a:lnTo>
                <a:lnTo>
                  <a:pt x="5846762" y="498890"/>
                </a:lnTo>
                <a:lnTo>
                  <a:pt x="5807051" y="476944"/>
                </a:lnTo>
                <a:lnTo>
                  <a:pt x="5767061" y="455445"/>
                </a:lnTo>
                <a:lnTo>
                  <a:pt x="5726796" y="434395"/>
                </a:lnTo>
                <a:lnTo>
                  <a:pt x="5686260" y="413799"/>
                </a:lnTo>
                <a:lnTo>
                  <a:pt x="5645455" y="393660"/>
                </a:lnTo>
                <a:lnTo>
                  <a:pt x="5604384" y="373981"/>
                </a:lnTo>
                <a:lnTo>
                  <a:pt x="5563053" y="354765"/>
                </a:lnTo>
                <a:lnTo>
                  <a:pt x="5521463" y="336016"/>
                </a:lnTo>
                <a:lnTo>
                  <a:pt x="5479617" y="317737"/>
                </a:lnTo>
                <a:lnTo>
                  <a:pt x="5437521" y="299932"/>
                </a:lnTo>
                <a:lnTo>
                  <a:pt x="5395176" y="282603"/>
                </a:lnTo>
                <a:lnTo>
                  <a:pt x="5352586" y="265755"/>
                </a:lnTo>
                <a:lnTo>
                  <a:pt x="5309755" y="249390"/>
                </a:lnTo>
                <a:lnTo>
                  <a:pt x="5266685" y="233513"/>
                </a:lnTo>
                <a:lnTo>
                  <a:pt x="5223381" y="218125"/>
                </a:lnTo>
                <a:lnTo>
                  <a:pt x="5179845" y="203232"/>
                </a:lnTo>
                <a:lnTo>
                  <a:pt x="5136081" y="188835"/>
                </a:lnTo>
                <a:lnTo>
                  <a:pt x="5092093" y="174939"/>
                </a:lnTo>
                <a:lnTo>
                  <a:pt x="5047883" y="161546"/>
                </a:lnTo>
                <a:lnTo>
                  <a:pt x="5003455" y="148661"/>
                </a:lnTo>
                <a:lnTo>
                  <a:pt x="4958813" y="136286"/>
                </a:lnTo>
                <a:lnTo>
                  <a:pt x="4913959" y="124425"/>
                </a:lnTo>
                <a:lnTo>
                  <a:pt x="4868897" y="113081"/>
                </a:lnTo>
                <a:lnTo>
                  <a:pt x="4823631" y="102258"/>
                </a:lnTo>
                <a:lnTo>
                  <a:pt x="4778164" y="91959"/>
                </a:lnTo>
                <a:lnTo>
                  <a:pt x="4732499" y="82187"/>
                </a:lnTo>
                <a:lnTo>
                  <a:pt x="4686639" y="72946"/>
                </a:lnTo>
                <a:lnTo>
                  <a:pt x="4640588" y="64238"/>
                </a:lnTo>
                <a:lnTo>
                  <a:pt x="4594350" y="56069"/>
                </a:lnTo>
                <a:lnTo>
                  <a:pt x="4547927" y="48439"/>
                </a:lnTo>
                <a:lnTo>
                  <a:pt x="4501323" y="41355"/>
                </a:lnTo>
                <a:lnTo>
                  <a:pt x="4454542" y="34817"/>
                </a:lnTo>
                <a:lnTo>
                  <a:pt x="4407586" y="28830"/>
                </a:lnTo>
                <a:lnTo>
                  <a:pt x="4360460" y="23398"/>
                </a:lnTo>
                <a:lnTo>
                  <a:pt x="4313166" y="18523"/>
                </a:lnTo>
                <a:lnTo>
                  <a:pt x="4265707" y="14209"/>
                </a:lnTo>
                <a:lnTo>
                  <a:pt x="4218088" y="10459"/>
                </a:lnTo>
                <a:lnTo>
                  <a:pt x="4170311" y="7277"/>
                </a:lnTo>
                <a:lnTo>
                  <a:pt x="4122381" y="4666"/>
                </a:lnTo>
                <a:lnTo>
                  <a:pt x="4074299" y="2630"/>
                </a:lnTo>
                <a:lnTo>
                  <a:pt x="4026070" y="1171"/>
                </a:lnTo>
                <a:lnTo>
                  <a:pt x="3977697" y="293"/>
                </a:lnTo>
                <a:lnTo>
                  <a:pt x="3929184" y="0"/>
                </a:lnTo>
                <a:close/>
              </a:path>
            </a:pathLst>
          </a:custGeom>
          <a:solidFill>
            <a:srgbClr val="C31919">
              <a:alpha val="30198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8" name="object 8" descr=""/>
          <p:cNvSpPr txBox="1"/>
          <p:nvPr/>
        </p:nvSpPr>
        <p:spPr>
          <a:xfrm>
            <a:off x="11569034" y="3247068"/>
            <a:ext cx="2345055" cy="32258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1950" spc="170" b="1">
                <a:solidFill>
                  <a:srgbClr val="FFFFFF"/>
                </a:solidFill>
                <a:latin typeface="Roboto"/>
                <a:cs typeface="Roboto"/>
              </a:rPr>
              <a:t>NEGOCIABILIDAD </a:t>
            </a:r>
            <a:endParaRPr sz="1950">
              <a:latin typeface="Roboto"/>
              <a:cs typeface="Roboto"/>
            </a:endParaRPr>
          </a:p>
        </p:txBody>
      </p:sp>
      <p:sp>
        <p:nvSpPr>
          <p:cNvPr id="11" name="object 11" descr=""/>
          <p:cNvSpPr txBox="1"/>
          <p:nvPr/>
        </p:nvSpPr>
        <p:spPr>
          <a:xfrm>
            <a:off x="18930540" y="9957009"/>
            <a:ext cx="150495" cy="28130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ts val="2035"/>
              </a:lnSpc>
            </a:pPr>
            <a:r>
              <a:rPr dirty="0" sz="1700" spc="545">
                <a:solidFill>
                  <a:srgbClr val="FFFFFF"/>
                </a:solidFill>
                <a:latin typeface="Roboto"/>
                <a:cs typeface="Roboto"/>
              </a:rPr>
              <a:t>;</a:t>
            </a:r>
            <a:endParaRPr sz="1700">
              <a:latin typeface="Roboto"/>
              <a:cs typeface="Roboto"/>
            </a:endParaRPr>
          </a:p>
        </p:txBody>
      </p:sp>
      <p:sp>
        <p:nvSpPr>
          <p:cNvPr id="12" name="object 12" descr="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698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55"/>
              </a:spcBef>
            </a:pPr>
            <a:r>
              <a:rPr dirty="0"/>
              <a:t>©2023</a:t>
            </a:r>
            <a:r>
              <a:rPr dirty="0" spc="290"/>
              <a:t> </a:t>
            </a:r>
            <a:r>
              <a:rPr dirty="0"/>
              <a:t>Proprietary</a:t>
            </a:r>
            <a:r>
              <a:rPr dirty="0" spc="290"/>
              <a:t> </a:t>
            </a:r>
            <a:r>
              <a:rPr dirty="0"/>
              <a:t>and</a:t>
            </a:r>
            <a:r>
              <a:rPr dirty="0" spc="295"/>
              <a:t> </a:t>
            </a:r>
            <a:r>
              <a:rPr dirty="0"/>
              <a:t>Confidential.</a:t>
            </a:r>
            <a:r>
              <a:rPr dirty="0" spc="290"/>
              <a:t> </a:t>
            </a:r>
            <a:r>
              <a:rPr dirty="0"/>
              <a:t>All</a:t>
            </a:r>
            <a:r>
              <a:rPr dirty="0" spc="295"/>
              <a:t> </a:t>
            </a:r>
            <a:r>
              <a:rPr dirty="0"/>
              <a:t>Rights</a:t>
            </a:r>
            <a:r>
              <a:rPr dirty="0" spc="290"/>
              <a:t> </a:t>
            </a:r>
            <a:r>
              <a:rPr dirty="0" spc="-10"/>
              <a:t>Reserved.</a:t>
            </a:r>
          </a:p>
        </p:txBody>
      </p:sp>
      <p:sp>
        <p:nvSpPr>
          <p:cNvPr id="9" name="object 9" descr=""/>
          <p:cNvSpPr txBox="1"/>
          <p:nvPr/>
        </p:nvSpPr>
        <p:spPr>
          <a:xfrm>
            <a:off x="9366211" y="3741854"/>
            <a:ext cx="6666865" cy="13792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algn="ctr" marL="12700" marR="5080">
              <a:lnSpc>
                <a:spcPct val="128699"/>
              </a:lnSpc>
              <a:spcBef>
                <a:spcPts val="100"/>
              </a:spcBef>
            </a:pP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Es</a:t>
            </a:r>
            <a:r>
              <a:rPr dirty="0" sz="2300" spc="28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la</a:t>
            </a:r>
            <a:r>
              <a:rPr dirty="0" sz="2300" spc="29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característica</a:t>
            </a:r>
            <a:r>
              <a:rPr dirty="0" sz="2300" spc="28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medular</a:t>
            </a:r>
            <a:r>
              <a:rPr dirty="0" sz="2300" spc="29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de</a:t>
            </a:r>
            <a:r>
              <a:rPr dirty="0" sz="2300" spc="29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los</a:t>
            </a:r>
            <a:r>
              <a:rPr dirty="0" sz="2300" spc="29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 spc="-10">
                <a:solidFill>
                  <a:srgbClr val="FFFFFF"/>
                </a:solidFill>
                <a:latin typeface="Roboto"/>
                <a:cs typeface="Roboto"/>
              </a:rPr>
              <a:t>instrumentos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negociables</a:t>
            </a:r>
            <a:r>
              <a:rPr dirty="0" sz="2300" spc="29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y</a:t>
            </a:r>
            <a:r>
              <a:rPr dirty="0" sz="2300" spc="30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la</a:t>
            </a:r>
            <a:r>
              <a:rPr dirty="0" sz="2300" spc="29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fuente</a:t>
            </a:r>
            <a:r>
              <a:rPr dirty="0" sz="2300" spc="30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de</a:t>
            </a:r>
            <a:r>
              <a:rPr dirty="0" sz="2300" spc="29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su</a:t>
            </a:r>
            <a:r>
              <a:rPr dirty="0" sz="2300" spc="30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importancia</a:t>
            </a:r>
            <a:r>
              <a:rPr dirty="0" sz="2300" spc="30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 spc="-20">
                <a:solidFill>
                  <a:srgbClr val="FFFFFF"/>
                </a:solidFill>
                <a:latin typeface="Roboto"/>
                <a:cs typeface="Roboto"/>
              </a:rPr>
              <a:t>para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nuestras</a:t>
            </a:r>
            <a:r>
              <a:rPr dirty="0" sz="2300" spc="43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relaciones</a:t>
            </a:r>
            <a:r>
              <a:rPr dirty="0" sz="2300" spc="43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 spc="40">
                <a:solidFill>
                  <a:srgbClr val="FFFFFF"/>
                </a:solidFill>
                <a:latin typeface="Roboto"/>
                <a:cs typeface="Roboto"/>
              </a:rPr>
              <a:t>económicas.</a:t>
            </a:r>
            <a:endParaRPr sz="2300">
              <a:latin typeface="Roboto"/>
              <a:cs typeface="Roboto"/>
            </a:endParaRPr>
          </a:p>
        </p:txBody>
      </p:sp>
      <p:sp>
        <p:nvSpPr>
          <p:cNvPr id="10" name="object 10" descr=""/>
          <p:cNvSpPr txBox="1"/>
          <p:nvPr/>
        </p:nvSpPr>
        <p:spPr>
          <a:xfrm>
            <a:off x="9325376" y="5415395"/>
            <a:ext cx="6741159" cy="92773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2434590" marR="5080" indent="-2422525">
              <a:lnSpc>
                <a:spcPct val="128699"/>
              </a:lnSpc>
              <a:spcBef>
                <a:spcPts val="100"/>
              </a:spcBef>
            </a:pP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Caribe</a:t>
            </a:r>
            <a:r>
              <a:rPr dirty="0" sz="2300" spc="22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v.</a:t>
            </a:r>
            <a:r>
              <a:rPr dirty="0" sz="2300" spc="22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 spc="-70">
                <a:solidFill>
                  <a:srgbClr val="FFFFFF"/>
                </a:solidFill>
                <a:latin typeface="Roboto"/>
                <a:cs typeface="Roboto"/>
              </a:rPr>
              <a:t>Ven-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Lour</a:t>
            </a:r>
            <a:r>
              <a:rPr dirty="0" sz="2300" spc="22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Enter.,</a:t>
            </a:r>
            <a:r>
              <a:rPr dirty="0" sz="2300" spc="22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2017</a:t>
            </a:r>
            <a:r>
              <a:rPr dirty="0" sz="2300" spc="22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TSPR</a:t>
            </a:r>
            <a:r>
              <a:rPr dirty="0" sz="2300" spc="22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 spc="275">
                <a:solidFill>
                  <a:srgbClr val="FFFFFF"/>
                </a:solidFill>
                <a:latin typeface="Roboto"/>
                <a:cs typeface="Roboto"/>
              </a:rPr>
              <a:t>9;,</a:t>
            </a:r>
            <a:r>
              <a:rPr dirty="0" sz="2300" spc="22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 spc="55">
                <a:solidFill>
                  <a:srgbClr val="FFFFFF"/>
                </a:solidFill>
                <a:latin typeface="Roboto"/>
                <a:cs typeface="Roboto"/>
              </a:rPr>
              <a:t>19L</a:t>
            </a:r>
            <a:r>
              <a:rPr dirty="0" sz="2300" spc="22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 spc="-20">
                <a:solidFill>
                  <a:srgbClr val="FFFFFF"/>
                </a:solidFill>
                <a:latin typeface="Roboto"/>
                <a:cs typeface="Roboto"/>
              </a:rPr>
              <a:t>P.R.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Dec.</a:t>
            </a:r>
            <a:r>
              <a:rPr dirty="0" sz="2300" spc="27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290,</a:t>
            </a:r>
            <a:r>
              <a:rPr dirty="0" sz="2300" spc="27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 spc="35">
                <a:solidFill>
                  <a:srgbClr val="FFFFFF"/>
                </a:solidFill>
                <a:latin typeface="Roboto"/>
                <a:cs typeface="Roboto"/>
              </a:rPr>
              <a:t>29L.</a:t>
            </a:r>
            <a:endParaRPr sz="2300">
              <a:latin typeface="Roboto"/>
              <a:cs typeface="Roboto"/>
            </a:endParaRPr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"/>
          <p:cNvSpPr/>
          <p:nvPr/>
        </p:nvSpPr>
        <p:spPr>
          <a:xfrm>
            <a:off x="9331699" y="8808476"/>
            <a:ext cx="1455420" cy="58419"/>
          </a:xfrm>
          <a:custGeom>
            <a:avLst/>
            <a:gdLst/>
            <a:ahLst/>
            <a:cxnLst/>
            <a:rect l="l" t="t" r="r" b="b"/>
            <a:pathLst>
              <a:path w="1455420" h="58420">
                <a:moveTo>
                  <a:pt x="1455251" y="0"/>
                </a:moveTo>
                <a:lnTo>
                  <a:pt x="0" y="0"/>
                </a:lnTo>
                <a:lnTo>
                  <a:pt x="0" y="58210"/>
                </a:lnTo>
                <a:lnTo>
                  <a:pt x="1455251" y="58210"/>
                </a:lnTo>
                <a:lnTo>
                  <a:pt x="1455251" y="0"/>
                </a:lnTo>
                <a:close/>
              </a:path>
            </a:pathLst>
          </a:custGeom>
          <a:solidFill>
            <a:srgbClr val="C31919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 descr=""/>
          <p:cNvSpPr txBox="1"/>
          <p:nvPr/>
        </p:nvSpPr>
        <p:spPr>
          <a:xfrm>
            <a:off x="3747792" y="7008898"/>
            <a:ext cx="12609195" cy="1597660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dirty="0" sz="10300" spc="-65">
                <a:solidFill>
                  <a:srgbClr val="FFFFFF"/>
                </a:solidFill>
                <a:latin typeface="Book Antiqua"/>
                <a:cs typeface="Book Antiqua"/>
              </a:rPr>
              <a:t>Análisis</a:t>
            </a:r>
            <a:r>
              <a:rPr dirty="0" sz="10300" spc="-360">
                <a:solidFill>
                  <a:srgbClr val="FFFFFF"/>
                </a:solidFill>
                <a:latin typeface="Book Antiqua"/>
                <a:cs typeface="Book Antiqua"/>
              </a:rPr>
              <a:t> </a:t>
            </a:r>
            <a:r>
              <a:rPr dirty="0" sz="10300">
                <a:solidFill>
                  <a:srgbClr val="FFFFFF"/>
                </a:solidFill>
                <a:latin typeface="Book Antiqua"/>
                <a:cs typeface="Book Antiqua"/>
              </a:rPr>
              <a:t>del</a:t>
            </a:r>
            <a:r>
              <a:rPr dirty="0" sz="10300" spc="-365">
                <a:solidFill>
                  <a:srgbClr val="FFFFFF"/>
                </a:solidFill>
                <a:latin typeface="Book Antiqua"/>
                <a:cs typeface="Book Antiqua"/>
              </a:rPr>
              <a:t> </a:t>
            </a:r>
            <a:r>
              <a:rPr dirty="0" sz="10300" spc="75">
                <a:solidFill>
                  <a:srgbClr val="FFFFFF"/>
                </a:solidFill>
                <a:latin typeface="Book Antiqua"/>
                <a:cs typeface="Book Antiqua"/>
              </a:rPr>
              <a:t>Préstamo</a:t>
            </a:r>
            <a:endParaRPr sz="10300">
              <a:latin typeface="Book Antiqua"/>
              <a:cs typeface="Book Antiqua"/>
            </a:endParaRPr>
          </a:p>
        </p:txBody>
      </p:sp>
      <p:pic>
        <p:nvPicPr>
          <p:cNvPr id="4" name="object 4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41001" y="2"/>
            <a:ext cx="18622098" cy="5238911"/>
          </a:xfrm>
          <a:prstGeom prst="rect">
            <a:avLst/>
          </a:prstGeom>
        </p:spPr>
      </p:pic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738425" y="0"/>
            <a:ext cx="5821045" cy="10478135"/>
            <a:chOff x="738425" y="0"/>
            <a:chExt cx="5821045" cy="10478135"/>
          </a:xfrm>
        </p:grpSpPr>
        <p:sp>
          <p:nvSpPr>
            <p:cNvPr id="3" name="object 3" descr=""/>
            <p:cNvSpPr/>
            <p:nvPr/>
          </p:nvSpPr>
          <p:spPr>
            <a:xfrm>
              <a:off x="738425" y="0"/>
              <a:ext cx="5821045" cy="10478135"/>
            </a:xfrm>
            <a:custGeom>
              <a:avLst/>
              <a:gdLst/>
              <a:ahLst/>
              <a:cxnLst/>
              <a:rect l="l" t="t" r="r" b="b"/>
              <a:pathLst>
                <a:path w="5821045" h="10478135">
                  <a:moveTo>
                    <a:pt x="5821015" y="0"/>
                  </a:moveTo>
                  <a:lnTo>
                    <a:pt x="0" y="0"/>
                  </a:lnTo>
                  <a:lnTo>
                    <a:pt x="0" y="10477827"/>
                  </a:lnTo>
                  <a:lnTo>
                    <a:pt x="5821015" y="10477827"/>
                  </a:lnTo>
                  <a:lnTo>
                    <a:pt x="5821015" y="0"/>
                  </a:lnTo>
                  <a:close/>
                </a:path>
              </a:pathLst>
            </a:custGeom>
            <a:solidFill>
              <a:srgbClr val="EDF1EB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" name="object 4" descr=""/>
            <p:cNvSpPr/>
            <p:nvPr/>
          </p:nvSpPr>
          <p:spPr>
            <a:xfrm>
              <a:off x="1466052" y="6443413"/>
              <a:ext cx="582295" cy="58419"/>
            </a:xfrm>
            <a:custGeom>
              <a:avLst/>
              <a:gdLst/>
              <a:ahLst/>
              <a:cxnLst/>
              <a:rect l="l" t="t" r="r" b="b"/>
              <a:pathLst>
                <a:path w="582294" h="58420">
                  <a:moveTo>
                    <a:pt x="582101" y="0"/>
                  </a:moveTo>
                  <a:lnTo>
                    <a:pt x="0" y="0"/>
                  </a:lnTo>
                  <a:lnTo>
                    <a:pt x="0" y="58209"/>
                  </a:lnTo>
                  <a:lnTo>
                    <a:pt x="582101" y="58209"/>
                  </a:lnTo>
                  <a:lnTo>
                    <a:pt x="582101" y="0"/>
                  </a:lnTo>
                  <a:close/>
                </a:path>
              </a:pathLst>
            </a:custGeom>
            <a:solidFill>
              <a:srgbClr val="C31919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5" name="object 5" descr=""/>
          <p:cNvSpPr txBox="1"/>
          <p:nvPr/>
        </p:nvSpPr>
        <p:spPr>
          <a:xfrm>
            <a:off x="1453352" y="4345785"/>
            <a:ext cx="3623945" cy="1786255"/>
          </a:xfrm>
          <a:prstGeom prst="rect">
            <a:avLst/>
          </a:prstGeom>
        </p:spPr>
        <p:txBody>
          <a:bodyPr wrap="square" lIns="0" tIns="73660" rIns="0" bIns="0" rtlCol="0" vert="horz">
            <a:spAutoFit/>
          </a:bodyPr>
          <a:lstStyle/>
          <a:p>
            <a:pPr marL="12700" marR="5080">
              <a:lnSpc>
                <a:spcPts val="2980"/>
              </a:lnSpc>
              <a:spcBef>
                <a:spcPts val="580"/>
              </a:spcBef>
            </a:pPr>
            <a:r>
              <a:rPr dirty="0" sz="2850" spc="-10">
                <a:solidFill>
                  <a:srgbClr val="C31919"/>
                </a:solidFill>
                <a:latin typeface="Book Antiqua"/>
                <a:cs typeface="Book Antiqua"/>
              </a:rPr>
              <a:t>Análisis</a:t>
            </a:r>
            <a:r>
              <a:rPr dirty="0" sz="2850" spc="-25">
                <a:solidFill>
                  <a:srgbClr val="C31919"/>
                </a:solidFill>
                <a:latin typeface="Book Antiqua"/>
                <a:cs typeface="Book Antiqua"/>
              </a:rPr>
              <a:t> </a:t>
            </a:r>
            <a:r>
              <a:rPr dirty="0" sz="2850">
                <a:solidFill>
                  <a:srgbClr val="C31919"/>
                </a:solidFill>
                <a:latin typeface="Book Antiqua"/>
                <a:cs typeface="Book Antiqua"/>
              </a:rPr>
              <a:t>de</a:t>
            </a:r>
            <a:r>
              <a:rPr dirty="0" sz="2850" spc="-20">
                <a:solidFill>
                  <a:srgbClr val="C31919"/>
                </a:solidFill>
                <a:latin typeface="Book Antiqua"/>
                <a:cs typeface="Book Antiqua"/>
              </a:rPr>
              <a:t> </a:t>
            </a:r>
            <a:r>
              <a:rPr dirty="0" sz="2850">
                <a:solidFill>
                  <a:srgbClr val="C31919"/>
                </a:solidFill>
                <a:latin typeface="Book Antiqua"/>
                <a:cs typeface="Book Antiqua"/>
              </a:rPr>
              <a:t>Estados</a:t>
            </a:r>
            <a:r>
              <a:rPr dirty="0" sz="2850" spc="-25">
                <a:solidFill>
                  <a:srgbClr val="C31919"/>
                </a:solidFill>
                <a:latin typeface="Book Antiqua"/>
                <a:cs typeface="Book Antiqua"/>
              </a:rPr>
              <a:t> de </a:t>
            </a:r>
            <a:r>
              <a:rPr dirty="0" sz="2850" spc="-10">
                <a:solidFill>
                  <a:srgbClr val="C31919"/>
                </a:solidFill>
                <a:latin typeface="Book Antiqua"/>
                <a:cs typeface="Book Antiqua"/>
              </a:rPr>
              <a:t>Cuenta</a:t>
            </a:r>
            <a:endParaRPr sz="2850">
              <a:latin typeface="Book Antiqua"/>
              <a:cs typeface="Book Antiqua"/>
            </a:endParaRPr>
          </a:p>
          <a:p>
            <a:pPr marL="12700">
              <a:lnSpc>
                <a:spcPct val="100000"/>
              </a:lnSpc>
              <a:spcBef>
                <a:spcPts val="1240"/>
              </a:spcBef>
            </a:pPr>
            <a:r>
              <a:rPr dirty="0" sz="5150">
                <a:solidFill>
                  <a:srgbClr val="181818"/>
                </a:solidFill>
                <a:latin typeface="Book Antiqua"/>
                <a:cs typeface="Book Antiqua"/>
              </a:rPr>
              <a:t>El</a:t>
            </a:r>
            <a:r>
              <a:rPr dirty="0" sz="5150" spc="-75">
                <a:solidFill>
                  <a:srgbClr val="181818"/>
                </a:solidFill>
                <a:latin typeface="Book Antiqua"/>
                <a:cs typeface="Book Antiqua"/>
              </a:rPr>
              <a:t> </a:t>
            </a:r>
            <a:r>
              <a:rPr dirty="0" sz="5150" spc="-10">
                <a:solidFill>
                  <a:srgbClr val="181818"/>
                </a:solidFill>
                <a:latin typeface="Book Antiqua"/>
                <a:cs typeface="Book Antiqua"/>
              </a:rPr>
              <a:t>Préstamo</a:t>
            </a:r>
            <a:endParaRPr sz="5150">
              <a:latin typeface="Book Antiqua"/>
              <a:cs typeface="Book Antiqua"/>
            </a:endParaRPr>
          </a:p>
        </p:txBody>
      </p:sp>
      <p:pic>
        <p:nvPicPr>
          <p:cNvPr id="6" name="object 6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956713" y="9531912"/>
            <a:ext cx="756732" cy="727626"/>
          </a:xfrm>
          <a:prstGeom prst="rect">
            <a:avLst/>
          </a:prstGeom>
        </p:spPr>
      </p:pic>
      <p:grpSp>
        <p:nvGrpSpPr>
          <p:cNvPr id="7" name="object 7" descr=""/>
          <p:cNvGrpSpPr/>
          <p:nvPr/>
        </p:nvGrpSpPr>
        <p:grpSpPr>
          <a:xfrm>
            <a:off x="6661255" y="509239"/>
            <a:ext cx="10088245" cy="9459595"/>
            <a:chOff x="6661255" y="509239"/>
            <a:chExt cx="10088245" cy="9459595"/>
          </a:xfrm>
        </p:grpSpPr>
        <p:pic>
          <p:nvPicPr>
            <p:cNvPr id="8" name="object 8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0212123" y="742176"/>
              <a:ext cx="5500859" cy="8993471"/>
            </a:xfrm>
            <a:prstGeom prst="rect">
              <a:avLst/>
            </a:prstGeom>
          </p:spPr>
        </p:pic>
        <p:sp>
          <p:nvSpPr>
            <p:cNvPr id="9" name="object 9" descr=""/>
            <p:cNvSpPr/>
            <p:nvPr/>
          </p:nvSpPr>
          <p:spPr>
            <a:xfrm>
              <a:off x="10386757" y="713074"/>
              <a:ext cx="5151755" cy="0"/>
            </a:xfrm>
            <a:custGeom>
              <a:avLst/>
              <a:gdLst/>
              <a:ahLst/>
              <a:cxnLst/>
              <a:rect l="l" t="t" r="r" b="b"/>
              <a:pathLst>
                <a:path w="5151755" h="0">
                  <a:moveTo>
                    <a:pt x="0" y="0"/>
                  </a:moveTo>
                  <a:lnTo>
                    <a:pt x="5151598" y="0"/>
                  </a:lnTo>
                </a:path>
              </a:pathLst>
            </a:custGeom>
            <a:ln w="407471">
              <a:solidFill>
                <a:srgbClr val="000000"/>
              </a:solidFill>
              <a:prstDash val="lgDash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" name="object 10" descr=""/>
            <p:cNvSpPr/>
            <p:nvPr/>
          </p:nvSpPr>
          <p:spPr>
            <a:xfrm>
              <a:off x="15742094" y="916809"/>
              <a:ext cx="0" cy="8644255"/>
            </a:xfrm>
            <a:custGeom>
              <a:avLst/>
              <a:gdLst/>
              <a:ahLst/>
              <a:cxnLst/>
              <a:rect l="l" t="t" r="r" b="b"/>
              <a:pathLst>
                <a:path w="0" h="8644255">
                  <a:moveTo>
                    <a:pt x="0" y="8644207"/>
                  </a:moveTo>
                  <a:lnTo>
                    <a:pt x="0" y="0"/>
                  </a:lnTo>
                </a:path>
              </a:pathLst>
            </a:custGeom>
            <a:ln w="407471">
              <a:solidFill>
                <a:srgbClr val="000000"/>
              </a:solidFill>
              <a:prstDash val="lgDash"/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11" name="object 11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9979288" y="509338"/>
              <a:ext cx="407471" cy="407471"/>
            </a:xfrm>
            <a:prstGeom prst="rect">
              <a:avLst/>
            </a:prstGeom>
          </p:spPr>
        </p:pic>
        <p:pic>
          <p:nvPicPr>
            <p:cNvPr id="12" name="object 12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5538358" y="509338"/>
              <a:ext cx="407471" cy="407471"/>
            </a:xfrm>
            <a:prstGeom prst="rect">
              <a:avLst/>
            </a:prstGeom>
          </p:spPr>
        </p:pic>
        <p:pic>
          <p:nvPicPr>
            <p:cNvPr id="13" name="object 13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5538358" y="9561017"/>
              <a:ext cx="407471" cy="407471"/>
            </a:xfrm>
            <a:prstGeom prst="rect">
              <a:avLst/>
            </a:prstGeom>
          </p:spPr>
        </p:pic>
        <p:pic>
          <p:nvPicPr>
            <p:cNvPr id="14" name="object 14" descr="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9979288" y="9561017"/>
              <a:ext cx="407471" cy="407471"/>
            </a:xfrm>
            <a:prstGeom prst="rect">
              <a:avLst/>
            </a:prstGeom>
          </p:spPr>
        </p:pic>
        <p:sp>
          <p:nvSpPr>
            <p:cNvPr id="15" name="object 15" descr=""/>
            <p:cNvSpPr/>
            <p:nvPr/>
          </p:nvSpPr>
          <p:spPr>
            <a:xfrm>
              <a:off x="10183012" y="713076"/>
              <a:ext cx="5559425" cy="9051925"/>
            </a:xfrm>
            <a:custGeom>
              <a:avLst/>
              <a:gdLst/>
              <a:ahLst/>
              <a:cxnLst/>
              <a:rect l="l" t="t" r="r" b="b"/>
              <a:pathLst>
                <a:path w="5559425" h="9051925">
                  <a:moveTo>
                    <a:pt x="5559069" y="0"/>
                  </a:moveTo>
                  <a:lnTo>
                    <a:pt x="5529961" y="0"/>
                  </a:lnTo>
                  <a:lnTo>
                    <a:pt x="5529961" y="29108"/>
                  </a:lnTo>
                  <a:lnTo>
                    <a:pt x="5529961" y="9022575"/>
                  </a:lnTo>
                  <a:lnTo>
                    <a:pt x="29108" y="9022575"/>
                  </a:lnTo>
                  <a:lnTo>
                    <a:pt x="29108" y="29108"/>
                  </a:lnTo>
                  <a:lnTo>
                    <a:pt x="5529961" y="29108"/>
                  </a:lnTo>
                  <a:lnTo>
                    <a:pt x="5529961" y="0"/>
                  </a:lnTo>
                  <a:lnTo>
                    <a:pt x="29108" y="0"/>
                  </a:lnTo>
                  <a:lnTo>
                    <a:pt x="0" y="0"/>
                  </a:lnTo>
                  <a:lnTo>
                    <a:pt x="0" y="29108"/>
                  </a:lnTo>
                  <a:lnTo>
                    <a:pt x="0" y="9022575"/>
                  </a:lnTo>
                  <a:lnTo>
                    <a:pt x="0" y="9051684"/>
                  </a:lnTo>
                  <a:lnTo>
                    <a:pt x="29108" y="9051684"/>
                  </a:lnTo>
                  <a:lnTo>
                    <a:pt x="5529961" y="9051684"/>
                  </a:lnTo>
                  <a:lnTo>
                    <a:pt x="5559069" y="9051684"/>
                  </a:lnTo>
                  <a:lnTo>
                    <a:pt x="5559069" y="9022575"/>
                  </a:lnTo>
                  <a:lnTo>
                    <a:pt x="5559069" y="29108"/>
                  </a:lnTo>
                  <a:lnTo>
                    <a:pt x="555906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6" name="object 16" descr=""/>
            <p:cNvSpPr/>
            <p:nvPr/>
          </p:nvSpPr>
          <p:spPr>
            <a:xfrm>
              <a:off x="9015471" y="3199957"/>
              <a:ext cx="1369060" cy="438150"/>
            </a:xfrm>
            <a:custGeom>
              <a:avLst/>
              <a:gdLst/>
              <a:ahLst/>
              <a:cxnLst/>
              <a:rect l="l" t="t" r="r" b="b"/>
              <a:pathLst>
                <a:path w="1369059" h="438150">
                  <a:moveTo>
                    <a:pt x="0" y="0"/>
                  </a:moveTo>
                  <a:lnTo>
                    <a:pt x="714529" y="0"/>
                  </a:lnTo>
                  <a:lnTo>
                    <a:pt x="1368520" y="437594"/>
                  </a:lnTo>
                </a:path>
              </a:pathLst>
            </a:custGeom>
            <a:ln w="43657">
              <a:solidFill>
                <a:srgbClr val="C31919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17" name="object 17" descr="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0289400" y="3542960"/>
              <a:ext cx="189182" cy="189182"/>
            </a:xfrm>
            <a:prstGeom prst="rect">
              <a:avLst/>
            </a:prstGeom>
          </p:spPr>
        </p:pic>
        <p:sp>
          <p:nvSpPr>
            <p:cNvPr id="18" name="object 18" descr=""/>
            <p:cNvSpPr/>
            <p:nvPr/>
          </p:nvSpPr>
          <p:spPr>
            <a:xfrm>
              <a:off x="15359940" y="1999955"/>
              <a:ext cx="788670" cy="240665"/>
            </a:xfrm>
            <a:custGeom>
              <a:avLst/>
              <a:gdLst/>
              <a:ahLst/>
              <a:cxnLst/>
              <a:rect l="l" t="t" r="r" b="b"/>
              <a:pathLst>
                <a:path w="788669" h="240664">
                  <a:moveTo>
                    <a:pt x="788601" y="0"/>
                  </a:moveTo>
                  <a:lnTo>
                    <a:pt x="0" y="240262"/>
                  </a:lnTo>
                </a:path>
              </a:pathLst>
            </a:custGeom>
            <a:ln w="29105">
              <a:solidFill>
                <a:srgbClr val="F3610A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19" name="object 19" descr="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5287178" y="2167454"/>
              <a:ext cx="145525" cy="145525"/>
            </a:xfrm>
            <a:prstGeom prst="rect">
              <a:avLst/>
            </a:prstGeom>
          </p:spPr>
        </p:pic>
        <p:sp>
          <p:nvSpPr>
            <p:cNvPr id="20" name="object 20" descr=""/>
            <p:cNvSpPr/>
            <p:nvPr/>
          </p:nvSpPr>
          <p:spPr>
            <a:xfrm>
              <a:off x="9227938" y="4926761"/>
              <a:ext cx="1255395" cy="1460500"/>
            </a:xfrm>
            <a:custGeom>
              <a:avLst/>
              <a:gdLst/>
              <a:ahLst/>
              <a:cxnLst/>
              <a:rect l="l" t="t" r="r" b="b"/>
              <a:pathLst>
                <a:path w="1255395" h="1460500">
                  <a:moveTo>
                    <a:pt x="0" y="1459910"/>
                  </a:moveTo>
                  <a:lnTo>
                    <a:pt x="641475" y="1459910"/>
                  </a:lnTo>
                  <a:lnTo>
                    <a:pt x="1254865" y="0"/>
                  </a:lnTo>
                </a:path>
              </a:pathLst>
            </a:custGeom>
            <a:ln w="43657">
              <a:solidFill>
                <a:srgbClr val="4AAF30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21" name="object 21" descr="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0388212" y="4832169"/>
              <a:ext cx="189182" cy="189182"/>
            </a:xfrm>
            <a:prstGeom prst="rect">
              <a:avLst/>
            </a:prstGeom>
          </p:spPr>
        </p:pic>
        <p:sp>
          <p:nvSpPr>
            <p:cNvPr id="22" name="object 22" descr=""/>
            <p:cNvSpPr/>
            <p:nvPr/>
          </p:nvSpPr>
          <p:spPr>
            <a:xfrm>
              <a:off x="9224882" y="1098570"/>
              <a:ext cx="1122045" cy="92075"/>
            </a:xfrm>
            <a:custGeom>
              <a:avLst/>
              <a:gdLst/>
              <a:ahLst/>
              <a:cxnLst/>
              <a:rect l="l" t="t" r="r" b="b"/>
              <a:pathLst>
                <a:path w="1122045" h="92075">
                  <a:moveTo>
                    <a:pt x="0" y="0"/>
                  </a:moveTo>
                  <a:lnTo>
                    <a:pt x="1121855" y="91680"/>
                  </a:lnTo>
                </a:path>
              </a:pathLst>
            </a:custGeom>
            <a:ln w="29105">
              <a:solidFill>
                <a:srgbClr val="858181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23" name="object 23" descr="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0273974" y="1117489"/>
              <a:ext cx="145525" cy="145525"/>
            </a:xfrm>
            <a:prstGeom prst="rect">
              <a:avLst/>
            </a:prstGeom>
          </p:spPr>
        </p:pic>
        <p:sp>
          <p:nvSpPr>
            <p:cNvPr id="24" name="object 24" descr=""/>
            <p:cNvSpPr/>
            <p:nvPr/>
          </p:nvSpPr>
          <p:spPr>
            <a:xfrm>
              <a:off x="15469958" y="5353004"/>
              <a:ext cx="1257935" cy="885825"/>
            </a:xfrm>
            <a:custGeom>
              <a:avLst/>
              <a:gdLst/>
              <a:ahLst/>
              <a:cxnLst/>
              <a:rect l="l" t="t" r="r" b="b"/>
              <a:pathLst>
                <a:path w="1257934" h="885825">
                  <a:moveTo>
                    <a:pt x="1257630" y="885521"/>
                  </a:moveTo>
                  <a:lnTo>
                    <a:pt x="0" y="0"/>
                  </a:lnTo>
                </a:path>
              </a:pathLst>
            </a:custGeom>
            <a:ln w="43657">
              <a:solidFill>
                <a:srgbClr val="858181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25" name="object 25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5375366" y="5258413"/>
              <a:ext cx="189182" cy="189182"/>
            </a:xfrm>
            <a:prstGeom prst="rect">
              <a:avLst/>
            </a:prstGeom>
          </p:spPr>
        </p:pic>
        <p:sp>
          <p:nvSpPr>
            <p:cNvPr id="26" name="object 26" descr=""/>
            <p:cNvSpPr/>
            <p:nvPr/>
          </p:nvSpPr>
          <p:spPr>
            <a:xfrm>
              <a:off x="6675860" y="2022803"/>
              <a:ext cx="2346960" cy="2346960"/>
            </a:xfrm>
            <a:custGeom>
              <a:avLst/>
              <a:gdLst/>
              <a:ahLst/>
              <a:cxnLst/>
              <a:rect l="l" t="t" r="r" b="b"/>
              <a:pathLst>
                <a:path w="2346959" h="2346960">
                  <a:moveTo>
                    <a:pt x="1173371" y="0"/>
                  </a:moveTo>
                  <a:lnTo>
                    <a:pt x="1125005" y="978"/>
                  </a:lnTo>
                  <a:lnTo>
                    <a:pt x="1077136" y="3889"/>
                  </a:lnTo>
                  <a:lnTo>
                    <a:pt x="1029803" y="8695"/>
                  </a:lnTo>
                  <a:lnTo>
                    <a:pt x="983044" y="15357"/>
                  </a:lnTo>
                  <a:lnTo>
                    <a:pt x="936896" y="23838"/>
                  </a:lnTo>
                  <a:lnTo>
                    <a:pt x="891396" y="34101"/>
                  </a:lnTo>
                  <a:lnTo>
                    <a:pt x="846583" y="46107"/>
                  </a:lnTo>
                  <a:lnTo>
                    <a:pt x="802495" y="59819"/>
                  </a:lnTo>
                  <a:lnTo>
                    <a:pt x="759168" y="75199"/>
                  </a:lnTo>
                  <a:lnTo>
                    <a:pt x="716642" y="92209"/>
                  </a:lnTo>
                  <a:lnTo>
                    <a:pt x="674953" y="110812"/>
                  </a:lnTo>
                  <a:lnTo>
                    <a:pt x="634139" y="130969"/>
                  </a:lnTo>
                  <a:lnTo>
                    <a:pt x="594239" y="152644"/>
                  </a:lnTo>
                  <a:lnTo>
                    <a:pt x="555289" y="175797"/>
                  </a:lnTo>
                  <a:lnTo>
                    <a:pt x="517328" y="200393"/>
                  </a:lnTo>
                  <a:lnTo>
                    <a:pt x="480393" y="226392"/>
                  </a:lnTo>
                  <a:lnTo>
                    <a:pt x="444523" y="253757"/>
                  </a:lnTo>
                  <a:lnTo>
                    <a:pt x="409754" y="282451"/>
                  </a:lnTo>
                  <a:lnTo>
                    <a:pt x="376124" y="312435"/>
                  </a:lnTo>
                  <a:lnTo>
                    <a:pt x="343672" y="343672"/>
                  </a:lnTo>
                  <a:lnTo>
                    <a:pt x="312435" y="376124"/>
                  </a:lnTo>
                  <a:lnTo>
                    <a:pt x="282451" y="409753"/>
                  </a:lnTo>
                  <a:lnTo>
                    <a:pt x="253758" y="444522"/>
                  </a:lnTo>
                  <a:lnTo>
                    <a:pt x="226392" y="480393"/>
                  </a:lnTo>
                  <a:lnTo>
                    <a:pt x="200393" y="517328"/>
                  </a:lnTo>
                  <a:lnTo>
                    <a:pt x="175798" y="555289"/>
                  </a:lnTo>
                  <a:lnTo>
                    <a:pt x="152644" y="594239"/>
                  </a:lnTo>
                  <a:lnTo>
                    <a:pt x="130969" y="634139"/>
                  </a:lnTo>
                  <a:lnTo>
                    <a:pt x="110812" y="674953"/>
                  </a:lnTo>
                  <a:lnTo>
                    <a:pt x="92209" y="716642"/>
                  </a:lnTo>
                  <a:lnTo>
                    <a:pt x="75199" y="759168"/>
                  </a:lnTo>
                  <a:lnTo>
                    <a:pt x="59819" y="802495"/>
                  </a:lnTo>
                  <a:lnTo>
                    <a:pt x="46107" y="846583"/>
                  </a:lnTo>
                  <a:lnTo>
                    <a:pt x="34101" y="891396"/>
                  </a:lnTo>
                  <a:lnTo>
                    <a:pt x="23838" y="936896"/>
                  </a:lnTo>
                  <a:lnTo>
                    <a:pt x="15357" y="983044"/>
                  </a:lnTo>
                  <a:lnTo>
                    <a:pt x="8695" y="1029803"/>
                  </a:lnTo>
                  <a:lnTo>
                    <a:pt x="3889" y="1077136"/>
                  </a:lnTo>
                  <a:lnTo>
                    <a:pt x="978" y="1125005"/>
                  </a:lnTo>
                  <a:lnTo>
                    <a:pt x="0" y="1173371"/>
                  </a:lnTo>
                  <a:lnTo>
                    <a:pt x="978" y="1221737"/>
                  </a:lnTo>
                  <a:lnTo>
                    <a:pt x="3889" y="1269605"/>
                  </a:lnTo>
                  <a:lnTo>
                    <a:pt x="8695" y="1316938"/>
                  </a:lnTo>
                  <a:lnTo>
                    <a:pt x="15357" y="1363697"/>
                  </a:lnTo>
                  <a:lnTo>
                    <a:pt x="23838" y="1409846"/>
                  </a:lnTo>
                  <a:lnTo>
                    <a:pt x="34101" y="1455345"/>
                  </a:lnTo>
                  <a:lnTo>
                    <a:pt x="46107" y="1500158"/>
                  </a:lnTo>
                  <a:lnTo>
                    <a:pt x="59819" y="1544246"/>
                  </a:lnTo>
                  <a:lnTo>
                    <a:pt x="75199" y="1587573"/>
                  </a:lnTo>
                  <a:lnTo>
                    <a:pt x="92209" y="1630099"/>
                  </a:lnTo>
                  <a:lnTo>
                    <a:pt x="110812" y="1671788"/>
                  </a:lnTo>
                  <a:lnTo>
                    <a:pt x="130969" y="1712602"/>
                  </a:lnTo>
                  <a:lnTo>
                    <a:pt x="152644" y="1752502"/>
                  </a:lnTo>
                  <a:lnTo>
                    <a:pt x="175797" y="1791452"/>
                  </a:lnTo>
                  <a:lnTo>
                    <a:pt x="200393" y="1829413"/>
                  </a:lnTo>
                  <a:lnTo>
                    <a:pt x="226392" y="1866348"/>
                  </a:lnTo>
                  <a:lnTo>
                    <a:pt x="253757" y="1902219"/>
                  </a:lnTo>
                  <a:lnTo>
                    <a:pt x="282451" y="1936988"/>
                  </a:lnTo>
                  <a:lnTo>
                    <a:pt x="312435" y="1970617"/>
                  </a:lnTo>
                  <a:lnTo>
                    <a:pt x="343672" y="2003069"/>
                  </a:lnTo>
                  <a:lnTo>
                    <a:pt x="376124" y="2034306"/>
                  </a:lnTo>
                  <a:lnTo>
                    <a:pt x="409753" y="2064290"/>
                  </a:lnTo>
                  <a:lnTo>
                    <a:pt x="444522" y="2092983"/>
                  </a:lnTo>
                  <a:lnTo>
                    <a:pt x="480393" y="2120349"/>
                  </a:lnTo>
                  <a:lnTo>
                    <a:pt x="517328" y="2146348"/>
                  </a:lnTo>
                  <a:lnTo>
                    <a:pt x="555289" y="2170943"/>
                  </a:lnTo>
                  <a:lnTo>
                    <a:pt x="594239" y="2194097"/>
                  </a:lnTo>
                  <a:lnTo>
                    <a:pt x="634139" y="2215772"/>
                  </a:lnTo>
                  <a:lnTo>
                    <a:pt x="674953" y="2235929"/>
                  </a:lnTo>
                  <a:lnTo>
                    <a:pt x="716642" y="2254532"/>
                  </a:lnTo>
                  <a:lnTo>
                    <a:pt x="759168" y="2271542"/>
                  </a:lnTo>
                  <a:lnTo>
                    <a:pt x="802495" y="2286922"/>
                  </a:lnTo>
                  <a:lnTo>
                    <a:pt x="846583" y="2300634"/>
                  </a:lnTo>
                  <a:lnTo>
                    <a:pt x="891396" y="2312640"/>
                  </a:lnTo>
                  <a:lnTo>
                    <a:pt x="936896" y="2322902"/>
                  </a:lnTo>
                  <a:lnTo>
                    <a:pt x="983044" y="2331384"/>
                  </a:lnTo>
                  <a:lnTo>
                    <a:pt x="1029803" y="2338046"/>
                  </a:lnTo>
                  <a:lnTo>
                    <a:pt x="1077136" y="2342852"/>
                  </a:lnTo>
                  <a:lnTo>
                    <a:pt x="1125005" y="2345762"/>
                  </a:lnTo>
                  <a:lnTo>
                    <a:pt x="1173371" y="2346741"/>
                  </a:lnTo>
                  <a:lnTo>
                    <a:pt x="1221737" y="2345762"/>
                  </a:lnTo>
                  <a:lnTo>
                    <a:pt x="1269606" y="2342852"/>
                  </a:lnTo>
                  <a:lnTo>
                    <a:pt x="1316938" y="2338046"/>
                  </a:lnTo>
                  <a:lnTo>
                    <a:pt x="1363698" y="2331384"/>
                  </a:lnTo>
                  <a:lnTo>
                    <a:pt x="1409846" y="2322902"/>
                  </a:lnTo>
                  <a:lnTo>
                    <a:pt x="1455346" y="2312640"/>
                  </a:lnTo>
                  <a:lnTo>
                    <a:pt x="1500158" y="2300634"/>
                  </a:lnTo>
                  <a:lnTo>
                    <a:pt x="1544247" y="2286922"/>
                  </a:lnTo>
                  <a:lnTo>
                    <a:pt x="1587573" y="2271542"/>
                  </a:lnTo>
                  <a:lnTo>
                    <a:pt x="1630100" y="2254532"/>
                  </a:lnTo>
                  <a:lnTo>
                    <a:pt x="1671789" y="2235929"/>
                  </a:lnTo>
                  <a:lnTo>
                    <a:pt x="1712602" y="2215772"/>
                  </a:lnTo>
                  <a:lnTo>
                    <a:pt x="1752503" y="2194097"/>
                  </a:lnTo>
                  <a:lnTo>
                    <a:pt x="1791453" y="2170943"/>
                  </a:lnTo>
                  <a:lnTo>
                    <a:pt x="1829414" y="2146348"/>
                  </a:lnTo>
                  <a:lnTo>
                    <a:pt x="1866349" y="2120349"/>
                  </a:lnTo>
                  <a:lnTo>
                    <a:pt x="1902219" y="2092983"/>
                  </a:lnTo>
                  <a:lnTo>
                    <a:pt x="1936988" y="2064290"/>
                  </a:lnTo>
                  <a:lnTo>
                    <a:pt x="1970618" y="2034306"/>
                  </a:lnTo>
                  <a:lnTo>
                    <a:pt x="2003070" y="2003069"/>
                  </a:lnTo>
                  <a:lnTo>
                    <a:pt x="2034307" y="1970617"/>
                  </a:lnTo>
                  <a:lnTo>
                    <a:pt x="2064291" y="1936988"/>
                  </a:lnTo>
                  <a:lnTo>
                    <a:pt x="2092984" y="1902219"/>
                  </a:lnTo>
                  <a:lnTo>
                    <a:pt x="2120350" y="1866348"/>
                  </a:lnTo>
                  <a:lnTo>
                    <a:pt x="2146349" y="1829413"/>
                  </a:lnTo>
                  <a:lnTo>
                    <a:pt x="2170944" y="1791452"/>
                  </a:lnTo>
                  <a:lnTo>
                    <a:pt x="2194098" y="1752502"/>
                  </a:lnTo>
                  <a:lnTo>
                    <a:pt x="2215773" y="1712602"/>
                  </a:lnTo>
                  <a:lnTo>
                    <a:pt x="2235930" y="1671788"/>
                  </a:lnTo>
                  <a:lnTo>
                    <a:pt x="2254533" y="1630099"/>
                  </a:lnTo>
                  <a:lnTo>
                    <a:pt x="2271543" y="1587573"/>
                  </a:lnTo>
                  <a:lnTo>
                    <a:pt x="2286923" y="1544246"/>
                  </a:lnTo>
                  <a:lnTo>
                    <a:pt x="2300635" y="1500158"/>
                  </a:lnTo>
                  <a:lnTo>
                    <a:pt x="2312641" y="1455345"/>
                  </a:lnTo>
                  <a:lnTo>
                    <a:pt x="2322903" y="1409846"/>
                  </a:lnTo>
                  <a:lnTo>
                    <a:pt x="2331385" y="1363697"/>
                  </a:lnTo>
                  <a:lnTo>
                    <a:pt x="2338047" y="1316938"/>
                  </a:lnTo>
                  <a:lnTo>
                    <a:pt x="2342852" y="1269605"/>
                  </a:lnTo>
                  <a:lnTo>
                    <a:pt x="2345763" y="1221737"/>
                  </a:lnTo>
                  <a:lnTo>
                    <a:pt x="2346742" y="1173371"/>
                  </a:lnTo>
                  <a:lnTo>
                    <a:pt x="2345763" y="1125005"/>
                  </a:lnTo>
                  <a:lnTo>
                    <a:pt x="2342852" y="1077136"/>
                  </a:lnTo>
                  <a:lnTo>
                    <a:pt x="2338047" y="1029803"/>
                  </a:lnTo>
                  <a:lnTo>
                    <a:pt x="2331385" y="983044"/>
                  </a:lnTo>
                  <a:lnTo>
                    <a:pt x="2322903" y="936896"/>
                  </a:lnTo>
                  <a:lnTo>
                    <a:pt x="2312641" y="891396"/>
                  </a:lnTo>
                  <a:lnTo>
                    <a:pt x="2300635" y="846583"/>
                  </a:lnTo>
                  <a:lnTo>
                    <a:pt x="2286923" y="802495"/>
                  </a:lnTo>
                  <a:lnTo>
                    <a:pt x="2271543" y="759168"/>
                  </a:lnTo>
                  <a:lnTo>
                    <a:pt x="2254533" y="716642"/>
                  </a:lnTo>
                  <a:lnTo>
                    <a:pt x="2235930" y="674953"/>
                  </a:lnTo>
                  <a:lnTo>
                    <a:pt x="2215773" y="634139"/>
                  </a:lnTo>
                  <a:lnTo>
                    <a:pt x="2194098" y="594239"/>
                  </a:lnTo>
                  <a:lnTo>
                    <a:pt x="2170944" y="555289"/>
                  </a:lnTo>
                  <a:lnTo>
                    <a:pt x="2146349" y="517328"/>
                  </a:lnTo>
                  <a:lnTo>
                    <a:pt x="2120350" y="480393"/>
                  </a:lnTo>
                  <a:lnTo>
                    <a:pt x="2092984" y="444522"/>
                  </a:lnTo>
                  <a:lnTo>
                    <a:pt x="2064291" y="409753"/>
                  </a:lnTo>
                  <a:lnTo>
                    <a:pt x="2034307" y="376124"/>
                  </a:lnTo>
                  <a:lnTo>
                    <a:pt x="2003070" y="343672"/>
                  </a:lnTo>
                  <a:lnTo>
                    <a:pt x="1970618" y="312435"/>
                  </a:lnTo>
                  <a:lnTo>
                    <a:pt x="1936988" y="282451"/>
                  </a:lnTo>
                  <a:lnTo>
                    <a:pt x="1902219" y="253757"/>
                  </a:lnTo>
                  <a:lnTo>
                    <a:pt x="1866349" y="226392"/>
                  </a:lnTo>
                  <a:lnTo>
                    <a:pt x="1829414" y="200393"/>
                  </a:lnTo>
                  <a:lnTo>
                    <a:pt x="1791453" y="175797"/>
                  </a:lnTo>
                  <a:lnTo>
                    <a:pt x="1752503" y="152644"/>
                  </a:lnTo>
                  <a:lnTo>
                    <a:pt x="1712602" y="130969"/>
                  </a:lnTo>
                  <a:lnTo>
                    <a:pt x="1671789" y="110812"/>
                  </a:lnTo>
                  <a:lnTo>
                    <a:pt x="1630100" y="92209"/>
                  </a:lnTo>
                  <a:lnTo>
                    <a:pt x="1587573" y="75199"/>
                  </a:lnTo>
                  <a:lnTo>
                    <a:pt x="1544247" y="59819"/>
                  </a:lnTo>
                  <a:lnTo>
                    <a:pt x="1500158" y="46107"/>
                  </a:lnTo>
                  <a:lnTo>
                    <a:pt x="1455346" y="34101"/>
                  </a:lnTo>
                  <a:lnTo>
                    <a:pt x="1409846" y="23838"/>
                  </a:lnTo>
                  <a:lnTo>
                    <a:pt x="1363698" y="15357"/>
                  </a:lnTo>
                  <a:lnTo>
                    <a:pt x="1316938" y="8695"/>
                  </a:lnTo>
                  <a:lnTo>
                    <a:pt x="1269606" y="3889"/>
                  </a:lnTo>
                  <a:lnTo>
                    <a:pt x="1221737" y="978"/>
                  </a:lnTo>
                  <a:lnTo>
                    <a:pt x="1173371" y="0"/>
                  </a:lnTo>
                  <a:close/>
                </a:path>
              </a:pathLst>
            </a:custGeom>
            <a:solidFill>
              <a:srgbClr val="C31919">
                <a:alpha val="1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7" name="object 27" descr=""/>
            <p:cNvSpPr/>
            <p:nvPr/>
          </p:nvSpPr>
          <p:spPr>
            <a:xfrm>
              <a:off x="6675860" y="2022802"/>
              <a:ext cx="2346960" cy="2346960"/>
            </a:xfrm>
            <a:custGeom>
              <a:avLst/>
              <a:gdLst/>
              <a:ahLst/>
              <a:cxnLst/>
              <a:rect l="l" t="t" r="r" b="b"/>
              <a:pathLst>
                <a:path w="2346959" h="2346960">
                  <a:moveTo>
                    <a:pt x="1173371" y="0"/>
                  </a:moveTo>
                  <a:lnTo>
                    <a:pt x="1221737" y="978"/>
                  </a:lnTo>
                  <a:lnTo>
                    <a:pt x="1269605" y="3889"/>
                  </a:lnTo>
                  <a:lnTo>
                    <a:pt x="1316938" y="8695"/>
                  </a:lnTo>
                  <a:lnTo>
                    <a:pt x="1363697" y="15357"/>
                  </a:lnTo>
                  <a:lnTo>
                    <a:pt x="1409846" y="23838"/>
                  </a:lnTo>
                  <a:lnTo>
                    <a:pt x="1455345" y="34101"/>
                  </a:lnTo>
                  <a:lnTo>
                    <a:pt x="1500158" y="46107"/>
                  </a:lnTo>
                  <a:lnTo>
                    <a:pt x="1544246" y="59819"/>
                  </a:lnTo>
                  <a:lnTo>
                    <a:pt x="1587573" y="75199"/>
                  </a:lnTo>
                  <a:lnTo>
                    <a:pt x="1630099" y="92209"/>
                  </a:lnTo>
                  <a:lnTo>
                    <a:pt x="1671788" y="110812"/>
                  </a:lnTo>
                  <a:lnTo>
                    <a:pt x="1712602" y="130969"/>
                  </a:lnTo>
                  <a:lnTo>
                    <a:pt x="1752502" y="152644"/>
                  </a:lnTo>
                  <a:lnTo>
                    <a:pt x="1791452" y="175797"/>
                  </a:lnTo>
                  <a:lnTo>
                    <a:pt x="1829413" y="200393"/>
                  </a:lnTo>
                  <a:lnTo>
                    <a:pt x="1866348" y="226392"/>
                  </a:lnTo>
                  <a:lnTo>
                    <a:pt x="1902219" y="253757"/>
                  </a:lnTo>
                  <a:lnTo>
                    <a:pt x="1936988" y="282451"/>
                  </a:lnTo>
                  <a:lnTo>
                    <a:pt x="1970617" y="312435"/>
                  </a:lnTo>
                  <a:lnTo>
                    <a:pt x="2003069" y="343672"/>
                  </a:lnTo>
                  <a:lnTo>
                    <a:pt x="2034306" y="376124"/>
                  </a:lnTo>
                  <a:lnTo>
                    <a:pt x="2064290" y="409753"/>
                  </a:lnTo>
                  <a:lnTo>
                    <a:pt x="2092984" y="444522"/>
                  </a:lnTo>
                  <a:lnTo>
                    <a:pt x="2120349" y="480393"/>
                  </a:lnTo>
                  <a:lnTo>
                    <a:pt x="2146348" y="517328"/>
                  </a:lnTo>
                  <a:lnTo>
                    <a:pt x="2170944" y="555289"/>
                  </a:lnTo>
                  <a:lnTo>
                    <a:pt x="2194097" y="594238"/>
                  </a:lnTo>
                  <a:lnTo>
                    <a:pt x="2215772" y="634139"/>
                  </a:lnTo>
                  <a:lnTo>
                    <a:pt x="2235929" y="674953"/>
                  </a:lnTo>
                  <a:lnTo>
                    <a:pt x="2254532" y="716642"/>
                  </a:lnTo>
                  <a:lnTo>
                    <a:pt x="2271542" y="759168"/>
                  </a:lnTo>
                  <a:lnTo>
                    <a:pt x="2286922" y="802495"/>
                  </a:lnTo>
                  <a:lnTo>
                    <a:pt x="2300634" y="846583"/>
                  </a:lnTo>
                  <a:lnTo>
                    <a:pt x="2312640" y="891396"/>
                  </a:lnTo>
                  <a:lnTo>
                    <a:pt x="2322903" y="936895"/>
                  </a:lnTo>
                  <a:lnTo>
                    <a:pt x="2331384" y="983044"/>
                  </a:lnTo>
                  <a:lnTo>
                    <a:pt x="2338046" y="1029803"/>
                  </a:lnTo>
                  <a:lnTo>
                    <a:pt x="2342852" y="1077136"/>
                  </a:lnTo>
                  <a:lnTo>
                    <a:pt x="2345763" y="1125004"/>
                  </a:lnTo>
                  <a:lnTo>
                    <a:pt x="2346742" y="1173371"/>
                  </a:lnTo>
                  <a:lnTo>
                    <a:pt x="2345763" y="1221737"/>
                  </a:lnTo>
                  <a:lnTo>
                    <a:pt x="2342852" y="1269605"/>
                  </a:lnTo>
                  <a:lnTo>
                    <a:pt x="2338046" y="1316938"/>
                  </a:lnTo>
                  <a:lnTo>
                    <a:pt x="2331384" y="1363697"/>
                  </a:lnTo>
                  <a:lnTo>
                    <a:pt x="2322903" y="1409846"/>
                  </a:lnTo>
                  <a:lnTo>
                    <a:pt x="2312640" y="1455345"/>
                  </a:lnTo>
                  <a:lnTo>
                    <a:pt x="2300634" y="1500158"/>
                  </a:lnTo>
                  <a:lnTo>
                    <a:pt x="2286922" y="1544246"/>
                  </a:lnTo>
                  <a:lnTo>
                    <a:pt x="2271542" y="1587573"/>
                  </a:lnTo>
                  <a:lnTo>
                    <a:pt x="2254532" y="1630099"/>
                  </a:lnTo>
                  <a:lnTo>
                    <a:pt x="2235929" y="1671788"/>
                  </a:lnTo>
                  <a:lnTo>
                    <a:pt x="2215772" y="1712602"/>
                  </a:lnTo>
                  <a:lnTo>
                    <a:pt x="2194097" y="1752502"/>
                  </a:lnTo>
                  <a:lnTo>
                    <a:pt x="2170944" y="1791452"/>
                  </a:lnTo>
                  <a:lnTo>
                    <a:pt x="2146348" y="1829413"/>
                  </a:lnTo>
                  <a:lnTo>
                    <a:pt x="2120349" y="1866348"/>
                  </a:lnTo>
                  <a:lnTo>
                    <a:pt x="2092984" y="1902219"/>
                  </a:lnTo>
                  <a:lnTo>
                    <a:pt x="2064290" y="1936988"/>
                  </a:lnTo>
                  <a:lnTo>
                    <a:pt x="2034306" y="1970617"/>
                  </a:lnTo>
                  <a:lnTo>
                    <a:pt x="2003069" y="2003069"/>
                  </a:lnTo>
                  <a:lnTo>
                    <a:pt x="1970617" y="2034306"/>
                  </a:lnTo>
                  <a:lnTo>
                    <a:pt x="1936988" y="2064290"/>
                  </a:lnTo>
                  <a:lnTo>
                    <a:pt x="1902219" y="2092984"/>
                  </a:lnTo>
                  <a:lnTo>
                    <a:pt x="1866348" y="2120349"/>
                  </a:lnTo>
                  <a:lnTo>
                    <a:pt x="1829413" y="2146348"/>
                  </a:lnTo>
                  <a:lnTo>
                    <a:pt x="1791452" y="2170944"/>
                  </a:lnTo>
                  <a:lnTo>
                    <a:pt x="1752502" y="2194097"/>
                  </a:lnTo>
                  <a:lnTo>
                    <a:pt x="1712602" y="2215772"/>
                  </a:lnTo>
                  <a:lnTo>
                    <a:pt x="1671788" y="2235929"/>
                  </a:lnTo>
                  <a:lnTo>
                    <a:pt x="1630099" y="2254532"/>
                  </a:lnTo>
                  <a:lnTo>
                    <a:pt x="1587573" y="2271542"/>
                  </a:lnTo>
                  <a:lnTo>
                    <a:pt x="1544246" y="2286922"/>
                  </a:lnTo>
                  <a:lnTo>
                    <a:pt x="1500158" y="2300634"/>
                  </a:lnTo>
                  <a:lnTo>
                    <a:pt x="1455345" y="2312640"/>
                  </a:lnTo>
                  <a:lnTo>
                    <a:pt x="1409846" y="2322903"/>
                  </a:lnTo>
                  <a:lnTo>
                    <a:pt x="1363697" y="2331384"/>
                  </a:lnTo>
                  <a:lnTo>
                    <a:pt x="1316938" y="2338046"/>
                  </a:lnTo>
                  <a:lnTo>
                    <a:pt x="1269605" y="2342852"/>
                  </a:lnTo>
                  <a:lnTo>
                    <a:pt x="1221737" y="2345763"/>
                  </a:lnTo>
                  <a:lnTo>
                    <a:pt x="1173370" y="2346742"/>
                  </a:lnTo>
                  <a:lnTo>
                    <a:pt x="1125004" y="2345763"/>
                  </a:lnTo>
                  <a:lnTo>
                    <a:pt x="1077136" y="2342852"/>
                  </a:lnTo>
                  <a:lnTo>
                    <a:pt x="1029803" y="2338046"/>
                  </a:lnTo>
                  <a:lnTo>
                    <a:pt x="983043" y="2331384"/>
                  </a:lnTo>
                  <a:lnTo>
                    <a:pt x="936895" y="2322903"/>
                  </a:lnTo>
                  <a:lnTo>
                    <a:pt x="891396" y="2312640"/>
                  </a:lnTo>
                  <a:lnTo>
                    <a:pt x="846583" y="2300634"/>
                  </a:lnTo>
                  <a:lnTo>
                    <a:pt x="802494" y="2286922"/>
                  </a:lnTo>
                  <a:lnTo>
                    <a:pt x="759168" y="2271542"/>
                  </a:lnTo>
                  <a:lnTo>
                    <a:pt x="716641" y="2254532"/>
                  </a:lnTo>
                  <a:lnTo>
                    <a:pt x="674952" y="2235929"/>
                  </a:lnTo>
                  <a:lnTo>
                    <a:pt x="634139" y="2215772"/>
                  </a:lnTo>
                  <a:lnTo>
                    <a:pt x="594238" y="2194097"/>
                  </a:lnTo>
                  <a:lnTo>
                    <a:pt x="555289" y="2170944"/>
                  </a:lnTo>
                  <a:lnTo>
                    <a:pt x="517328" y="2146348"/>
                  </a:lnTo>
                  <a:lnTo>
                    <a:pt x="480393" y="2120349"/>
                  </a:lnTo>
                  <a:lnTo>
                    <a:pt x="444522" y="2092984"/>
                  </a:lnTo>
                  <a:lnTo>
                    <a:pt x="409753" y="2064290"/>
                  </a:lnTo>
                  <a:lnTo>
                    <a:pt x="376124" y="2034306"/>
                  </a:lnTo>
                  <a:lnTo>
                    <a:pt x="343672" y="2003069"/>
                  </a:lnTo>
                  <a:lnTo>
                    <a:pt x="312435" y="1970617"/>
                  </a:lnTo>
                  <a:lnTo>
                    <a:pt x="282451" y="1936988"/>
                  </a:lnTo>
                  <a:lnTo>
                    <a:pt x="253757" y="1902219"/>
                  </a:lnTo>
                  <a:lnTo>
                    <a:pt x="226392" y="1866348"/>
                  </a:lnTo>
                  <a:lnTo>
                    <a:pt x="200393" y="1829413"/>
                  </a:lnTo>
                  <a:lnTo>
                    <a:pt x="175797" y="1791452"/>
                  </a:lnTo>
                  <a:lnTo>
                    <a:pt x="152644" y="1752502"/>
                  </a:lnTo>
                  <a:lnTo>
                    <a:pt x="130969" y="1712602"/>
                  </a:lnTo>
                  <a:lnTo>
                    <a:pt x="110811" y="1671788"/>
                  </a:lnTo>
                  <a:lnTo>
                    <a:pt x="92209" y="1630099"/>
                  </a:lnTo>
                  <a:lnTo>
                    <a:pt x="75199" y="1587573"/>
                  </a:lnTo>
                  <a:lnTo>
                    <a:pt x="59819" y="1544246"/>
                  </a:lnTo>
                  <a:lnTo>
                    <a:pt x="46107" y="1500158"/>
                  </a:lnTo>
                  <a:lnTo>
                    <a:pt x="34101" y="1455345"/>
                  </a:lnTo>
                  <a:lnTo>
                    <a:pt x="23838" y="1409846"/>
                  </a:lnTo>
                  <a:lnTo>
                    <a:pt x="15357" y="1363697"/>
                  </a:lnTo>
                  <a:lnTo>
                    <a:pt x="8695" y="1316938"/>
                  </a:lnTo>
                  <a:lnTo>
                    <a:pt x="3889" y="1269605"/>
                  </a:lnTo>
                  <a:lnTo>
                    <a:pt x="978" y="1221737"/>
                  </a:lnTo>
                  <a:lnTo>
                    <a:pt x="0" y="1173370"/>
                  </a:lnTo>
                  <a:lnTo>
                    <a:pt x="978" y="1125004"/>
                  </a:lnTo>
                  <a:lnTo>
                    <a:pt x="3889" y="1077136"/>
                  </a:lnTo>
                  <a:lnTo>
                    <a:pt x="8695" y="1029803"/>
                  </a:lnTo>
                  <a:lnTo>
                    <a:pt x="15357" y="983044"/>
                  </a:lnTo>
                  <a:lnTo>
                    <a:pt x="23838" y="936895"/>
                  </a:lnTo>
                  <a:lnTo>
                    <a:pt x="34101" y="891396"/>
                  </a:lnTo>
                  <a:lnTo>
                    <a:pt x="46107" y="846583"/>
                  </a:lnTo>
                  <a:lnTo>
                    <a:pt x="59819" y="802494"/>
                  </a:lnTo>
                  <a:lnTo>
                    <a:pt x="75199" y="759168"/>
                  </a:lnTo>
                  <a:lnTo>
                    <a:pt x="92209" y="716642"/>
                  </a:lnTo>
                  <a:lnTo>
                    <a:pt x="110812" y="674953"/>
                  </a:lnTo>
                  <a:lnTo>
                    <a:pt x="130969" y="634139"/>
                  </a:lnTo>
                  <a:lnTo>
                    <a:pt x="152644" y="594238"/>
                  </a:lnTo>
                  <a:lnTo>
                    <a:pt x="175797" y="555289"/>
                  </a:lnTo>
                  <a:lnTo>
                    <a:pt x="200393" y="517328"/>
                  </a:lnTo>
                  <a:lnTo>
                    <a:pt x="226392" y="480393"/>
                  </a:lnTo>
                  <a:lnTo>
                    <a:pt x="253757" y="444522"/>
                  </a:lnTo>
                  <a:lnTo>
                    <a:pt x="282451" y="409753"/>
                  </a:lnTo>
                  <a:lnTo>
                    <a:pt x="312435" y="376124"/>
                  </a:lnTo>
                  <a:lnTo>
                    <a:pt x="343672" y="343672"/>
                  </a:lnTo>
                  <a:lnTo>
                    <a:pt x="376124" y="312435"/>
                  </a:lnTo>
                  <a:lnTo>
                    <a:pt x="409753" y="282451"/>
                  </a:lnTo>
                  <a:lnTo>
                    <a:pt x="444522" y="253757"/>
                  </a:lnTo>
                  <a:lnTo>
                    <a:pt x="480393" y="226392"/>
                  </a:lnTo>
                  <a:lnTo>
                    <a:pt x="517328" y="200393"/>
                  </a:lnTo>
                  <a:lnTo>
                    <a:pt x="555289" y="175797"/>
                  </a:lnTo>
                  <a:lnTo>
                    <a:pt x="594238" y="152644"/>
                  </a:lnTo>
                  <a:lnTo>
                    <a:pt x="634139" y="130969"/>
                  </a:lnTo>
                  <a:lnTo>
                    <a:pt x="674953" y="110812"/>
                  </a:lnTo>
                  <a:lnTo>
                    <a:pt x="716642" y="92209"/>
                  </a:lnTo>
                  <a:lnTo>
                    <a:pt x="759168" y="75199"/>
                  </a:lnTo>
                  <a:lnTo>
                    <a:pt x="802495" y="59819"/>
                  </a:lnTo>
                  <a:lnTo>
                    <a:pt x="846583" y="46107"/>
                  </a:lnTo>
                  <a:lnTo>
                    <a:pt x="891396" y="34101"/>
                  </a:lnTo>
                  <a:lnTo>
                    <a:pt x="936895" y="23838"/>
                  </a:lnTo>
                  <a:lnTo>
                    <a:pt x="983044" y="15357"/>
                  </a:lnTo>
                  <a:lnTo>
                    <a:pt x="1029803" y="8695"/>
                  </a:lnTo>
                  <a:lnTo>
                    <a:pt x="1077136" y="3889"/>
                  </a:lnTo>
                  <a:lnTo>
                    <a:pt x="1125004" y="978"/>
                  </a:lnTo>
                  <a:lnTo>
                    <a:pt x="1173371" y="0"/>
                  </a:lnTo>
                </a:path>
              </a:pathLst>
            </a:custGeom>
            <a:ln w="29105">
              <a:solidFill>
                <a:srgbClr val="C31919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8" name="object 28" descr=""/>
            <p:cNvSpPr/>
            <p:nvPr/>
          </p:nvSpPr>
          <p:spPr>
            <a:xfrm>
              <a:off x="8443120" y="7512456"/>
              <a:ext cx="255270" cy="692150"/>
            </a:xfrm>
            <a:custGeom>
              <a:avLst/>
              <a:gdLst/>
              <a:ahLst/>
              <a:cxnLst/>
              <a:rect l="l" t="t" r="r" b="b"/>
              <a:pathLst>
                <a:path w="255270" h="692150">
                  <a:moveTo>
                    <a:pt x="0" y="0"/>
                  </a:moveTo>
                  <a:lnTo>
                    <a:pt x="255105" y="691827"/>
                  </a:lnTo>
                </a:path>
              </a:pathLst>
            </a:custGeom>
            <a:ln w="29105">
              <a:solidFill>
                <a:srgbClr val="4AAF30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29" name="object 29" descr="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8625463" y="8131520"/>
              <a:ext cx="145525" cy="145525"/>
            </a:xfrm>
            <a:prstGeom prst="rect">
              <a:avLst/>
            </a:prstGeom>
          </p:spPr>
        </p:pic>
      </p:grpSp>
      <p:sp>
        <p:nvSpPr>
          <p:cNvPr id="30" name="object 30" descr=""/>
          <p:cNvSpPr txBox="1"/>
          <p:nvPr/>
        </p:nvSpPr>
        <p:spPr>
          <a:xfrm>
            <a:off x="7343363" y="2426306"/>
            <a:ext cx="997585" cy="1408430"/>
          </a:xfrm>
          <a:prstGeom prst="rect">
            <a:avLst/>
          </a:prstGeom>
        </p:spPr>
        <p:txBody>
          <a:bodyPr wrap="square" lIns="0" tIns="132715" rIns="0" bIns="0" rtlCol="0" vert="horz">
            <a:spAutoFit/>
          </a:bodyPr>
          <a:lstStyle/>
          <a:p>
            <a:pPr algn="just" marL="12700">
              <a:lnSpc>
                <a:spcPct val="100000"/>
              </a:lnSpc>
              <a:spcBef>
                <a:spcPts val="1045"/>
              </a:spcBef>
            </a:pPr>
            <a:r>
              <a:rPr dirty="0" sz="1450" spc="150" b="1">
                <a:solidFill>
                  <a:srgbClr val="FFFFFF"/>
                </a:solidFill>
                <a:latin typeface="Roboto"/>
                <a:cs typeface="Roboto"/>
              </a:rPr>
              <a:t>BALANCE </a:t>
            </a:r>
            <a:endParaRPr sz="1450">
              <a:latin typeface="Roboto"/>
              <a:cs typeface="Roboto"/>
            </a:endParaRPr>
          </a:p>
          <a:p>
            <a:pPr algn="just" marL="85090" marR="77470" indent="20955">
              <a:lnSpc>
                <a:spcPts val="2750"/>
              </a:lnSpc>
              <a:spcBef>
                <a:spcPts val="50"/>
              </a:spcBef>
            </a:pPr>
            <a:r>
              <a:rPr dirty="0" sz="1450" spc="-10">
                <a:solidFill>
                  <a:srgbClr val="FFFFFF"/>
                </a:solidFill>
                <a:latin typeface="Roboto"/>
                <a:cs typeface="Roboto"/>
              </a:rPr>
              <a:t>Principal Intereses </a:t>
            </a:r>
            <a:r>
              <a:rPr dirty="0" sz="1450" spc="40">
                <a:solidFill>
                  <a:srgbClr val="FFFFFF"/>
                </a:solidFill>
                <a:latin typeface="Roboto"/>
                <a:cs typeface="Roboto"/>
              </a:rPr>
              <a:t>Escrow</a:t>
            </a:r>
            <a:endParaRPr sz="1450">
              <a:latin typeface="Roboto"/>
              <a:cs typeface="Roboto"/>
            </a:endParaRPr>
          </a:p>
        </p:txBody>
      </p:sp>
      <p:grpSp>
        <p:nvGrpSpPr>
          <p:cNvPr id="31" name="object 31" descr=""/>
          <p:cNvGrpSpPr/>
          <p:nvPr/>
        </p:nvGrpSpPr>
        <p:grpSpPr>
          <a:xfrm>
            <a:off x="16076745" y="421974"/>
            <a:ext cx="2456180" cy="2456180"/>
            <a:chOff x="16076745" y="421974"/>
            <a:chExt cx="2456180" cy="2456180"/>
          </a:xfrm>
        </p:grpSpPr>
        <p:sp>
          <p:nvSpPr>
            <p:cNvPr id="32" name="object 32" descr=""/>
            <p:cNvSpPr/>
            <p:nvPr/>
          </p:nvSpPr>
          <p:spPr>
            <a:xfrm>
              <a:off x="16091350" y="436579"/>
              <a:ext cx="2426970" cy="2426970"/>
            </a:xfrm>
            <a:custGeom>
              <a:avLst/>
              <a:gdLst/>
              <a:ahLst/>
              <a:cxnLst/>
              <a:rect l="l" t="t" r="r" b="b"/>
              <a:pathLst>
                <a:path w="2426969" h="2426970">
                  <a:moveTo>
                    <a:pt x="1213243" y="0"/>
                  </a:moveTo>
                  <a:lnTo>
                    <a:pt x="1165603" y="918"/>
                  </a:lnTo>
                  <a:lnTo>
                    <a:pt x="1118429" y="3650"/>
                  </a:lnTo>
                  <a:lnTo>
                    <a:pt x="1071754" y="8162"/>
                  </a:lnTo>
                  <a:lnTo>
                    <a:pt x="1025611" y="14420"/>
                  </a:lnTo>
                  <a:lnTo>
                    <a:pt x="980035" y="22392"/>
                  </a:lnTo>
                  <a:lnTo>
                    <a:pt x="935058" y="32042"/>
                  </a:lnTo>
                  <a:lnTo>
                    <a:pt x="890716" y="43337"/>
                  </a:lnTo>
                  <a:lnTo>
                    <a:pt x="847041" y="56244"/>
                  </a:lnTo>
                  <a:lnTo>
                    <a:pt x="804067" y="70729"/>
                  </a:lnTo>
                  <a:lnTo>
                    <a:pt x="761828" y="86758"/>
                  </a:lnTo>
                  <a:lnTo>
                    <a:pt x="720358" y="104298"/>
                  </a:lnTo>
                  <a:lnTo>
                    <a:pt x="679690" y="123314"/>
                  </a:lnTo>
                  <a:lnTo>
                    <a:pt x="639859" y="143773"/>
                  </a:lnTo>
                  <a:lnTo>
                    <a:pt x="600897" y="165641"/>
                  </a:lnTo>
                  <a:lnTo>
                    <a:pt x="562839" y="188885"/>
                  </a:lnTo>
                  <a:lnTo>
                    <a:pt x="525718" y="213471"/>
                  </a:lnTo>
                  <a:lnTo>
                    <a:pt x="489568" y="239365"/>
                  </a:lnTo>
                  <a:lnTo>
                    <a:pt x="454422" y="266533"/>
                  </a:lnTo>
                  <a:lnTo>
                    <a:pt x="420315" y="294942"/>
                  </a:lnTo>
                  <a:lnTo>
                    <a:pt x="387280" y="324558"/>
                  </a:lnTo>
                  <a:lnTo>
                    <a:pt x="355351" y="355348"/>
                  </a:lnTo>
                  <a:lnTo>
                    <a:pt x="324562" y="387276"/>
                  </a:lnTo>
                  <a:lnTo>
                    <a:pt x="294946" y="420311"/>
                  </a:lnTo>
                  <a:lnTo>
                    <a:pt x="266536" y="454418"/>
                  </a:lnTo>
                  <a:lnTo>
                    <a:pt x="239368" y="489563"/>
                  </a:lnTo>
                  <a:lnTo>
                    <a:pt x="213474" y="525713"/>
                  </a:lnTo>
                  <a:lnTo>
                    <a:pt x="188888" y="562834"/>
                  </a:lnTo>
                  <a:lnTo>
                    <a:pt x="165643" y="600892"/>
                  </a:lnTo>
                  <a:lnTo>
                    <a:pt x="143775" y="639854"/>
                  </a:lnTo>
                  <a:lnTo>
                    <a:pt x="123315" y="679686"/>
                  </a:lnTo>
                  <a:lnTo>
                    <a:pt x="104299" y="720353"/>
                  </a:lnTo>
                  <a:lnTo>
                    <a:pt x="86759" y="761824"/>
                  </a:lnTo>
                  <a:lnTo>
                    <a:pt x="70730" y="804062"/>
                  </a:lnTo>
                  <a:lnTo>
                    <a:pt x="56245" y="847036"/>
                  </a:lnTo>
                  <a:lnTo>
                    <a:pt x="43338" y="890711"/>
                  </a:lnTo>
                  <a:lnTo>
                    <a:pt x="32042" y="935054"/>
                  </a:lnTo>
                  <a:lnTo>
                    <a:pt x="22392" y="980031"/>
                  </a:lnTo>
                  <a:lnTo>
                    <a:pt x="14421" y="1025607"/>
                  </a:lnTo>
                  <a:lnTo>
                    <a:pt x="8162" y="1071750"/>
                  </a:lnTo>
                  <a:lnTo>
                    <a:pt x="3650" y="1118426"/>
                  </a:lnTo>
                  <a:lnTo>
                    <a:pt x="918" y="1165601"/>
                  </a:lnTo>
                  <a:lnTo>
                    <a:pt x="0" y="1213241"/>
                  </a:lnTo>
                  <a:lnTo>
                    <a:pt x="918" y="1260881"/>
                  </a:lnTo>
                  <a:lnTo>
                    <a:pt x="3650" y="1308056"/>
                  </a:lnTo>
                  <a:lnTo>
                    <a:pt x="8162" y="1354731"/>
                  </a:lnTo>
                  <a:lnTo>
                    <a:pt x="14421" y="1400874"/>
                  </a:lnTo>
                  <a:lnTo>
                    <a:pt x="22392" y="1446451"/>
                  </a:lnTo>
                  <a:lnTo>
                    <a:pt x="32042" y="1491427"/>
                  </a:lnTo>
                  <a:lnTo>
                    <a:pt x="43338" y="1535770"/>
                  </a:lnTo>
                  <a:lnTo>
                    <a:pt x="56245" y="1579445"/>
                  </a:lnTo>
                  <a:lnTo>
                    <a:pt x="70730" y="1622419"/>
                  </a:lnTo>
                  <a:lnTo>
                    <a:pt x="86759" y="1664658"/>
                  </a:lnTo>
                  <a:lnTo>
                    <a:pt x="104299" y="1706128"/>
                  </a:lnTo>
                  <a:lnTo>
                    <a:pt x="123315" y="1746796"/>
                  </a:lnTo>
                  <a:lnTo>
                    <a:pt x="143775" y="1786628"/>
                  </a:lnTo>
                  <a:lnTo>
                    <a:pt x="165643" y="1825589"/>
                  </a:lnTo>
                  <a:lnTo>
                    <a:pt x="188888" y="1863648"/>
                  </a:lnTo>
                  <a:lnTo>
                    <a:pt x="213474" y="1900769"/>
                  </a:lnTo>
                  <a:lnTo>
                    <a:pt x="239368" y="1936919"/>
                  </a:lnTo>
                  <a:lnTo>
                    <a:pt x="266536" y="1972064"/>
                  </a:lnTo>
                  <a:lnTo>
                    <a:pt x="294946" y="2006171"/>
                  </a:lnTo>
                  <a:lnTo>
                    <a:pt x="324562" y="2039206"/>
                  </a:lnTo>
                  <a:lnTo>
                    <a:pt x="355351" y="2071135"/>
                  </a:lnTo>
                  <a:lnTo>
                    <a:pt x="387280" y="2101925"/>
                  </a:lnTo>
                  <a:lnTo>
                    <a:pt x="420315" y="2131541"/>
                  </a:lnTo>
                  <a:lnTo>
                    <a:pt x="454422" y="2159950"/>
                  </a:lnTo>
                  <a:lnTo>
                    <a:pt x="489568" y="2187119"/>
                  </a:lnTo>
                  <a:lnTo>
                    <a:pt x="525718" y="2213013"/>
                  </a:lnTo>
                  <a:lnTo>
                    <a:pt x="562839" y="2237599"/>
                  </a:lnTo>
                  <a:lnTo>
                    <a:pt x="600897" y="2260843"/>
                  </a:lnTo>
                  <a:lnTo>
                    <a:pt x="639859" y="2282712"/>
                  </a:lnTo>
                  <a:lnTo>
                    <a:pt x="679690" y="2303171"/>
                  </a:lnTo>
                  <a:lnTo>
                    <a:pt x="720358" y="2322187"/>
                  </a:lnTo>
                  <a:lnTo>
                    <a:pt x="761828" y="2339727"/>
                  </a:lnTo>
                  <a:lnTo>
                    <a:pt x="804067" y="2355756"/>
                  </a:lnTo>
                  <a:lnTo>
                    <a:pt x="847041" y="2370241"/>
                  </a:lnTo>
                  <a:lnTo>
                    <a:pt x="890716" y="2383148"/>
                  </a:lnTo>
                  <a:lnTo>
                    <a:pt x="935058" y="2394444"/>
                  </a:lnTo>
                  <a:lnTo>
                    <a:pt x="980035" y="2404094"/>
                  </a:lnTo>
                  <a:lnTo>
                    <a:pt x="1025611" y="2412066"/>
                  </a:lnTo>
                  <a:lnTo>
                    <a:pt x="1071754" y="2418324"/>
                  </a:lnTo>
                  <a:lnTo>
                    <a:pt x="1118429" y="2422836"/>
                  </a:lnTo>
                  <a:lnTo>
                    <a:pt x="1165603" y="2425568"/>
                  </a:lnTo>
                  <a:lnTo>
                    <a:pt x="1213243" y="2426487"/>
                  </a:lnTo>
                  <a:lnTo>
                    <a:pt x="1260883" y="2425568"/>
                  </a:lnTo>
                  <a:lnTo>
                    <a:pt x="1308058" y="2422836"/>
                  </a:lnTo>
                  <a:lnTo>
                    <a:pt x="1354734" y="2418324"/>
                  </a:lnTo>
                  <a:lnTo>
                    <a:pt x="1400878" y="2412066"/>
                  </a:lnTo>
                  <a:lnTo>
                    <a:pt x="1446454" y="2404094"/>
                  </a:lnTo>
                  <a:lnTo>
                    <a:pt x="1491431" y="2394444"/>
                  </a:lnTo>
                  <a:lnTo>
                    <a:pt x="1535774" y="2383148"/>
                  </a:lnTo>
                  <a:lnTo>
                    <a:pt x="1579450" y="2370241"/>
                  </a:lnTo>
                  <a:lnTo>
                    <a:pt x="1622424" y="2355756"/>
                  </a:lnTo>
                  <a:lnTo>
                    <a:pt x="1664663" y="2339727"/>
                  </a:lnTo>
                  <a:lnTo>
                    <a:pt x="1706133" y="2322187"/>
                  </a:lnTo>
                  <a:lnTo>
                    <a:pt x="1746802" y="2303171"/>
                  </a:lnTo>
                  <a:lnTo>
                    <a:pt x="1786634" y="2282712"/>
                  </a:lnTo>
                  <a:lnTo>
                    <a:pt x="1825596" y="2260843"/>
                  </a:lnTo>
                  <a:lnTo>
                    <a:pt x="1863654" y="2237599"/>
                  </a:lnTo>
                  <a:lnTo>
                    <a:pt x="1900775" y="2213013"/>
                  </a:lnTo>
                  <a:lnTo>
                    <a:pt x="1936926" y="2187119"/>
                  </a:lnTo>
                  <a:lnTo>
                    <a:pt x="1972071" y="2159950"/>
                  </a:lnTo>
                  <a:lnTo>
                    <a:pt x="2006179" y="2131541"/>
                  </a:lnTo>
                  <a:lnTo>
                    <a:pt x="2039214" y="2101925"/>
                  </a:lnTo>
                  <a:lnTo>
                    <a:pt x="2071143" y="2071135"/>
                  </a:lnTo>
                  <a:lnTo>
                    <a:pt x="2101933" y="2039206"/>
                  </a:lnTo>
                  <a:lnTo>
                    <a:pt x="2131549" y="2006171"/>
                  </a:lnTo>
                  <a:lnTo>
                    <a:pt x="2159958" y="1972064"/>
                  </a:lnTo>
                  <a:lnTo>
                    <a:pt x="2187127" y="1936919"/>
                  </a:lnTo>
                  <a:lnTo>
                    <a:pt x="2213021" y="1900769"/>
                  </a:lnTo>
                  <a:lnTo>
                    <a:pt x="2237607" y="1863648"/>
                  </a:lnTo>
                  <a:lnTo>
                    <a:pt x="2260852" y="1825589"/>
                  </a:lnTo>
                  <a:lnTo>
                    <a:pt x="2282720" y="1786628"/>
                  </a:lnTo>
                  <a:lnTo>
                    <a:pt x="2303180" y="1746796"/>
                  </a:lnTo>
                  <a:lnTo>
                    <a:pt x="2322196" y="1706128"/>
                  </a:lnTo>
                  <a:lnTo>
                    <a:pt x="2339736" y="1664658"/>
                  </a:lnTo>
                  <a:lnTo>
                    <a:pt x="2355765" y="1622419"/>
                  </a:lnTo>
                  <a:lnTo>
                    <a:pt x="2370250" y="1579445"/>
                  </a:lnTo>
                  <a:lnTo>
                    <a:pt x="2383157" y="1535770"/>
                  </a:lnTo>
                  <a:lnTo>
                    <a:pt x="2394453" y="1491427"/>
                  </a:lnTo>
                  <a:lnTo>
                    <a:pt x="2404103" y="1446451"/>
                  </a:lnTo>
                  <a:lnTo>
                    <a:pt x="2412075" y="1400874"/>
                  </a:lnTo>
                  <a:lnTo>
                    <a:pt x="2418333" y="1354731"/>
                  </a:lnTo>
                  <a:lnTo>
                    <a:pt x="2422846" y="1308056"/>
                  </a:lnTo>
                  <a:lnTo>
                    <a:pt x="2425578" y="1260881"/>
                  </a:lnTo>
                  <a:lnTo>
                    <a:pt x="2426496" y="1213241"/>
                  </a:lnTo>
                  <a:lnTo>
                    <a:pt x="2425578" y="1165601"/>
                  </a:lnTo>
                  <a:lnTo>
                    <a:pt x="2422846" y="1118426"/>
                  </a:lnTo>
                  <a:lnTo>
                    <a:pt x="2418333" y="1071750"/>
                  </a:lnTo>
                  <a:lnTo>
                    <a:pt x="2412075" y="1025607"/>
                  </a:lnTo>
                  <a:lnTo>
                    <a:pt x="2404103" y="980031"/>
                  </a:lnTo>
                  <a:lnTo>
                    <a:pt x="2394453" y="935054"/>
                  </a:lnTo>
                  <a:lnTo>
                    <a:pt x="2383157" y="890711"/>
                  </a:lnTo>
                  <a:lnTo>
                    <a:pt x="2370250" y="847036"/>
                  </a:lnTo>
                  <a:lnTo>
                    <a:pt x="2355765" y="804062"/>
                  </a:lnTo>
                  <a:lnTo>
                    <a:pt x="2339736" y="761824"/>
                  </a:lnTo>
                  <a:lnTo>
                    <a:pt x="2322196" y="720353"/>
                  </a:lnTo>
                  <a:lnTo>
                    <a:pt x="2303180" y="679686"/>
                  </a:lnTo>
                  <a:lnTo>
                    <a:pt x="2282720" y="639854"/>
                  </a:lnTo>
                  <a:lnTo>
                    <a:pt x="2260852" y="600892"/>
                  </a:lnTo>
                  <a:lnTo>
                    <a:pt x="2237607" y="562834"/>
                  </a:lnTo>
                  <a:lnTo>
                    <a:pt x="2213021" y="525713"/>
                  </a:lnTo>
                  <a:lnTo>
                    <a:pt x="2187127" y="489563"/>
                  </a:lnTo>
                  <a:lnTo>
                    <a:pt x="2159958" y="454418"/>
                  </a:lnTo>
                  <a:lnTo>
                    <a:pt x="2131549" y="420311"/>
                  </a:lnTo>
                  <a:lnTo>
                    <a:pt x="2101933" y="387276"/>
                  </a:lnTo>
                  <a:lnTo>
                    <a:pt x="2071143" y="355348"/>
                  </a:lnTo>
                  <a:lnTo>
                    <a:pt x="2039214" y="324558"/>
                  </a:lnTo>
                  <a:lnTo>
                    <a:pt x="2006179" y="294942"/>
                  </a:lnTo>
                  <a:lnTo>
                    <a:pt x="1972071" y="266533"/>
                  </a:lnTo>
                  <a:lnTo>
                    <a:pt x="1936926" y="239365"/>
                  </a:lnTo>
                  <a:lnTo>
                    <a:pt x="1900775" y="213471"/>
                  </a:lnTo>
                  <a:lnTo>
                    <a:pt x="1863654" y="188885"/>
                  </a:lnTo>
                  <a:lnTo>
                    <a:pt x="1825596" y="165641"/>
                  </a:lnTo>
                  <a:lnTo>
                    <a:pt x="1786634" y="143773"/>
                  </a:lnTo>
                  <a:lnTo>
                    <a:pt x="1746802" y="123314"/>
                  </a:lnTo>
                  <a:lnTo>
                    <a:pt x="1706133" y="104298"/>
                  </a:lnTo>
                  <a:lnTo>
                    <a:pt x="1664663" y="86758"/>
                  </a:lnTo>
                  <a:lnTo>
                    <a:pt x="1622424" y="70729"/>
                  </a:lnTo>
                  <a:lnTo>
                    <a:pt x="1579450" y="56244"/>
                  </a:lnTo>
                  <a:lnTo>
                    <a:pt x="1535774" y="43337"/>
                  </a:lnTo>
                  <a:lnTo>
                    <a:pt x="1491431" y="32042"/>
                  </a:lnTo>
                  <a:lnTo>
                    <a:pt x="1446454" y="22392"/>
                  </a:lnTo>
                  <a:lnTo>
                    <a:pt x="1400878" y="14420"/>
                  </a:lnTo>
                  <a:lnTo>
                    <a:pt x="1354734" y="8162"/>
                  </a:lnTo>
                  <a:lnTo>
                    <a:pt x="1308058" y="3650"/>
                  </a:lnTo>
                  <a:lnTo>
                    <a:pt x="1260883" y="918"/>
                  </a:lnTo>
                  <a:lnTo>
                    <a:pt x="1213243" y="0"/>
                  </a:lnTo>
                  <a:close/>
                </a:path>
              </a:pathLst>
            </a:custGeom>
            <a:solidFill>
              <a:srgbClr val="F3610A">
                <a:alpha val="1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3" name="object 33" descr=""/>
            <p:cNvSpPr/>
            <p:nvPr/>
          </p:nvSpPr>
          <p:spPr>
            <a:xfrm>
              <a:off x="16091350" y="436579"/>
              <a:ext cx="2426970" cy="2426970"/>
            </a:xfrm>
            <a:custGeom>
              <a:avLst/>
              <a:gdLst/>
              <a:ahLst/>
              <a:cxnLst/>
              <a:rect l="l" t="t" r="r" b="b"/>
              <a:pathLst>
                <a:path w="2426969" h="2426970">
                  <a:moveTo>
                    <a:pt x="1213244" y="0"/>
                  </a:moveTo>
                  <a:lnTo>
                    <a:pt x="1260884" y="918"/>
                  </a:lnTo>
                  <a:lnTo>
                    <a:pt x="1308059" y="3650"/>
                  </a:lnTo>
                  <a:lnTo>
                    <a:pt x="1354735" y="8162"/>
                  </a:lnTo>
                  <a:lnTo>
                    <a:pt x="1400877" y="14421"/>
                  </a:lnTo>
                  <a:lnTo>
                    <a:pt x="1446454" y="22392"/>
                  </a:lnTo>
                  <a:lnTo>
                    <a:pt x="1491431" y="32042"/>
                  </a:lnTo>
                  <a:lnTo>
                    <a:pt x="1535773" y="43338"/>
                  </a:lnTo>
                  <a:lnTo>
                    <a:pt x="1579448" y="56245"/>
                  </a:lnTo>
                  <a:lnTo>
                    <a:pt x="1622422" y="70730"/>
                  </a:lnTo>
                  <a:lnTo>
                    <a:pt x="1664661" y="86759"/>
                  </a:lnTo>
                  <a:lnTo>
                    <a:pt x="1706131" y="104299"/>
                  </a:lnTo>
                  <a:lnTo>
                    <a:pt x="1746799" y="123315"/>
                  </a:lnTo>
                  <a:lnTo>
                    <a:pt x="1786631" y="143774"/>
                  </a:lnTo>
                  <a:lnTo>
                    <a:pt x="1825593" y="165643"/>
                  </a:lnTo>
                  <a:lnTo>
                    <a:pt x="1863651" y="188887"/>
                  </a:lnTo>
                  <a:lnTo>
                    <a:pt x="1900772" y="213473"/>
                  </a:lnTo>
                  <a:lnTo>
                    <a:pt x="1936922" y="239367"/>
                  </a:lnTo>
                  <a:lnTo>
                    <a:pt x="1972067" y="266536"/>
                  </a:lnTo>
                  <a:lnTo>
                    <a:pt x="2006174" y="294945"/>
                  </a:lnTo>
                  <a:lnTo>
                    <a:pt x="2039209" y="324561"/>
                  </a:lnTo>
                  <a:lnTo>
                    <a:pt x="2071138" y="355351"/>
                  </a:lnTo>
                  <a:lnTo>
                    <a:pt x="2101928" y="387280"/>
                  </a:lnTo>
                  <a:lnTo>
                    <a:pt x="2131544" y="420315"/>
                  </a:lnTo>
                  <a:lnTo>
                    <a:pt x="2159953" y="454422"/>
                  </a:lnTo>
                  <a:lnTo>
                    <a:pt x="2187122" y="489567"/>
                  </a:lnTo>
                  <a:lnTo>
                    <a:pt x="2213016" y="525717"/>
                  </a:lnTo>
                  <a:lnTo>
                    <a:pt x="2237602" y="562838"/>
                  </a:lnTo>
                  <a:lnTo>
                    <a:pt x="2260846" y="600896"/>
                  </a:lnTo>
                  <a:lnTo>
                    <a:pt x="2282715" y="639858"/>
                  </a:lnTo>
                  <a:lnTo>
                    <a:pt x="2303174" y="679690"/>
                  </a:lnTo>
                  <a:lnTo>
                    <a:pt x="2322190" y="720358"/>
                  </a:lnTo>
                  <a:lnTo>
                    <a:pt x="2339730" y="761828"/>
                  </a:lnTo>
                  <a:lnTo>
                    <a:pt x="2355759" y="804067"/>
                  </a:lnTo>
                  <a:lnTo>
                    <a:pt x="2370244" y="847041"/>
                  </a:lnTo>
                  <a:lnTo>
                    <a:pt x="2383151" y="890716"/>
                  </a:lnTo>
                  <a:lnTo>
                    <a:pt x="2394447" y="935059"/>
                  </a:lnTo>
                  <a:lnTo>
                    <a:pt x="2404097" y="980035"/>
                  </a:lnTo>
                  <a:lnTo>
                    <a:pt x="2412068" y="1025612"/>
                  </a:lnTo>
                  <a:lnTo>
                    <a:pt x="2418327" y="1071754"/>
                  </a:lnTo>
                  <a:lnTo>
                    <a:pt x="2422839" y="1118430"/>
                  </a:lnTo>
                  <a:lnTo>
                    <a:pt x="2425571" y="1165605"/>
                  </a:lnTo>
                  <a:lnTo>
                    <a:pt x="2426489" y="1213244"/>
                  </a:lnTo>
                  <a:lnTo>
                    <a:pt x="2425571" y="1260884"/>
                  </a:lnTo>
                  <a:lnTo>
                    <a:pt x="2422839" y="1308059"/>
                  </a:lnTo>
                  <a:lnTo>
                    <a:pt x="2418327" y="1354735"/>
                  </a:lnTo>
                  <a:lnTo>
                    <a:pt x="2412068" y="1400877"/>
                  </a:lnTo>
                  <a:lnTo>
                    <a:pt x="2404097" y="1446454"/>
                  </a:lnTo>
                  <a:lnTo>
                    <a:pt x="2394447" y="1491431"/>
                  </a:lnTo>
                  <a:lnTo>
                    <a:pt x="2383151" y="1535773"/>
                  </a:lnTo>
                  <a:lnTo>
                    <a:pt x="2370244" y="1579448"/>
                  </a:lnTo>
                  <a:lnTo>
                    <a:pt x="2355759" y="1622422"/>
                  </a:lnTo>
                  <a:lnTo>
                    <a:pt x="2339730" y="1664661"/>
                  </a:lnTo>
                  <a:lnTo>
                    <a:pt x="2322190" y="1706131"/>
                  </a:lnTo>
                  <a:lnTo>
                    <a:pt x="2303174" y="1746799"/>
                  </a:lnTo>
                  <a:lnTo>
                    <a:pt x="2282715" y="1786631"/>
                  </a:lnTo>
                  <a:lnTo>
                    <a:pt x="2260846" y="1825593"/>
                  </a:lnTo>
                  <a:lnTo>
                    <a:pt x="2237602" y="1863651"/>
                  </a:lnTo>
                  <a:lnTo>
                    <a:pt x="2213016" y="1900772"/>
                  </a:lnTo>
                  <a:lnTo>
                    <a:pt x="2187122" y="1936922"/>
                  </a:lnTo>
                  <a:lnTo>
                    <a:pt x="2159953" y="1972067"/>
                  </a:lnTo>
                  <a:lnTo>
                    <a:pt x="2131544" y="2006174"/>
                  </a:lnTo>
                  <a:lnTo>
                    <a:pt x="2101928" y="2039209"/>
                  </a:lnTo>
                  <a:lnTo>
                    <a:pt x="2071138" y="2071138"/>
                  </a:lnTo>
                  <a:lnTo>
                    <a:pt x="2039209" y="2101928"/>
                  </a:lnTo>
                  <a:lnTo>
                    <a:pt x="2006174" y="2131544"/>
                  </a:lnTo>
                  <a:lnTo>
                    <a:pt x="1972067" y="2159953"/>
                  </a:lnTo>
                  <a:lnTo>
                    <a:pt x="1936922" y="2187122"/>
                  </a:lnTo>
                  <a:lnTo>
                    <a:pt x="1900772" y="2213016"/>
                  </a:lnTo>
                  <a:lnTo>
                    <a:pt x="1863651" y="2237602"/>
                  </a:lnTo>
                  <a:lnTo>
                    <a:pt x="1825593" y="2260846"/>
                  </a:lnTo>
                  <a:lnTo>
                    <a:pt x="1786631" y="2282715"/>
                  </a:lnTo>
                  <a:lnTo>
                    <a:pt x="1746799" y="2303174"/>
                  </a:lnTo>
                  <a:lnTo>
                    <a:pt x="1706131" y="2322190"/>
                  </a:lnTo>
                  <a:lnTo>
                    <a:pt x="1664661" y="2339730"/>
                  </a:lnTo>
                  <a:lnTo>
                    <a:pt x="1622422" y="2355759"/>
                  </a:lnTo>
                  <a:lnTo>
                    <a:pt x="1579448" y="2370244"/>
                  </a:lnTo>
                  <a:lnTo>
                    <a:pt x="1535773" y="2383151"/>
                  </a:lnTo>
                  <a:lnTo>
                    <a:pt x="1491431" y="2394447"/>
                  </a:lnTo>
                  <a:lnTo>
                    <a:pt x="1446454" y="2404097"/>
                  </a:lnTo>
                  <a:lnTo>
                    <a:pt x="1400877" y="2412068"/>
                  </a:lnTo>
                  <a:lnTo>
                    <a:pt x="1354735" y="2418327"/>
                  </a:lnTo>
                  <a:lnTo>
                    <a:pt x="1308059" y="2422839"/>
                  </a:lnTo>
                  <a:lnTo>
                    <a:pt x="1260884" y="2425571"/>
                  </a:lnTo>
                  <a:lnTo>
                    <a:pt x="1213244" y="2426489"/>
                  </a:lnTo>
                  <a:lnTo>
                    <a:pt x="1165605" y="2425571"/>
                  </a:lnTo>
                  <a:lnTo>
                    <a:pt x="1118430" y="2422839"/>
                  </a:lnTo>
                  <a:lnTo>
                    <a:pt x="1071754" y="2418327"/>
                  </a:lnTo>
                  <a:lnTo>
                    <a:pt x="1025612" y="2412068"/>
                  </a:lnTo>
                  <a:lnTo>
                    <a:pt x="980035" y="2404097"/>
                  </a:lnTo>
                  <a:lnTo>
                    <a:pt x="935059" y="2394447"/>
                  </a:lnTo>
                  <a:lnTo>
                    <a:pt x="890716" y="2383151"/>
                  </a:lnTo>
                  <a:lnTo>
                    <a:pt x="847041" y="2370244"/>
                  </a:lnTo>
                  <a:lnTo>
                    <a:pt x="804067" y="2355759"/>
                  </a:lnTo>
                  <a:lnTo>
                    <a:pt x="761828" y="2339730"/>
                  </a:lnTo>
                  <a:lnTo>
                    <a:pt x="720358" y="2322190"/>
                  </a:lnTo>
                  <a:lnTo>
                    <a:pt x="679690" y="2303174"/>
                  </a:lnTo>
                  <a:lnTo>
                    <a:pt x="639858" y="2282715"/>
                  </a:lnTo>
                  <a:lnTo>
                    <a:pt x="600896" y="2260846"/>
                  </a:lnTo>
                  <a:lnTo>
                    <a:pt x="562838" y="2237602"/>
                  </a:lnTo>
                  <a:lnTo>
                    <a:pt x="525717" y="2213016"/>
                  </a:lnTo>
                  <a:lnTo>
                    <a:pt x="489567" y="2187122"/>
                  </a:lnTo>
                  <a:lnTo>
                    <a:pt x="454422" y="2159953"/>
                  </a:lnTo>
                  <a:lnTo>
                    <a:pt x="420315" y="2131544"/>
                  </a:lnTo>
                  <a:lnTo>
                    <a:pt x="387280" y="2101928"/>
                  </a:lnTo>
                  <a:lnTo>
                    <a:pt x="355351" y="2071138"/>
                  </a:lnTo>
                  <a:lnTo>
                    <a:pt x="324561" y="2039209"/>
                  </a:lnTo>
                  <a:lnTo>
                    <a:pt x="294945" y="2006174"/>
                  </a:lnTo>
                  <a:lnTo>
                    <a:pt x="266536" y="1972067"/>
                  </a:lnTo>
                  <a:lnTo>
                    <a:pt x="239367" y="1936922"/>
                  </a:lnTo>
                  <a:lnTo>
                    <a:pt x="213473" y="1900772"/>
                  </a:lnTo>
                  <a:lnTo>
                    <a:pt x="188887" y="1863651"/>
                  </a:lnTo>
                  <a:lnTo>
                    <a:pt x="165643" y="1825593"/>
                  </a:lnTo>
                  <a:lnTo>
                    <a:pt x="143774" y="1786631"/>
                  </a:lnTo>
                  <a:lnTo>
                    <a:pt x="123315" y="1746799"/>
                  </a:lnTo>
                  <a:lnTo>
                    <a:pt x="104299" y="1706131"/>
                  </a:lnTo>
                  <a:lnTo>
                    <a:pt x="86759" y="1664661"/>
                  </a:lnTo>
                  <a:lnTo>
                    <a:pt x="70730" y="1622422"/>
                  </a:lnTo>
                  <a:lnTo>
                    <a:pt x="56245" y="1579448"/>
                  </a:lnTo>
                  <a:lnTo>
                    <a:pt x="43338" y="1535773"/>
                  </a:lnTo>
                  <a:lnTo>
                    <a:pt x="32042" y="1491431"/>
                  </a:lnTo>
                  <a:lnTo>
                    <a:pt x="22392" y="1446454"/>
                  </a:lnTo>
                  <a:lnTo>
                    <a:pt x="14420" y="1400877"/>
                  </a:lnTo>
                  <a:lnTo>
                    <a:pt x="8162" y="1354735"/>
                  </a:lnTo>
                  <a:lnTo>
                    <a:pt x="3650" y="1308059"/>
                  </a:lnTo>
                  <a:lnTo>
                    <a:pt x="918" y="1260884"/>
                  </a:lnTo>
                  <a:lnTo>
                    <a:pt x="0" y="1213244"/>
                  </a:lnTo>
                  <a:lnTo>
                    <a:pt x="918" y="1165605"/>
                  </a:lnTo>
                  <a:lnTo>
                    <a:pt x="3650" y="1118430"/>
                  </a:lnTo>
                  <a:lnTo>
                    <a:pt x="8162" y="1071754"/>
                  </a:lnTo>
                  <a:lnTo>
                    <a:pt x="14421" y="1025612"/>
                  </a:lnTo>
                  <a:lnTo>
                    <a:pt x="22392" y="980035"/>
                  </a:lnTo>
                  <a:lnTo>
                    <a:pt x="32042" y="935059"/>
                  </a:lnTo>
                  <a:lnTo>
                    <a:pt x="43338" y="890716"/>
                  </a:lnTo>
                  <a:lnTo>
                    <a:pt x="56245" y="847041"/>
                  </a:lnTo>
                  <a:lnTo>
                    <a:pt x="70730" y="804067"/>
                  </a:lnTo>
                  <a:lnTo>
                    <a:pt x="86759" y="761828"/>
                  </a:lnTo>
                  <a:lnTo>
                    <a:pt x="104299" y="720358"/>
                  </a:lnTo>
                  <a:lnTo>
                    <a:pt x="123315" y="679690"/>
                  </a:lnTo>
                  <a:lnTo>
                    <a:pt x="143774" y="639858"/>
                  </a:lnTo>
                  <a:lnTo>
                    <a:pt x="165643" y="600896"/>
                  </a:lnTo>
                  <a:lnTo>
                    <a:pt x="188887" y="562838"/>
                  </a:lnTo>
                  <a:lnTo>
                    <a:pt x="213473" y="525717"/>
                  </a:lnTo>
                  <a:lnTo>
                    <a:pt x="239367" y="489567"/>
                  </a:lnTo>
                  <a:lnTo>
                    <a:pt x="266536" y="454422"/>
                  </a:lnTo>
                  <a:lnTo>
                    <a:pt x="294945" y="420315"/>
                  </a:lnTo>
                  <a:lnTo>
                    <a:pt x="324561" y="387280"/>
                  </a:lnTo>
                  <a:lnTo>
                    <a:pt x="355351" y="355351"/>
                  </a:lnTo>
                  <a:lnTo>
                    <a:pt x="387280" y="324561"/>
                  </a:lnTo>
                  <a:lnTo>
                    <a:pt x="420315" y="294945"/>
                  </a:lnTo>
                  <a:lnTo>
                    <a:pt x="454422" y="266536"/>
                  </a:lnTo>
                  <a:lnTo>
                    <a:pt x="489567" y="239367"/>
                  </a:lnTo>
                  <a:lnTo>
                    <a:pt x="525717" y="213473"/>
                  </a:lnTo>
                  <a:lnTo>
                    <a:pt x="562838" y="188887"/>
                  </a:lnTo>
                  <a:lnTo>
                    <a:pt x="600897" y="165643"/>
                  </a:lnTo>
                  <a:lnTo>
                    <a:pt x="639858" y="143774"/>
                  </a:lnTo>
                  <a:lnTo>
                    <a:pt x="679690" y="123315"/>
                  </a:lnTo>
                  <a:lnTo>
                    <a:pt x="720358" y="104299"/>
                  </a:lnTo>
                  <a:lnTo>
                    <a:pt x="761828" y="86759"/>
                  </a:lnTo>
                  <a:lnTo>
                    <a:pt x="804067" y="70730"/>
                  </a:lnTo>
                  <a:lnTo>
                    <a:pt x="847041" y="56245"/>
                  </a:lnTo>
                  <a:lnTo>
                    <a:pt x="890716" y="43338"/>
                  </a:lnTo>
                  <a:lnTo>
                    <a:pt x="935059" y="32042"/>
                  </a:lnTo>
                  <a:lnTo>
                    <a:pt x="980035" y="22392"/>
                  </a:lnTo>
                  <a:lnTo>
                    <a:pt x="1025612" y="14421"/>
                  </a:lnTo>
                  <a:lnTo>
                    <a:pt x="1071754" y="8162"/>
                  </a:lnTo>
                  <a:lnTo>
                    <a:pt x="1118430" y="3650"/>
                  </a:lnTo>
                  <a:lnTo>
                    <a:pt x="1165605" y="918"/>
                  </a:lnTo>
                  <a:lnTo>
                    <a:pt x="1213244" y="0"/>
                  </a:lnTo>
                </a:path>
              </a:pathLst>
            </a:custGeom>
            <a:ln w="29105">
              <a:solidFill>
                <a:srgbClr val="F3610A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34" name="object 34" descr=""/>
          <p:cNvSpPr txBox="1"/>
          <p:nvPr/>
        </p:nvSpPr>
        <p:spPr>
          <a:xfrm>
            <a:off x="16733848" y="1196616"/>
            <a:ext cx="1132840" cy="86233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 marR="5080" indent="147320">
              <a:lnSpc>
                <a:spcPct val="112000"/>
              </a:lnSpc>
              <a:spcBef>
                <a:spcPts val="90"/>
              </a:spcBef>
            </a:pPr>
            <a:r>
              <a:rPr dirty="0" sz="1450" spc="135" b="1">
                <a:solidFill>
                  <a:srgbClr val="FFFFFF"/>
                </a:solidFill>
                <a:latin typeface="Roboto"/>
                <a:cs typeface="Roboto"/>
              </a:rPr>
              <a:t>MONTO </a:t>
            </a:r>
            <a:r>
              <a:rPr dirty="0" sz="1450" spc="150" b="1">
                <a:solidFill>
                  <a:srgbClr val="FFFFFF"/>
                </a:solidFill>
                <a:latin typeface="Roboto"/>
                <a:cs typeface="Roboto"/>
              </a:rPr>
              <a:t>ATRASADO</a:t>
            </a:r>
            <a:endParaRPr sz="1450">
              <a:latin typeface="Roboto"/>
              <a:cs typeface="Roboto"/>
            </a:endParaRPr>
          </a:p>
          <a:p>
            <a:pPr marL="61594">
              <a:lnSpc>
                <a:spcPct val="100000"/>
              </a:lnSpc>
              <a:spcBef>
                <a:spcPts val="955"/>
              </a:spcBef>
            </a:pPr>
            <a:r>
              <a:rPr dirty="0" sz="1450" spc="45" b="1">
                <a:solidFill>
                  <a:srgbClr val="C31919"/>
                </a:solidFill>
                <a:latin typeface="Roboto"/>
                <a:cs typeface="Roboto"/>
              </a:rPr>
              <a:t>$30,053.43</a:t>
            </a:r>
            <a:endParaRPr sz="1450">
              <a:latin typeface="Roboto"/>
              <a:cs typeface="Roboto"/>
            </a:endParaRPr>
          </a:p>
        </p:txBody>
      </p:sp>
      <p:grpSp>
        <p:nvGrpSpPr>
          <p:cNvPr id="35" name="object 35" descr=""/>
          <p:cNvGrpSpPr/>
          <p:nvPr/>
        </p:nvGrpSpPr>
        <p:grpSpPr>
          <a:xfrm>
            <a:off x="6819993" y="5166098"/>
            <a:ext cx="2402840" cy="2429510"/>
            <a:chOff x="6819993" y="5166098"/>
            <a:chExt cx="2402840" cy="2429510"/>
          </a:xfrm>
        </p:grpSpPr>
        <p:sp>
          <p:nvSpPr>
            <p:cNvPr id="36" name="object 36" descr=""/>
            <p:cNvSpPr/>
            <p:nvPr/>
          </p:nvSpPr>
          <p:spPr>
            <a:xfrm>
              <a:off x="6834598" y="5180703"/>
              <a:ext cx="2373630" cy="2400300"/>
            </a:xfrm>
            <a:custGeom>
              <a:avLst/>
              <a:gdLst/>
              <a:ahLst/>
              <a:cxnLst/>
              <a:rect l="l" t="t" r="r" b="b"/>
              <a:pathLst>
                <a:path w="2373629" h="2400300">
                  <a:moveTo>
                    <a:pt x="1186789" y="0"/>
                  </a:moveTo>
                  <a:lnTo>
                    <a:pt x="1138911" y="1465"/>
                  </a:lnTo>
                  <a:lnTo>
                    <a:pt x="1091525" y="4780"/>
                  </a:lnTo>
                  <a:lnTo>
                    <a:pt x="1044667" y="9908"/>
                  </a:lnTo>
                  <a:lnTo>
                    <a:pt x="998372" y="16815"/>
                  </a:lnTo>
                  <a:lnTo>
                    <a:pt x="952674" y="25464"/>
                  </a:lnTo>
                  <a:lnTo>
                    <a:pt x="907609" y="35821"/>
                  </a:lnTo>
                  <a:lnTo>
                    <a:pt x="863211" y="47851"/>
                  </a:lnTo>
                  <a:lnTo>
                    <a:pt x="819516" y="61517"/>
                  </a:lnTo>
                  <a:lnTo>
                    <a:pt x="776558" y="76785"/>
                  </a:lnTo>
                  <a:lnTo>
                    <a:pt x="734372" y="93620"/>
                  </a:lnTo>
                  <a:lnTo>
                    <a:pt x="692992" y="111986"/>
                  </a:lnTo>
                  <a:lnTo>
                    <a:pt x="652455" y="131848"/>
                  </a:lnTo>
                  <a:lnTo>
                    <a:pt x="612795" y="153170"/>
                  </a:lnTo>
                  <a:lnTo>
                    <a:pt x="574046" y="175918"/>
                  </a:lnTo>
                  <a:lnTo>
                    <a:pt x="536244" y="200056"/>
                  </a:lnTo>
                  <a:lnTo>
                    <a:pt x="499424" y="225548"/>
                  </a:lnTo>
                  <a:lnTo>
                    <a:pt x="463619" y="252360"/>
                  </a:lnTo>
                  <a:lnTo>
                    <a:pt x="428867" y="280456"/>
                  </a:lnTo>
                  <a:lnTo>
                    <a:pt x="395200" y="309801"/>
                  </a:lnTo>
                  <a:lnTo>
                    <a:pt x="362655" y="340360"/>
                  </a:lnTo>
                  <a:lnTo>
                    <a:pt x="331265" y="372097"/>
                  </a:lnTo>
                  <a:lnTo>
                    <a:pt x="301067" y="404977"/>
                  </a:lnTo>
                  <a:lnTo>
                    <a:pt x="272094" y="438964"/>
                  </a:lnTo>
                  <a:lnTo>
                    <a:pt x="244383" y="474024"/>
                  </a:lnTo>
                  <a:lnTo>
                    <a:pt x="217967" y="510122"/>
                  </a:lnTo>
                  <a:lnTo>
                    <a:pt x="192881" y="547221"/>
                  </a:lnTo>
                  <a:lnTo>
                    <a:pt x="169161" y="585286"/>
                  </a:lnTo>
                  <a:lnTo>
                    <a:pt x="146841" y="624283"/>
                  </a:lnTo>
                  <a:lnTo>
                    <a:pt x="125957" y="664176"/>
                  </a:lnTo>
                  <a:lnTo>
                    <a:pt x="106542" y="704929"/>
                  </a:lnTo>
                  <a:lnTo>
                    <a:pt x="88633" y="746508"/>
                  </a:lnTo>
                  <a:lnTo>
                    <a:pt x="72264" y="788877"/>
                  </a:lnTo>
                  <a:lnTo>
                    <a:pt x="57470" y="832001"/>
                  </a:lnTo>
                  <a:lnTo>
                    <a:pt x="44285" y="875844"/>
                  </a:lnTo>
                  <a:lnTo>
                    <a:pt x="32745" y="920371"/>
                  </a:lnTo>
                  <a:lnTo>
                    <a:pt x="22885" y="965548"/>
                  </a:lnTo>
                  <a:lnTo>
                    <a:pt x="14739" y="1011338"/>
                  </a:lnTo>
                  <a:lnTo>
                    <a:pt x="8343" y="1057707"/>
                  </a:lnTo>
                  <a:lnTo>
                    <a:pt x="3731" y="1104618"/>
                  </a:lnTo>
                  <a:lnTo>
                    <a:pt x="938" y="1152037"/>
                  </a:lnTo>
                  <a:lnTo>
                    <a:pt x="0" y="1199929"/>
                  </a:lnTo>
                  <a:lnTo>
                    <a:pt x="938" y="1247821"/>
                  </a:lnTo>
                  <a:lnTo>
                    <a:pt x="3731" y="1295240"/>
                  </a:lnTo>
                  <a:lnTo>
                    <a:pt x="8343" y="1342152"/>
                  </a:lnTo>
                  <a:lnTo>
                    <a:pt x="14739" y="1388520"/>
                  </a:lnTo>
                  <a:lnTo>
                    <a:pt x="22885" y="1434310"/>
                  </a:lnTo>
                  <a:lnTo>
                    <a:pt x="32745" y="1479487"/>
                  </a:lnTo>
                  <a:lnTo>
                    <a:pt x="44285" y="1524014"/>
                  </a:lnTo>
                  <a:lnTo>
                    <a:pt x="57470" y="1567858"/>
                  </a:lnTo>
                  <a:lnTo>
                    <a:pt x="72264" y="1610981"/>
                  </a:lnTo>
                  <a:lnTo>
                    <a:pt x="88633" y="1653350"/>
                  </a:lnTo>
                  <a:lnTo>
                    <a:pt x="106542" y="1694929"/>
                  </a:lnTo>
                  <a:lnTo>
                    <a:pt x="125957" y="1735683"/>
                  </a:lnTo>
                  <a:lnTo>
                    <a:pt x="146841" y="1775575"/>
                  </a:lnTo>
                  <a:lnTo>
                    <a:pt x="169161" y="1814572"/>
                  </a:lnTo>
                  <a:lnTo>
                    <a:pt x="192881" y="1852638"/>
                  </a:lnTo>
                  <a:lnTo>
                    <a:pt x="217967" y="1889737"/>
                  </a:lnTo>
                  <a:lnTo>
                    <a:pt x="244383" y="1925834"/>
                  </a:lnTo>
                  <a:lnTo>
                    <a:pt x="272094" y="1960894"/>
                  </a:lnTo>
                  <a:lnTo>
                    <a:pt x="301067" y="1994881"/>
                  </a:lnTo>
                  <a:lnTo>
                    <a:pt x="331265" y="2027761"/>
                  </a:lnTo>
                  <a:lnTo>
                    <a:pt x="362655" y="2059498"/>
                  </a:lnTo>
                  <a:lnTo>
                    <a:pt x="395200" y="2090057"/>
                  </a:lnTo>
                  <a:lnTo>
                    <a:pt x="428867" y="2119402"/>
                  </a:lnTo>
                  <a:lnTo>
                    <a:pt x="463619" y="2147498"/>
                  </a:lnTo>
                  <a:lnTo>
                    <a:pt x="499424" y="2174310"/>
                  </a:lnTo>
                  <a:lnTo>
                    <a:pt x="536244" y="2199802"/>
                  </a:lnTo>
                  <a:lnTo>
                    <a:pt x="574046" y="2223940"/>
                  </a:lnTo>
                  <a:lnTo>
                    <a:pt x="612795" y="2246688"/>
                  </a:lnTo>
                  <a:lnTo>
                    <a:pt x="652455" y="2268010"/>
                  </a:lnTo>
                  <a:lnTo>
                    <a:pt x="692992" y="2287872"/>
                  </a:lnTo>
                  <a:lnTo>
                    <a:pt x="734372" y="2306238"/>
                  </a:lnTo>
                  <a:lnTo>
                    <a:pt x="776558" y="2323073"/>
                  </a:lnTo>
                  <a:lnTo>
                    <a:pt x="819516" y="2338341"/>
                  </a:lnTo>
                  <a:lnTo>
                    <a:pt x="863211" y="2352008"/>
                  </a:lnTo>
                  <a:lnTo>
                    <a:pt x="907609" y="2364037"/>
                  </a:lnTo>
                  <a:lnTo>
                    <a:pt x="952674" y="2374394"/>
                  </a:lnTo>
                  <a:lnTo>
                    <a:pt x="998372" y="2383043"/>
                  </a:lnTo>
                  <a:lnTo>
                    <a:pt x="1044667" y="2389950"/>
                  </a:lnTo>
                  <a:lnTo>
                    <a:pt x="1091525" y="2395078"/>
                  </a:lnTo>
                  <a:lnTo>
                    <a:pt x="1138911" y="2398393"/>
                  </a:lnTo>
                  <a:lnTo>
                    <a:pt x="1186789" y="2399859"/>
                  </a:lnTo>
                  <a:lnTo>
                    <a:pt x="1234668" y="2398393"/>
                  </a:lnTo>
                  <a:lnTo>
                    <a:pt x="1282054" y="2395078"/>
                  </a:lnTo>
                  <a:lnTo>
                    <a:pt x="1328911" y="2389950"/>
                  </a:lnTo>
                  <a:lnTo>
                    <a:pt x="1375207" y="2383043"/>
                  </a:lnTo>
                  <a:lnTo>
                    <a:pt x="1420904" y="2374394"/>
                  </a:lnTo>
                  <a:lnTo>
                    <a:pt x="1465969" y="2364037"/>
                  </a:lnTo>
                  <a:lnTo>
                    <a:pt x="1510367" y="2352008"/>
                  </a:lnTo>
                  <a:lnTo>
                    <a:pt x="1554063" y="2338341"/>
                  </a:lnTo>
                  <a:lnTo>
                    <a:pt x="1597021" y="2323073"/>
                  </a:lnTo>
                  <a:lnTo>
                    <a:pt x="1639207" y="2306238"/>
                  </a:lnTo>
                  <a:lnTo>
                    <a:pt x="1680586" y="2287872"/>
                  </a:lnTo>
                  <a:lnTo>
                    <a:pt x="1721124" y="2268010"/>
                  </a:lnTo>
                  <a:lnTo>
                    <a:pt x="1760784" y="2246688"/>
                  </a:lnTo>
                  <a:lnTo>
                    <a:pt x="1799533" y="2223940"/>
                  </a:lnTo>
                  <a:lnTo>
                    <a:pt x="1837335" y="2199802"/>
                  </a:lnTo>
                  <a:lnTo>
                    <a:pt x="1874155" y="2174310"/>
                  </a:lnTo>
                  <a:lnTo>
                    <a:pt x="1909959" y="2147498"/>
                  </a:lnTo>
                  <a:lnTo>
                    <a:pt x="1944712" y="2119402"/>
                  </a:lnTo>
                  <a:lnTo>
                    <a:pt x="1978379" y="2090057"/>
                  </a:lnTo>
                  <a:lnTo>
                    <a:pt x="2010924" y="2059498"/>
                  </a:lnTo>
                  <a:lnTo>
                    <a:pt x="2042314" y="2027761"/>
                  </a:lnTo>
                  <a:lnTo>
                    <a:pt x="2072512" y="1994881"/>
                  </a:lnTo>
                  <a:lnTo>
                    <a:pt x="2101485" y="1960894"/>
                  </a:lnTo>
                  <a:lnTo>
                    <a:pt x="2129196" y="1925834"/>
                  </a:lnTo>
                  <a:lnTo>
                    <a:pt x="2155613" y="1889737"/>
                  </a:lnTo>
                  <a:lnTo>
                    <a:pt x="2180698" y="1852638"/>
                  </a:lnTo>
                  <a:lnTo>
                    <a:pt x="2204418" y="1814572"/>
                  </a:lnTo>
                  <a:lnTo>
                    <a:pt x="2226738" y="1775575"/>
                  </a:lnTo>
                  <a:lnTo>
                    <a:pt x="2247623" y="1735683"/>
                  </a:lnTo>
                  <a:lnTo>
                    <a:pt x="2267037" y="1694929"/>
                  </a:lnTo>
                  <a:lnTo>
                    <a:pt x="2284946" y="1653350"/>
                  </a:lnTo>
                  <a:lnTo>
                    <a:pt x="2301315" y="1610981"/>
                  </a:lnTo>
                  <a:lnTo>
                    <a:pt x="2316110" y="1567858"/>
                  </a:lnTo>
                  <a:lnTo>
                    <a:pt x="2329294" y="1524014"/>
                  </a:lnTo>
                  <a:lnTo>
                    <a:pt x="2340834" y="1479487"/>
                  </a:lnTo>
                  <a:lnTo>
                    <a:pt x="2350694" y="1434310"/>
                  </a:lnTo>
                  <a:lnTo>
                    <a:pt x="2358840" y="1388520"/>
                  </a:lnTo>
                  <a:lnTo>
                    <a:pt x="2365236" y="1342152"/>
                  </a:lnTo>
                  <a:lnTo>
                    <a:pt x="2369848" y="1295240"/>
                  </a:lnTo>
                  <a:lnTo>
                    <a:pt x="2372641" y="1247821"/>
                  </a:lnTo>
                  <a:lnTo>
                    <a:pt x="2373580" y="1199929"/>
                  </a:lnTo>
                  <a:lnTo>
                    <a:pt x="2372641" y="1152037"/>
                  </a:lnTo>
                  <a:lnTo>
                    <a:pt x="2369848" y="1104618"/>
                  </a:lnTo>
                  <a:lnTo>
                    <a:pt x="2365236" y="1057707"/>
                  </a:lnTo>
                  <a:lnTo>
                    <a:pt x="2358840" y="1011338"/>
                  </a:lnTo>
                  <a:lnTo>
                    <a:pt x="2350694" y="965548"/>
                  </a:lnTo>
                  <a:lnTo>
                    <a:pt x="2340834" y="920371"/>
                  </a:lnTo>
                  <a:lnTo>
                    <a:pt x="2329294" y="875844"/>
                  </a:lnTo>
                  <a:lnTo>
                    <a:pt x="2316110" y="832001"/>
                  </a:lnTo>
                  <a:lnTo>
                    <a:pt x="2301315" y="788877"/>
                  </a:lnTo>
                  <a:lnTo>
                    <a:pt x="2284946" y="746508"/>
                  </a:lnTo>
                  <a:lnTo>
                    <a:pt x="2267037" y="704929"/>
                  </a:lnTo>
                  <a:lnTo>
                    <a:pt x="2247623" y="664176"/>
                  </a:lnTo>
                  <a:lnTo>
                    <a:pt x="2226738" y="624283"/>
                  </a:lnTo>
                  <a:lnTo>
                    <a:pt x="2204418" y="585286"/>
                  </a:lnTo>
                  <a:lnTo>
                    <a:pt x="2180698" y="547221"/>
                  </a:lnTo>
                  <a:lnTo>
                    <a:pt x="2155613" y="510122"/>
                  </a:lnTo>
                  <a:lnTo>
                    <a:pt x="2129196" y="474024"/>
                  </a:lnTo>
                  <a:lnTo>
                    <a:pt x="2101485" y="438964"/>
                  </a:lnTo>
                  <a:lnTo>
                    <a:pt x="2072512" y="404977"/>
                  </a:lnTo>
                  <a:lnTo>
                    <a:pt x="2042314" y="372097"/>
                  </a:lnTo>
                  <a:lnTo>
                    <a:pt x="2010924" y="340360"/>
                  </a:lnTo>
                  <a:lnTo>
                    <a:pt x="1978379" y="309801"/>
                  </a:lnTo>
                  <a:lnTo>
                    <a:pt x="1944712" y="280456"/>
                  </a:lnTo>
                  <a:lnTo>
                    <a:pt x="1909959" y="252360"/>
                  </a:lnTo>
                  <a:lnTo>
                    <a:pt x="1874155" y="225548"/>
                  </a:lnTo>
                  <a:lnTo>
                    <a:pt x="1837335" y="200056"/>
                  </a:lnTo>
                  <a:lnTo>
                    <a:pt x="1799533" y="175918"/>
                  </a:lnTo>
                  <a:lnTo>
                    <a:pt x="1760784" y="153170"/>
                  </a:lnTo>
                  <a:lnTo>
                    <a:pt x="1721124" y="131848"/>
                  </a:lnTo>
                  <a:lnTo>
                    <a:pt x="1680586" y="111986"/>
                  </a:lnTo>
                  <a:lnTo>
                    <a:pt x="1639207" y="93620"/>
                  </a:lnTo>
                  <a:lnTo>
                    <a:pt x="1597021" y="76785"/>
                  </a:lnTo>
                  <a:lnTo>
                    <a:pt x="1554063" y="61517"/>
                  </a:lnTo>
                  <a:lnTo>
                    <a:pt x="1510367" y="47851"/>
                  </a:lnTo>
                  <a:lnTo>
                    <a:pt x="1465969" y="35821"/>
                  </a:lnTo>
                  <a:lnTo>
                    <a:pt x="1420904" y="25464"/>
                  </a:lnTo>
                  <a:lnTo>
                    <a:pt x="1375207" y="16815"/>
                  </a:lnTo>
                  <a:lnTo>
                    <a:pt x="1328911" y="9908"/>
                  </a:lnTo>
                  <a:lnTo>
                    <a:pt x="1282054" y="4780"/>
                  </a:lnTo>
                  <a:lnTo>
                    <a:pt x="1234668" y="1465"/>
                  </a:lnTo>
                  <a:lnTo>
                    <a:pt x="1186789" y="0"/>
                  </a:lnTo>
                  <a:close/>
                </a:path>
              </a:pathLst>
            </a:custGeom>
            <a:solidFill>
              <a:srgbClr val="4AAF30">
                <a:alpha val="1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7" name="object 37" descr=""/>
            <p:cNvSpPr/>
            <p:nvPr/>
          </p:nvSpPr>
          <p:spPr>
            <a:xfrm>
              <a:off x="6834598" y="5180703"/>
              <a:ext cx="2373630" cy="2400300"/>
            </a:xfrm>
            <a:custGeom>
              <a:avLst/>
              <a:gdLst/>
              <a:ahLst/>
              <a:cxnLst/>
              <a:rect l="l" t="t" r="r" b="b"/>
              <a:pathLst>
                <a:path w="2373629" h="2400300">
                  <a:moveTo>
                    <a:pt x="1186790" y="0"/>
                  </a:moveTo>
                  <a:lnTo>
                    <a:pt x="1234668" y="1465"/>
                  </a:lnTo>
                  <a:lnTo>
                    <a:pt x="1282054" y="4780"/>
                  </a:lnTo>
                  <a:lnTo>
                    <a:pt x="1328912" y="9908"/>
                  </a:lnTo>
                  <a:lnTo>
                    <a:pt x="1375207" y="16815"/>
                  </a:lnTo>
                  <a:lnTo>
                    <a:pt x="1420905" y="25464"/>
                  </a:lnTo>
                  <a:lnTo>
                    <a:pt x="1465970" y="35821"/>
                  </a:lnTo>
                  <a:lnTo>
                    <a:pt x="1510367" y="47851"/>
                  </a:lnTo>
                  <a:lnTo>
                    <a:pt x="1554063" y="61517"/>
                  </a:lnTo>
                  <a:lnTo>
                    <a:pt x="1597021" y="76785"/>
                  </a:lnTo>
                  <a:lnTo>
                    <a:pt x="1639207" y="93620"/>
                  </a:lnTo>
                  <a:lnTo>
                    <a:pt x="1680586" y="111986"/>
                  </a:lnTo>
                  <a:lnTo>
                    <a:pt x="1721124" y="131848"/>
                  </a:lnTo>
                  <a:lnTo>
                    <a:pt x="1760784" y="153170"/>
                  </a:lnTo>
                  <a:lnTo>
                    <a:pt x="1799533" y="175918"/>
                  </a:lnTo>
                  <a:lnTo>
                    <a:pt x="1837335" y="200056"/>
                  </a:lnTo>
                  <a:lnTo>
                    <a:pt x="1874155" y="225548"/>
                  </a:lnTo>
                  <a:lnTo>
                    <a:pt x="1909959" y="252360"/>
                  </a:lnTo>
                  <a:lnTo>
                    <a:pt x="1944712" y="280456"/>
                  </a:lnTo>
                  <a:lnTo>
                    <a:pt x="1978379" y="309801"/>
                  </a:lnTo>
                  <a:lnTo>
                    <a:pt x="2010924" y="340360"/>
                  </a:lnTo>
                  <a:lnTo>
                    <a:pt x="2042313" y="372097"/>
                  </a:lnTo>
                  <a:lnTo>
                    <a:pt x="2072512" y="404977"/>
                  </a:lnTo>
                  <a:lnTo>
                    <a:pt x="2101484" y="438964"/>
                  </a:lnTo>
                  <a:lnTo>
                    <a:pt x="2129196" y="474024"/>
                  </a:lnTo>
                  <a:lnTo>
                    <a:pt x="2155612" y="510121"/>
                  </a:lnTo>
                  <a:lnTo>
                    <a:pt x="2180698" y="547220"/>
                  </a:lnTo>
                  <a:lnTo>
                    <a:pt x="2204418" y="585286"/>
                  </a:lnTo>
                  <a:lnTo>
                    <a:pt x="2226738" y="624283"/>
                  </a:lnTo>
                  <a:lnTo>
                    <a:pt x="2247622" y="664176"/>
                  </a:lnTo>
                  <a:lnTo>
                    <a:pt x="2267036" y="704929"/>
                  </a:lnTo>
                  <a:lnTo>
                    <a:pt x="2284946" y="746508"/>
                  </a:lnTo>
                  <a:lnTo>
                    <a:pt x="2301315" y="788877"/>
                  </a:lnTo>
                  <a:lnTo>
                    <a:pt x="2316109" y="832001"/>
                  </a:lnTo>
                  <a:lnTo>
                    <a:pt x="2329294" y="875844"/>
                  </a:lnTo>
                  <a:lnTo>
                    <a:pt x="2340834" y="920371"/>
                  </a:lnTo>
                  <a:lnTo>
                    <a:pt x="2350694" y="965548"/>
                  </a:lnTo>
                  <a:lnTo>
                    <a:pt x="2358840" y="1011338"/>
                  </a:lnTo>
                  <a:lnTo>
                    <a:pt x="2365236" y="1057706"/>
                  </a:lnTo>
                  <a:lnTo>
                    <a:pt x="2369848" y="1104618"/>
                  </a:lnTo>
                  <a:lnTo>
                    <a:pt x="2372641" y="1152037"/>
                  </a:lnTo>
                  <a:lnTo>
                    <a:pt x="2373579" y="1199929"/>
                  </a:lnTo>
                  <a:lnTo>
                    <a:pt x="2372641" y="1247821"/>
                  </a:lnTo>
                  <a:lnTo>
                    <a:pt x="2369848" y="1295240"/>
                  </a:lnTo>
                  <a:lnTo>
                    <a:pt x="2365236" y="1342152"/>
                  </a:lnTo>
                  <a:lnTo>
                    <a:pt x="2358840" y="1388520"/>
                  </a:lnTo>
                  <a:lnTo>
                    <a:pt x="2350694" y="1434310"/>
                  </a:lnTo>
                  <a:lnTo>
                    <a:pt x="2340834" y="1479487"/>
                  </a:lnTo>
                  <a:lnTo>
                    <a:pt x="2329294" y="1524014"/>
                  </a:lnTo>
                  <a:lnTo>
                    <a:pt x="2316109" y="1567858"/>
                  </a:lnTo>
                  <a:lnTo>
                    <a:pt x="2301315" y="1610981"/>
                  </a:lnTo>
                  <a:lnTo>
                    <a:pt x="2284946" y="1653350"/>
                  </a:lnTo>
                  <a:lnTo>
                    <a:pt x="2267036" y="1694929"/>
                  </a:lnTo>
                  <a:lnTo>
                    <a:pt x="2247622" y="1735683"/>
                  </a:lnTo>
                  <a:lnTo>
                    <a:pt x="2226738" y="1775575"/>
                  </a:lnTo>
                  <a:lnTo>
                    <a:pt x="2204418" y="1814572"/>
                  </a:lnTo>
                  <a:lnTo>
                    <a:pt x="2180698" y="1852638"/>
                  </a:lnTo>
                  <a:lnTo>
                    <a:pt x="2155612" y="1889737"/>
                  </a:lnTo>
                  <a:lnTo>
                    <a:pt x="2129196" y="1925834"/>
                  </a:lnTo>
                  <a:lnTo>
                    <a:pt x="2101484" y="1960894"/>
                  </a:lnTo>
                  <a:lnTo>
                    <a:pt x="2072512" y="1994881"/>
                  </a:lnTo>
                  <a:lnTo>
                    <a:pt x="2042313" y="2027761"/>
                  </a:lnTo>
                  <a:lnTo>
                    <a:pt x="2010924" y="2059498"/>
                  </a:lnTo>
                  <a:lnTo>
                    <a:pt x="1978379" y="2090057"/>
                  </a:lnTo>
                  <a:lnTo>
                    <a:pt x="1944712" y="2119402"/>
                  </a:lnTo>
                  <a:lnTo>
                    <a:pt x="1909959" y="2147498"/>
                  </a:lnTo>
                  <a:lnTo>
                    <a:pt x="1874155" y="2174310"/>
                  </a:lnTo>
                  <a:lnTo>
                    <a:pt x="1837335" y="2199802"/>
                  </a:lnTo>
                  <a:lnTo>
                    <a:pt x="1799533" y="2223940"/>
                  </a:lnTo>
                  <a:lnTo>
                    <a:pt x="1760784" y="2246688"/>
                  </a:lnTo>
                  <a:lnTo>
                    <a:pt x="1721124" y="2268010"/>
                  </a:lnTo>
                  <a:lnTo>
                    <a:pt x="1680586" y="2287872"/>
                  </a:lnTo>
                  <a:lnTo>
                    <a:pt x="1639207" y="2306238"/>
                  </a:lnTo>
                  <a:lnTo>
                    <a:pt x="1597021" y="2323073"/>
                  </a:lnTo>
                  <a:lnTo>
                    <a:pt x="1554063" y="2338341"/>
                  </a:lnTo>
                  <a:lnTo>
                    <a:pt x="1510367" y="2352007"/>
                  </a:lnTo>
                  <a:lnTo>
                    <a:pt x="1465970" y="2364037"/>
                  </a:lnTo>
                  <a:lnTo>
                    <a:pt x="1420905" y="2374394"/>
                  </a:lnTo>
                  <a:lnTo>
                    <a:pt x="1375207" y="2383043"/>
                  </a:lnTo>
                  <a:lnTo>
                    <a:pt x="1328912" y="2389949"/>
                  </a:lnTo>
                  <a:lnTo>
                    <a:pt x="1282054" y="2395078"/>
                  </a:lnTo>
                  <a:lnTo>
                    <a:pt x="1234668" y="2398392"/>
                  </a:lnTo>
                  <a:lnTo>
                    <a:pt x="1186790" y="2399858"/>
                  </a:lnTo>
                  <a:lnTo>
                    <a:pt x="1138911" y="2398392"/>
                  </a:lnTo>
                  <a:lnTo>
                    <a:pt x="1091525" y="2395078"/>
                  </a:lnTo>
                  <a:lnTo>
                    <a:pt x="1044667" y="2389949"/>
                  </a:lnTo>
                  <a:lnTo>
                    <a:pt x="998372" y="2383043"/>
                  </a:lnTo>
                  <a:lnTo>
                    <a:pt x="952675" y="2374394"/>
                  </a:lnTo>
                  <a:lnTo>
                    <a:pt x="907609" y="2364037"/>
                  </a:lnTo>
                  <a:lnTo>
                    <a:pt x="863212" y="2352007"/>
                  </a:lnTo>
                  <a:lnTo>
                    <a:pt x="819516" y="2338341"/>
                  </a:lnTo>
                  <a:lnTo>
                    <a:pt x="776558" y="2323073"/>
                  </a:lnTo>
                  <a:lnTo>
                    <a:pt x="734372" y="2306238"/>
                  </a:lnTo>
                  <a:lnTo>
                    <a:pt x="692993" y="2287872"/>
                  </a:lnTo>
                  <a:lnTo>
                    <a:pt x="652455" y="2268010"/>
                  </a:lnTo>
                  <a:lnTo>
                    <a:pt x="612795" y="2246688"/>
                  </a:lnTo>
                  <a:lnTo>
                    <a:pt x="574046" y="2223940"/>
                  </a:lnTo>
                  <a:lnTo>
                    <a:pt x="536244" y="2199802"/>
                  </a:lnTo>
                  <a:lnTo>
                    <a:pt x="499424" y="2174310"/>
                  </a:lnTo>
                  <a:lnTo>
                    <a:pt x="463620" y="2147498"/>
                  </a:lnTo>
                  <a:lnTo>
                    <a:pt x="428867" y="2119402"/>
                  </a:lnTo>
                  <a:lnTo>
                    <a:pt x="395200" y="2090057"/>
                  </a:lnTo>
                  <a:lnTo>
                    <a:pt x="362655" y="2059498"/>
                  </a:lnTo>
                  <a:lnTo>
                    <a:pt x="331266" y="2027761"/>
                  </a:lnTo>
                  <a:lnTo>
                    <a:pt x="301067" y="1994881"/>
                  </a:lnTo>
                  <a:lnTo>
                    <a:pt x="272095" y="1960894"/>
                  </a:lnTo>
                  <a:lnTo>
                    <a:pt x="244383" y="1925834"/>
                  </a:lnTo>
                  <a:lnTo>
                    <a:pt x="217967" y="1889737"/>
                  </a:lnTo>
                  <a:lnTo>
                    <a:pt x="192881" y="1852638"/>
                  </a:lnTo>
                  <a:lnTo>
                    <a:pt x="169161" y="1814572"/>
                  </a:lnTo>
                  <a:lnTo>
                    <a:pt x="146841" y="1775575"/>
                  </a:lnTo>
                  <a:lnTo>
                    <a:pt x="125957" y="1735683"/>
                  </a:lnTo>
                  <a:lnTo>
                    <a:pt x="106542" y="1694929"/>
                  </a:lnTo>
                  <a:lnTo>
                    <a:pt x="88633" y="1653350"/>
                  </a:lnTo>
                  <a:lnTo>
                    <a:pt x="72264" y="1610981"/>
                  </a:lnTo>
                  <a:lnTo>
                    <a:pt x="57470" y="1567858"/>
                  </a:lnTo>
                  <a:lnTo>
                    <a:pt x="44285" y="1524014"/>
                  </a:lnTo>
                  <a:lnTo>
                    <a:pt x="32745" y="1479487"/>
                  </a:lnTo>
                  <a:lnTo>
                    <a:pt x="22885" y="1434310"/>
                  </a:lnTo>
                  <a:lnTo>
                    <a:pt x="14739" y="1388520"/>
                  </a:lnTo>
                  <a:lnTo>
                    <a:pt x="8343" y="1342152"/>
                  </a:lnTo>
                  <a:lnTo>
                    <a:pt x="3731" y="1295240"/>
                  </a:lnTo>
                  <a:lnTo>
                    <a:pt x="938" y="1247821"/>
                  </a:lnTo>
                  <a:lnTo>
                    <a:pt x="0" y="1199929"/>
                  </a:lnTo>
                  <a:lnTo>
                    <a:pt x="938" y="1152037"/>
                  </a:lnTo>
                  <a:lnTo>
                    <a:pt x="3731" y="1104618"/>
                  </a:lnTo>
                  <a:lnTo>
                    <a:pt x="8343" y="1057706"/>
                  </a:lnTo>
                  <a:lnTo>
                    <a:pt x="14739" y="1011338"/>
                  </a:lnTo>
                  <a:lnTo>
                    <a:pt x="22885" y="965548"/>
                  </a:lnTo>
                  <a:lnTo>
                    <a:pt x="32745" y="920371"/>
                  </a:lnTo>
                  <a:lnTo>
                    <a:pt x="44285" y="875844"/>
                  </a:lnTo>
                  <a:lnTo>
                    <a:pt x="57470" y="832000"/>
                  </a:lnTo>
                  <a:lnTo>
                    <a:pt x="72264" y="788877"/>
                  </a:lnTo>
                  <a:lnTo>
                    <a:pt x="88633" y="746508"/>
                  </a:lnTo>
                  <a:lnTo>
                    <a:pt x="106543" y="704929"/>
                  </a:lnTo>
                  <a:lnTo>
                    <a:pt x="125957" y="664175"/>
                  </a:lnTo>
                  <a:lnTo>
                    <a:pt x="146841" y="624283"/>
                  </a:lnTo>
                  <a:lnTo>
                    <a:pt x="169161" y="585286"/>
                  </a:lnTo>
                  <a:lnTo>
                    <a:pt x="192881" y="547220"/>
                  </a:lnTo>
                  <a:lnTo>
                    <a:pt x="217967" y="510121"/>
                  </a:lnTo>
                  <a:lnTo>
                    <a:pt x="244383" y="474024"/>
                  </a:lnTo>
                  <a:lnTo>
                    <a:pt x="272095" y="438964"/>
                  </a:lnTo>
                  <a:lnTo>
                    <a:pt x="301067" y="404977"/>
                  </a:lnTo>
                  <a:lnTo>
                    <a:pt x="331266" y="372097"/>
                  </a:lnTo>
                  <a:lnTo>
                    <a:pt x="362655" y="340360"/>
                  </a:lnTo>
                  <a:lnTo>
                    <a:pt x="395200" y="309801"/>
                  </a:lnTo>
                  <a:lnTo>
                    <a:pt x="428867" y="280456"/>
                  </a:lnTo>
                  <a:lnTo>
                    <a:pt x="463620" y="252360"/>
                  </a:lnTo>
                  <a:lnTo>
                    <a:pt x="499424" y="225548"/>
                  </a:lnTo>
                  <a:lnTo>
                    <a:pt x="536244" y="200056"/>
                  </a:lnTo>
                  <a:lnTo>
                    <a:pt x="574047" y="175918"/>
                  </a:lnTo>
                  <a:lnTo>
                    <a:pt x="612795" y="153170"/>
                  </a:lnTo>
                  <a:lnTo>
                    <a:pt x="652456" y="131848"/>
                  </a:lnTo>
                  <a:lnTo>
                    <a:pt x="692993" y="111986"/>
                  </a:lnTo>
                  <a:lnTo>
                    <a:pt x="734372" y="93620"/>
                  </a:lnTo>
                  <a:lnTo>
                    <a:pt x="776558" y="76785"/>
                  </a:lnTo>
                  <a:lnTo>
                    <a:pt x="819516" y="61517"/>
                  </a:lnTo>
                  <a:lnTo>
                    <a:pt x="863212" y="47851"/>
                  </a:lnTo>
                  <a:lnTo>
                    <a:pt x="907610" y="35821"/>
                  </a:lnTo>
                  <a:lnTo>
                    <a:pt x="952675" y="25464"/>
                  </a:lnTo>
                  <a:lnTo>
                    <a:pt x="998372" y="16815"/>
                  </a:lnTo>
                  <a:lnTo>
                    <a:pt x="1044668" y="9908"/>
                  </a:lnTo>
                  <a:lnTo>
                    <a:pt x="1091525" y="4780"/>
                  </a:lnTo>
                  <a:lnTo>
                    <a:pt x="1138911" y="1465"/>
                  </a:lnTo>
                  <a:lnTo>
                    <a:pt x="1186790" y="0"/>
                  </a:lnTo>
                </a:path>
              </a:pathLst>
            </a:custGeom>
            <a:ln w="29105">
              <a:solidFill>
                <a:srgbClr val="4AAF3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38" name="object 38" descr=""/>
          <p:cNvSpPr txBox="1"/>
          <p:nvPr/>
        </p:nvSpPr>
        <p:spPr>
          <a:xfrm>
            <a:off x="7334407" y="5409575"/>
            <a:ext cx="1303020" cy="191008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41605" marR="5080" indent="-129539">
              <a:lnSpc>
                <a:spcPct val="112000"/>
              </a:lnSpc>
              <a:spcBef>
                <a:spcPts val="90"/>
              </a:spcBef>
            </a:pPr>
            <a:r>
              <a:rPr dirty="0" sz="1450" spc="155" b="1">
                <a:solidFill>
                  <a:srgbClr val="FFFFFF"/>
                </a:solidFill>
                <a:latin typeface="Roboto"/>
                <a:cs typeface="Roboto"/>
              </a:rPr>
              <a:t>GASTOS</a:t>
            </a:r>
            <a:r>
              <a:rPr dirty="0" sz="1450" spc="295" b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 spc="80" b="1">
                <a:solidFill>
                  <a:srgbClr val="FFFFFF"/>
                </a:solidFill>
                <a:latin typeface="Roboto"/>
                <a:cs typeface="Roboto"/>
              </a:rPr>
              <a:t>DEL </a:t>
            </a:r>
            <a:r>
              <a:rPr dirty="0" sz="1450" spc="140" b="1">
                <a:solidFill>
                  <a:srgbClr val="FFFFFF"/>
                </a:solidFill>
                <a:latin typeface="Roboto"/>
                <a:cs typeface="Roboto"/>
              </a:rPr>
              <a:t>ACREEDOR</a:t>
            </a:r>
            <a:endParaRPr sz="1450">
              <a:latin typeface="Roboto"/>
              <a:cs typeface="Roboto"/>
            </a:endParaRPr>
          </a:p>
          <a:p>
            <a:pPr algn="ctr" marL="207645" marR="114935">
              <a:lnSpc>
                <a:spcPts val="2750"/>
              </a:lnSpc>
              <a:spcBef>
                <a:spcPts val="50"/>
              </a:spcBef>
            </a:pPr>
            <a:r>
              <a:rPr dirty="0" sz="1450" spc="-10">
                <a:solidFill>
                  <a:srgbClr val="FFFFFF"/>
                </a:solidFill>
                <a:latin typeface="Roboto"/>
                <a:cs typeface="Roboto"/>
              </a:rPr>
              <a:t>Inspección </a:t>
            </a:r>
            <a:r>
              <a:rPr dirty="0" sz="1450" spc="40">
                <a:solidFill>
                  <a:srgbClr val="FFFFFF"/>
                </a:solidFill>
                <a:latin typeface="Roboto"/>
                <a:cs typeface="Roboto"/>
              </a:rPr>
              <a:t>Corredor </a:t>
            </a:r>
            <a:r>
              <a:rPr dirty="0" sz="1450" spc="-10">
                <a:solidFill>
                  <a:srgbClr val="FFFFFF"/>
                </a:solidFill>
                <a:latin typeface="Roboto"/>
                <a:cs typeface="Roboto"/>
              </a:rPr>
              <a:t>Tasación </a:t>
            </a:r>
            <a:r>
              <a:rPr dirty="0" sz="1450" spc="45">
                <a:solidFill>
                  <a:srgbClr val="FFFFFF"/>
                </a:solidFill>
                <a:latin typeface="Roboto"/>
                <a:cs typeface="Roboto"/>
              </a:rPr>
              <a:t>Abogado</a:t>
            </a:r>
            <a:endParaRPr sz="1450">
              <a:latin typeface="Roboto"/>
              <a:cs typeface="Roboto"/>
            </a:endParaRPr>
          </a:p>
        </p:txBody>
      </p:sp>
      <p:grpSp>
        <p:nvGrpSpPr>
          <p:cNvPr id="39" name="object 39" descr=""/>
          <p:cNvGrpSpPr/>
          <p:nvPr/>
        </p:nvGrpSpPr>
        <p:grpSpPr>
          <a:xfrm>
            <a:off x="7345225" y="72707"/>
            <a:ext cx="1898650" cy="1898650"/>
            <a:chOff x="7345225" y="72707"/>
            <a:chExt cx="1898650" cy="1898650"/>
          </a:xfrm>
        </p:grpSpPr>
        <p:sp>
          <p:nvSpPr>
            <p:cNvPr id="40" name="object 40" descr=""/>
            <p:cNvSpPr/>
            <p:nvPr/>
          </p:nvSpPr>
          <p:spPr>
            <a:xfrm>
              <a:off x="7359830" y="87312"/>
              <a:ext cx="1869439" cy="1869439"/>
            </a:xfrm>
            <a:custGeom>
              <a:avLst/>
              <a:gdLst/>
              <a:ahLst/>
              <a:cxnLst/>
              <a:rect l="l" t="t" r="r" b="b"/>
              <a:pathLst>
                <a:path w="1869440" h="1869439">
                  <a:moveTo>
                    <a:pt x="934418" y="0"/>
                  </a:moveTo>
                  <a:lnTo>
                    <a:pt x="886333" y="1215"/>
                  </a:lnTo>
                  <a:lnTo>
                    <a:pt x="838879" y="4824"/>
                  </a:lnTo>
                  <a:lnTo>
                    <a:pt x="792115" y="10766"/>
                  </a:lnTo>
                  <a:lnTo>
                    <a:pt x="746100" y="18984"/>
                  </a:lnTo>
                  <a:lnTo>
                    <a:pt x="700892" y="29418"/>
                  </a:lnTo>
                  <a:lnTo>
                    <a:pt x="656550" y="42009"/>
                  </a:lnTo>
                  <a:lnTo>
                    <a:pt x="613134" y="56700"/>
                  </a:lnTo>
                  <a:lnTo>
                    <a:pt x="570700" y="73431"/>
                  </a:lnTo>
                  <a:lnTo>
                    <a:pt x="529309" y="92144"/>
                  </a:lnTo>
                  <a:lnTo>
                    <a:pt x="489019" y="112779"/>
                  </a:lnTo>
                  <a:lnTo>
                    <a:pt x="449888" y="135279"/>
                  </a:lnTo>
                  <a:lnTo>
                    <a:pt x="411976" y="159584"/>
                  </a:lnTo>
                  <a:lnTo>
                    <a:pt x="375340" y="185636"/>
                  </a:lnTo>
                  <a:lnTo>
                    <a:pt x="340041" y="213376"/>
                  </a:lnTo>
                  <a:lnTo>
                    <a:pt x="306136" y="242745"/>
                  </a:lnTo>
                  <a:lnTo>
                    <a:pt x="273684" y="273685"/>
                  </a:lnTo>
                  <a:lnTo>
                    <a:pt x="242744" y="306137"/>
                  </a:lnTo>
                  <a:lnTo>
                    <a:pt x="213375" y="340042"/>
                  </a:lnTo>
                  <a:lnTo>
                    <a:pt x="185635" y="375342"/>
                  </a:lnTo>
                  <a:lnTo>
                    <a:pt x="159583" y="411977"/>
                  </a:lnTo>
                  <a:lnTo>
                    <a:pt x="135278" y="449890"/>
                  </a:lnTo>
                  <a:lnTo>
                    <a:pt x="112779" y="489021"/>
                  </a:lnTo>
                  <a:lnTo>
                    <a:pt x="92143" y="529311"/>
                  </a:lnTo>
                  <a:lnTo>
                    <a:pt x="73431" y="570703"/>
                  </a:lnTo>
                  <a:lnTo>
                    <a:pt x="56700" y="613137"/>
                  </a:lnTo>
                  <a:lnTo>
                    <a:pt x="42009" y="656554"/>
                  </a:lnTo>
                  <a:lnTo>
                    <a:pt x="29417" y="700896"/>
                  </a:lnTo>
                  <a:lnTo>
                    <a:pt x="18984" y="746104"/>
                  </a:lnTo>
                  <a:lnTo>
                    <a:pt x="10766" y="792120"/>
                  </a:lnTo>
                  <a:lnTo>
                    <a:pt x="4824" y="838884"/>
                  </a:lnTo>
                  <a:lnTo>
                    <a:pt x="1215" y="886338"/>
                  </a:lnTo>
                  <a:lnTo>
                    <a:pt x="0" y="934424"/>
                  </a:lnTo>
                  <a:lnTo>
                    <a:pt x="1215" y="982508"/>
                  </a:lnTo>
                  <a:lnTo>
                    <a:pt x="4824" y="1029962"/>
                  </a:lnTo>
                  <a:lnTo>
                    <a:pt x="10766" y="1076726"/>
                  </a:lnTo>
                  <a:lnTo>
                    <a:pt x="18984" y="1122741"/>
                  </a:lnTo>
                  <a:lnTo>
                    <a:pt x="29417" y="1167948"/>
                  </a:lnTo>
                  <a:lnTo>
                    <a:pt x="42009" y="1212290"/>
                  </a:lnTo>
                  <a:lnTo>
                    <a:pt x="56700" y="1255707"/>
                  </a:lnTo>
                  <a:lnTo>
                    <a:pt x="73431" y="1298140"/>
                  </a:lnTo>
                  <a:lnTo>
                    <a:pt x="92143" y="1339531"/>
                  </a:lnTo>
                  <a:lnTo>
                    <a:pt x="112779" y="1379821"/>
                  </a:lnTo>
                  <a:lnTo>
                    <a:pt x="135278" y="1418952"/>
                  </a:lnTo>
                  <a:lnTo>
                    <a:pt x="159583" y="1456864"/>
                  </a:lnTo>
                  <a:lnTo>
                    <a:pt x="185635" y="1493499"/>
                  </a:lnTo>
                  <a:lnTo>
                    <a:pt x="213375" y="1528798"/>
                  </a:lnTo>
                  <a:lnTo>
                    <a:pt x="242744" y="1562703"/>
                  </a:lnTo>
                  <a:lnTo>
                    <a:pt x="273684" y="1595155"/>
                  </a:lnTo>
                  <a:lnTo>
                    <a:pt x="306136" y="1626095"/>
                  </a:lnTo>
                  <a:lnTo>
                    <a:pt x="340041" y="1655464"/>
                  </a:lnTo>
                  <a:lnTo>
                    <a:pt x="375340" y="1683204"/>
                  </a:lnTo>
                  <a:lnTo>
                    <a:pt x="411976" y="1709256"/>
                  </a:lnTo>
                  <a:lnTo>
                    <a:pt x="449888" y="1733561"/>
                  </a:lnTo>
                  <a:lnTo>
                    <a:pt x="489019" y="1756060"/>
                  </a:lnTo>
                  <a:lnTo>
                    <a:pt x="529309" y="1776696"/>
                  </a:lnTo>
                  <a:lnTo>
                    <a:pt x="570700" y="1795408"/>
                  </a:lnTo>
                  <a:lnTo>
                    <a:pt x="613134" y="1812139"/>
                  </a:lnTo>
                  <a:lnTo>
                    <a:pt x="656550" y="1826830"/>
                  </a:lnTo>
                  <a:lnTo>
                    <a:pt x="700892" y="1839421"/>
                  </a:lnTo>
                  <a:lnTo>
                    <a:pt x="746100" y="1849855"/>
                  </a:lnTo>
                  <a:lnTo>
                    <a:pt x="792115" y="1858073"/>
                  </a:lnTo>
                  <a:lnTo>
                    <a:pt x="838879" y="1864015"/>
                  </a:lnTo>
                  <a:lnTo>
                    <a:pt x="886333" y="1867624"/>
                  </a:lnTo>
                  <a:lnTo>
                    <a:pt x="934418" y="1868839"/>
                  </a:lnTo>
                  <a:lnTo>
                    <a:pt x="982503" y="1867624"/>
                  </a:lnTo>
                  <a:lnTo>
                    <a:pt x="1029957" y="1864015"/>
                  </a:lnTo>
                  <a:lnTo>
                    <a:pt x="1076721" y="1858073"/>
                  </a:lnTo>
                  <a:lnTo>
                    <a:pt x="1122736" y="1849855"/>
                  </a:lnTo>
                  <a:lnTo>
                    <a:pt x="1167944" y="1839421"/>
                  </a:lnTo>
                  <a:lnTo>
                    <a:pt x="1212285" y="1826830"/>
                  </a:lnTo>
                  <a:lnTo>
                    <a:pt x="1255702" y="1812139"/>
                  </a:lnTo>
                  <a:lnTo>
                    <a:pt x="1298136" y="1795408"/>
                  </a:lnTo>
                  <a:lnTo>
                    <a:pt x="1339527" y="1776696"/>
                  </a:lnTo>
                  <a:lnTo>
                    <a:pt x="1379817" y="1756060"/>
                  </a:lnTo>
                  <a:lnTo>
                    <a:pt x="1418948" y="1733561"/>
                  </a:lnTo>
                  <a:lnTo>
                    <a:pt x="1456860" y="1709256"/>
                  </a:lnTo>
                  <a:lnTo>
                    <a:pt x="1493495" y="1683204"/>
                  </a:lnTo>
                  <a:lnTo>
                    <a:pt x="1528795" y="1655464"/>
                  </a:lnTo>
                  <a:lnTo>
                    <a:pt x="1562700" y="1626095"/>
                  </a:lnTo>
                  <a:lnTo>
                    <a:pt x="1595151" y="1595155"/>
                  </a:lnTo>
                  <a:lnTo>
                    <a:pt x="1626091" y="1562703"/>
                  </a:lnTo>
                  <a:lnTo>
                    <a:pt x="1655461" y="1528798"/>
                  </a:lnTo>
                  <a:lnTo>
                    <a:pt x="1683201" y="1493499"/>
                  </a:lnTo>
                  <a:lnTo>
                    <a:pt x="1709252" y="1456864"/>
                  </a:lnTo>
                  <a:lnTo>
                    <a:pt x="1733558" y="1418952"/>
                  </a:lnTo>
                  <a:lnTo>
                    <a:pt x="1756057" y="1379821"/>
                  </a:lnTo>
                  <a:lnTo>
                    <a:pt x="1776693" y="1339531"/>
                  </a:lnTo>
                  <a:lnTo>
                    <a:pt x="1795405" y="1298140"/>
                  </a:lnTo>
                  <a:lnTo>
                    <a:pt x="1812136" y="1255707"/>
                  </a:lnTo>
                  <a:lnTo>
                    <a:pt x="1826827" y="1212290"/>
                  </a:lnTo>
                  <a:lnTo>
                    <a:pt x="1839419" y="1167948"/>
                  </a:lnTo>
                  <a:lnTo>
                    <a:pt x="1849852" y="1122741"/>
                  </a:lnTo>
                  <a:lnTo>
                    <a:pt x="1858070" y="1076726"/>
                  </a:lnTo>
                  <a:lnTo>
                    <a:pt x="1864012" y="1029962"/>
                  </a:lnTo>
                  <a:lnTo>
                    <a:pt x="1867621" y="982508"/>
                  </a:lnTo>
                  <a:lnTo>
                    <a:pt x="1868837" y="934424"/>
                  </a:lnTo>
                  <a:lnTo>
                    <a:pt x="1867621" y="886338"/>
                  </a:lnTo>
                  <a:lnTo>
                    <a:pt x="1864012" y="838884"/>
                  </a:lnTo>
                  <a:lnTo>
                    <a:pt x="1858070" y="792120"/>
                  </a:lnTo>
                  <a:lnTo>
                    <a:pt x="1849852" y="746104"/>
                  </a:lnTo>
                  <a:lnTo>
                    <a:pt x="1839419" y="700896"/>
                  </a:lnTo>
                  <a:lnTo>
                    <a:pt x="1826827" y="656554"/>
                  </a:lnTo>
                  <a:lnTo>
                    <a:pt x="1812136" y="613137"/>
                  </a:lnTo>
                  <a:lnTo>
                    <a:pt x="1795405" y="570703"/>
                  </a:lnTo>
                  <a:lnTo>
                    <a:pt x="1776693" y="529311"/>
                  </a:lnTo>
                  <a:lnTo>
                    <a:pt x="1756057" y="489021"/>
                  </a:lnTo>
                  <a:lnTo>
                    <a:pt x="1733558" y="449890"/>
                  </a:lnTo>
                  <a:lnTo>
                    <a:pt x="1709252" y="411977"/>
                  </a:lnTo>
                  <a:lnTo>
                    <a:pt x="1683201" y="375342"/>
                  </a:lnTo>
                  <a:lnTo>
                    <a:pt x="1655461" y="340042"/>
                  </a:lnTo>
                  <a:lnTo>
                    <a:pt x="1626091" y="306137"/>
                  </a:lnTo>
                  <a:lnTo>
                    <a:pt x="1595151" y="273685"/>
                  </a:lnTo>
                  <a:lnTo>
                    <a:pt x="1562700" y="242745"/>
                  </a:lnTo>
                  <a:lnTo>
                    <a:pt x="1528795" y="213376"/>
                  </a:lnTo>
                  <a:lnTo>
                    <a:pt x="1493495" y="185636"/>
                  </a:lnTo>
                  <a:lnTo>
                    <a:pt x="1456860" y="159584"/>
                  </a:lnTo>
                  <a:lnTo>
                    <a:pt x="1418948" y="135279"/>
                  </a:lnTo>
                  <a:lnTo>
                    <a:pt x="1379817" y="112779"/>
                  </a:lnTo>
                  <a:lnTo>
                    <a:pt x="1339527" y="92144"/>
                  </a:lnTo>
                  <a:lnTo>
                    <a:pt x="1298136" y="73431"/>
                  </a:lnTo>
                  <a:lnTo>
                    <a:pt x="1255702" y="56700"/>
                  </a:lnTo>
                  <a:lnTo>
                    <a:pt x="1212285" y="42009"/>
                  </a:lnTo>
                  <a:lnTo>
                    <a:pt x="1167944" y="29418"/>
                  </a:lnTo>
                  <a:lnTo>
                    <a:pt x="1122736" y="18984"/>
                  </a:lnTo>
                  <a:lnTo>
                    <a:pt x="1076721" y="10766"/>
                  </a:lnTo>
                  <a:lnTo>
                    <a:pt x="1029957" y="4824"/>
                  </a:lnTo>
                  <a:lnTo>
                    <a:pt x="982503" y="1215"/>
                  </a:lnTo>
                  <a:lnTo>
                    <a:pt x="934418" y="0"/>
                  </a:lnTo>
                  <a:close/>
                </a:path>
              </a:pathLst>
            </a:custGeom>
            <a:solidFill>
              <a:srgbClr val="858181">
                <a:alpha val="1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1" name="object 41" descr=""/>
            <p:cNvSpPr/>
            <p:nvPr/>
          </p:nvSpPr>
          <p:spPr>
            <a:xfrm>
              <a:off x="7359830" y="87312"/>
              <a:ext cx="1869439" cy="1869439"/>
            </a:xfrm>
            <a:custGeom>
              <a:avLst/>
              <a:gdLst/>
              <a:ahLst/>
              <a:cxnLst/>
              <a:rect l="l" t="t" r="r" b="b"/>
              <a:pathLst>
                <a:path w="1869440" h="1869439">
                  <a:moveTo>
                    <a:pt x="934418" y="0"/>
                  </a:moveTo>
                  <a:lnTo>
                    <a:pt x="982503" y="1215"/>
                  </a:lnTo>
                  <a:lnTo>
                    <a:pt x="1029957" y="4824"/>
                  </a:lnTo>
                  <a:lnTo>
                    <a:pt x="1076721" y="10766"/>
                  </a:lnTo>
                  <a:lnTo>
                    <a:pt x="1122736" y="18984"/>
                  </a:lnTo>
                  <a:lnTo>
                    <a:pt x="1167944" y="29417"/>
                  </a:lnTo>
                  <a:lnTo>
                    <a:pt x="1212285" y="42009"/>
                  </a:lnTo>
                  <a:lnTo>
                    <a:pt x="1255702" y="56700"/>
                  </a:lnTo>
                  <a:lnTo>
                    <a:pt x="1298136" y="73431"/>
                  </a:lnTo>
                  <a:lnTo>
                    <a:pt x="1339527" y="92143"/>
                  </a:lnTo>
                  <a:lnTo>
                    <a:pt x="1379817" y="112779"/>
                  </a:lnTo>
                  <a:lnTo>
                    <a:pt x="1418948" y="135278"/>
                  </a:lnTo>
                  <a:lnTo>
                    <a:pt x="1456860" y="159583"/>
                  </a:lnTo>
                  <a:lnTo>
                    <a:pt x="1493495" y="185635"/>
                  </a:lnTo>
                  <a:lnTo>
                    <a:pt x="1528795" y="213375"/>
                  </a:lnTo>
                  <a:lnTo>
                    <a:pt x="1562700" y="242744"/>
                  </a:lnTo>
                  <a:lnTo>
                    <a:pt x="1595151" y="273684"/>
                  </a:lnTo>
                  <a:lnTo>
                    <a:pt x="1626091" y="306136"/>
                  </a:lnTo>
                  <a:lnTo>
                    <a:pt x="1655460" y="340041"/>
                  </a:lnTo>
                  <a:lnTo>
                    <a:pt x="1683200" y="375340"/>
                  </a:lnTo>
                  <a:lnTo>
                    <a:pt x="1709252" y="411976"/>
                  </a:lnTo>
                  <a:lnTo>
                    <a:pt x="1733557" y="449888"/>
                  </a:lnTo>
                  <a:lnTo>
                    <a:pt x="1756057" y="489019"/>
                  </a:lnTo>
                  <a:lnTo>
                    <a:pt x="1776692" y="529309"/>
                  </a:lnTo>
                  <a:lnTo>
                    <a:pt x="1795405" y="570700"/>
                  </a:lnTo>
                  <a:lnTo>
                    <a:pt x="1812136" y="613133"/>
                  </a:lnTo>
                  <a:lnTo>
                    <a:pt x="1826827" y="656550"/>
                  </a:lnTo>
                  <a:lnTo>
                    <a:pt x="1839418" y="700892"/>
                  </a:lnTo>
                  <a:lnTo>
                    <a:pt x="1849852" y="746100"/>
                  </a:lnTo>
                  <a:lnTo>
                    <a:pt x="1858070" y="792115"/>
                  </a:lnTo>
                  <a:lnTo>
                    <a:pt x="1864012" y="838879"/>
                  </a:lnTo>
                  <a:lnTo>
                    <a:pt x="1867620" y="886333"/>
                  </a:lnTo>
                  <a:lnTo>
                    <a:pt x="1868836" y="934418"/>
                  </a:lnTo>
                  <a:lnTo>
                    <a:pt x="1867620" y="982503"/>
                  </a:lnTo>
                  <a:lnTo>
                    <a:pt x="1864012" y="1029957"/>
                  </a:lnTo>
                  <a:lnTo>
                    <a:pt x="1858070" y="1076721"/>
                  </a:lnTo>
                  <a:lnTo>
                    <a:pt x="1849852" y="1122736"/>
                  </a:lnTo>
                  <a:lnTo>
                    <a:pt x="1839418" y="1167944"/>
                  </a:lnTo>
                  <a:lnTo>
                    <a:pt x="1826827" y="1212285"/>
                  </a:lnTo>
                  <a:lnTo>
                    <a:pt x="1812136" y="1255702"/>
                  </a:lnTo>
                  <a:lnTo>
                    <a:pt x="1795405" y="1298136"/>
                  </a:lnTo>
                  <a:lnTo>
                    <a:pt x="1776692" y="1339527"/>
                  </a:lnTo>
                  <a:lnTo>
                    <a:pt x="1756057" y="1379817"/>
                  </a:lnTo>
                  <a:lnTo>
                    <a:pt x="1733557" y="1418948"/>
                  </a:lnTo>
                  <a:lnTo>
                    <a:pt x="1709252" y="1456860"/>
                  </a:lnTo>
                  <a:lnTo>
                    <a:pt x="1683200" y="1493495"/>
                  </a:lnTo>
                  <a:lnTo>
                    <a:pt x="1655460" y="1528795"/>
                  </a:lnTo>
                  <a:lnTo>
                    <a:pt x="1626091" y="1562700"/>
                  </a:lnTo>
                  <a:lnTo>
                    <a:pt x="1595151" y="1595151"/>
                  </a:lnTo>
                  <a:lnTo>
                    <a:pt x="1562700" y="1626091"/>
                  </a:lnTo>
                  <a:lnTo>
                    <a:pt x="1528795" y="1655460"/>
                  </a:lnTo>
                  <a:lnTo>
                    <a:pt x="1493495" y="1683200"/>
                  </a:lnTo>
                  <a:lnTo>
                    <a:pt x="1456860" y="1709252"/>
                  </a:lnTo>
                  <a:lnTo>
                    <a:pt x="1418948" y="1733557"/>
                  </a:lnTo>
                  <a:lnTo>
                    <a:pt x="1379817" y="1756057"/>
                  </a:lnTo>
                  <a:lnTo>
                    <a:pt x="1339527" y="1776692"/>
                  </a:lnTo>
                  <a:lnTo>
                    <a:pt x="1298136" y="1795405"/>
                  </a:lnTo>
                  <a:lnTo>
                    <a:pt x="1255702" y="1812136"/>
                  </a:lnTo>
                  <a:lnTo>
                    <a:pt x="1212285" y="1826827"/>
                  </a:lnTo>
                  <a:lnTo>
                    <a:pt x="1167943" y="1839418"/>
                  </a:lnTo>
                  <a:lnTo>
                    <a:pt x="1122736" y="1849852"/>
                  </a:lnTo>
                  <a:lnTo>
                    <a:pt x="1076720" y="1858070"/>
                  </a:lnTo>
                  <a:lnTo>
                    <a:pt x="1029957" y="1864012"/>
                  </a:lnTo>
                  <a:lnTo>
                    <a:pt x="982503" y="1867620"/>
                  </a:lnTo>
                  <a:lnTo>
                    <a:pt x="934418" y="1868836"/>
                  </a:lnTo>
                  <a:lnTo>
                    <a:pt x="886333" y="1867620"/>
                  </a:lnTo>
                  <a:lnTo>
                    <a:pt x="838879" y="1864012"/>
                  </a:lnTo>
                  <a:lnTo>
                    <a:pt x="792115" y="1858070"/>
                  </a:lnTo>
                  <a:lnTo>
                    <a:pt x="746100" y="1849852"/>
                  </a:lnTo>
                  <a:lnTo>
                    <a:pt x="700892" y="1839418"/>
                  </a:lnTo>
                  <a:lnTo>
                    <a:pt x="656550" y="1826827"/>
                  </a:lnTo>
                  <a:lnTo>
                    <a:pt x="613133" y="1812136"/>
                  </a:lnTo>
                  <a:lnTo>
                    <a:pt x="570700" y="1795405"/>
                  </a:lnTo>
                  <a:lnTo>
                    <a:pt x="529309" y="1776692"/>
                  </a:lnTo>
                  <a:lnTo>
                    <a:pt x="489018" y="1756057"/>
                  </a:lnTo>
                  <a:lnTo>
                    <a:pt x="449888" y="1733557"/>
                  </a:lnTo>
                  <a:lnTo>
                    <a:pt x="411976" y="1709252"/>
                  </a:lnTo>
                  <a:lnTo>
                    <a:pt x="375340" y="1683200"/>
                  </a:lnTo>
                  <a:lnTo>
                    <a:pt x="340041" y="1655460"/>
                  </a:lnTo>
                  <a:lnTo>
                    <a:pt x="306136" y="1626091"/>
                  </a:lnTo>
                  <a:lnTo>
                    <a:pt x="273684" y="1595151"/>
                  </a:lnTo>
                  <a:lnTo>
                    <a:pt x="242744" y="1562700"/>
                  </a:lnTo>
                  <a:lnTo>
                    <a:pt x="213375" y="1528795"/>
                  </a:lnTo>
                  <a:lnTo>
                    <a:pt x="185635" y="1493495"/>
                  </a:lnTo>
                  <a:lnTo>
                    <a:pt x="159583" y="1456860"/>
                  </a:lnTo>
                  <a:lnTo>
                    <a:pt x="135278" y="1418948"/>
                  </a:lnTo>
                  <a:lnTo>
                    <a:pt x="112779" y="1379817"/>
                  </a:lnTo>
                  <a:lnTo>
                    <a:pt x="92143" y="1339527"/>
                  </a:lnTo>
                  <a:lnTo>
                    <a:pt x="73431" y="1298136"/>
                  </a:lnTo>
                  <a:lnTo>
                    <a:pt x="56700" y="1255702"/>
                  </a:lnTo>
                  <a:lnTo>
                    <a:pt x="42009" y="1212285"/>
                  </a:lnTo>
                  <a:lnTo>
                    <a:pt x="29417" y="1167943"/>
                  </a:lnTo>
                  <a:lnTo>
                    <a:pt x="18984" y="1122736"/>
                  </a:lnTo>
                  <a:lnTo>
                    <a:pt x="10766" y="1076720"/>
                  </a:lnTo>
                  <a:lnTo>
                    <a:pt x="4824" y="1029957"/>
                  </a:lnTo>
                  <a:lnTo>
                    <a:pt x="1215" y="982503"/>
                  </a:lnTo>
                  <a:lnTo>
                    <a:pt x="0" y="934418"/>
                  </a:lnTo>
                  <a:lnTo>
                    <a:pt x="1215" y="886333"/>
                  </a:lnTo>
                  <a:lnTo>
                    <a:pt x="4824" y="838879"/>
                  </a:lnTo>
                  <a:lnTo>
                    <a:pt x="10766" y="792115"/>
                  </a:lnTo>
                  <a:lnTo>
                    <a:pt x="18984" y="746100"/>
                  </a:lnTo>
                  <a:lnTo>
                    <a:pt x="29417" y="700892"/>
                  </a:lnTo>
                  <a:lnTo>
                    <a:pt x="42009" y="656550"/>
                  </a:lnTo>
                  <a:lnTo>
                    <a:pt x="56700" y="613133"/>
                  </a:lnTo>
                  <a:lnTo>
                    <a:pt x="73431" y="570700"/>
                  </a:lnTo>
                  <a:lnTo>
                    <a:pt x="92143" y="529309"/>
                  </a:lnTo>
                  <a:lnTo>
                    <a:pt x="112779" y="489019"/>
                  </a:lnTo>
                  <a:lnTo>
                    <a:pt x="135278" y="449888"/>
                  </a:lnTo>
                  <a:lnTo>
                    <a:pt x="159584" y="411976"/>
                  </a:lnTo>
                  <a:lnTo>
                    <a:pt x="185635" y="375340"/>
                  </a:lnTo>
                  <a:lnTo>
                    <a:pt x="213375" y="340041"/>
                  </a:lnTo>
                  <a:lnTo>
                    <a:pt x="242744" y="306136"/>
                  </a:lnTo>
                  <a:lnTo>
                    <a:pt x="273684" y="273684"/>
                  </a:lnTo>
                  <a:lnTo>
                    <a:pt x="306136" y="242744"/>
                  </a:lnTo>
                  <a:lnTo>
                    <a:pt x="340041" y="213375"/>
                  </a:lnTo>
                  <a:lnTo>
                    <a:pt x="375340" y="185635"/>
                  </a:lnTo>
                  <a:lnTo>
                    <a:pt x="411976" y="159583"/>
                  </a:lnTo>
                  <a:lnTo>
                    <a:pt x="449888" y="135278"/>
                  </a:lnTo>
                  <a:lnTo>
                    <a:pt x="489019" y="112779"/>
                  </a:lnTo>
                  <a:lnTo>
                    <a:pt x="529309" y="92143"/>
                  </a:lnTo>
                  <a:lnTo>
                    <a:pt x="570700" y="73431"/>
                  </a:lnTo>
                  <a:lnTo>
                    <a:pt x="613134" y="56700"/>
                  </a:lnTo>
                  <a:lnTo>
                    <a:pt x="656550" y="42009"/>
                  </a:lnTo>
                  <a:lnTo>
                    <a:pt x="700892" y="29417"/>
                  </a:lnTo>
                  <a:lnTo>
                    <a:pt x="746100" y="18984"/>
                  </a:lnTo>
                  <a:lnTo>
                    <a:pt x="792115" y="10766"/>
                  </a:lnTo>
                  <a:lnTo>
                    <a:pt x="838879" y="4824"/>
                  </a:lnTo>
                  <a:lnTo>
                    <a:pt x="886333" y="1215"/>
                  </a:lnTo>
                  <a:lnTo>
                    <a:pt x="934418" y="0"/>
                  </a:lnTo>
                </a:path>
              </a:pathLst>
            </a:custGeom>
            <a:ln w="29105">
              <a:solidFill>
                <a:srgbClr val="858181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42" name="object 42" descr=""/>
          <p:cNvSpPr txBox="1"/>
          <p:nvPr/>
        </p:nvSpPr>
        <p:spPr>
          <a:xfrm>
            <a:off x="7639737" y="738210"/>
            <a:ext cx="1223645" cy="52070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95885" marR="5080" indent="-83820">
              <a:lnSpc>
                <a:spcPct val="112000"/>
              </a:lnSpc>
              <a:spcBef>
                <a:spcPts val="90"/>
              </a:spcBef>
            </a:pPr>
            <a:r>
              <a:rPr dirty="0" sz="1450" spc="140" b="1">
                <a:solidFill>
                  <a:srgbClr val="FFFFFF"/>
                </a:solidFill>
                <a:latin typeface="Roboto"/>
                <a:cs typeface="Roboto"/>
              </a:rPr>
              <a:t>¿ACREEDOR </a:t>
            </a:r>
            <a:r>
              <a:rPr dirty="0" sz="1450" spc="135" b="1">
                <a:solidFill>
                  <a:srgbClr val="FFFFFF"/>
                </a:solidFill>
                <a:latin typeface="Roboto"/>
                <a:cs typeface="Roboto"/>
              </a:rPr>
              <a:t>ORIGINAL?</a:t>
            </a:r>
            <a:endParaRPr sz="1450">
              <a:latin typeface="Roboto"/>
              <a:cs typeface="Roboto"/>
            </a:endParaRPr>
          </a:p>
        </p:txBody>
      </p:sp>
      <p:grpSp>
        <p:nvGrpSpPr>
          <p:cNvPr id="43" name="object 43" descr=""/>
          <p:cNvGrpSpPr/>
          <p:nvPr/>
        </p:nvGrpSpPr>
        <p:grpSpPr>
          <a:xfrm>
            <a:off x="16526228" y="5748252"/>
            <a:ext cx="2270760" cy="2296795"/>
            <a:chOff x="16526228" y="5748252"/>
            <a:chExt cx="2270760" cy="2296795"/>
          </a:xfrm>
        </p:grpSpPr>
        <p:sp>
          <p:nvSpPr>
            <p:cNvPr id="44" name="object 44" descr=""/>
            <p:cNvSpPr/>
            <p:nvPr/>
          </p:nvSpPr>
          <p:spPr>
            <a:xfrm>
              <a:off x="16540777" y="5762805"/>
              <a:ext cx="2242185" cy="2267585"/>
            </a:xfrm>
            <a:custGeom>
              <a:avLst/>
              <a:gdLst/>
              <a:ahLst/>
              <a:cxnLst/>
              <a:rect l="l" t="t" r="r" b="b"/>
              <a:pathLst>
                <a:path w="2242184" h="2267584">
                  <a:moveTo>
                    <a:pt x="1120794" y="0"/>
                  </a:moveTo>
                  <a:lnTo>
                    <a:pt x="1072023" y="1584"/>
                  </a:lnTo>
                  <a:lnTo>
                    <a:pt x="1023798" y="5197"/>
                  </a:lnTo>
                  <a:lnTo>
                    <a:pt x="976159" y="10798"/>
                  </a:lnTo>
                  <a:lnTo>
                    <a:pt x="929148" y="18344"/>
                  </a:lnTo>
                  <a:lnTo>
                    <a:pt x="882807" y="27793"/>
                  </a:lnTo>
                  <a:lnTo>
                    <a:pt x="837177" y="39105"/>
                  </a:lnTo>
                  <a:lnTo>
                    <a:pt x="792299" y="52236"/>
                  </a:lnTo>
                  <a:lnTo>
                    <a:pt x="748215" y="67145"/>
                  </a:lnTo>
                  <a:lnTo>
                    <a:pt x="704966" y="83790"/>
                  </a:lnTo>
                  <a:lnTo>
                    <a:pt x="662593" y="102129"/>
                  </a:lnTo>
                  <a:lnTo>
                    <a:pt x="621138" y="122121"/>
                  </a:lnTo>
                  <a:lnTo>
                    <a:pt x="580642" y="143723"/>
                  </a:lnTo>
                  <a:lnTo>
                    <a:pt x="541147" y="166894"/>
                  </a:lnTo>
                  <a:lnTo>
                    <a:pt x="502694" y="191592"/>
                  </a:lnTo>
                  <a:lnTo>
                    <a:pt x="465324" y="217775"/>
                  </a:lnTo>
                  <a:lnTo>
                    <a:pt x="429079" y="245401"/>
                  </a:lnTo>
                  <a:lnTo>
                    <a:pt x="394000" y="274428"/>
                  </a:lnTo>
                  <a:lnTo>
                    <a:pt x="360128" y="304815"/>
                  </a:lnTo>
                  <a:lnTo>
                    <a:pt x="327506" y="336519"/>
                  </a:lnTo>
                  <a:lnTo>
                    <a:pt x="296173" y="369499"/>
                  </a:lnTo>
                  <a:lnTo>
                    <a:pt x="266172" y="403713"/>
                  </a:lnTo>
                  <a:lnTo>
                    <a:pt x="237545" y="439119"/>
                  </a:lnTo>
                  <a:lnTo>
                    <a:pt x="210331" y="475674"/>
                  </a:lnTo>
                  <a:lnTo>
                    <a:pt x="184574" y="513339"/>
                  </a:lnTo>
                  <a:lnTo>
                    <a:pt x="160313" y="552069"/>
                  </a:lnTo>
                  <a:lnTo>
                    <a:pt x="137591" y="591824"/>
                  </a:lnTo>
                  <a:lnTo>
                    <a:pt x="116449" y="632562"/>
                  </a:lnTo>
                  <a:lnTo>
                    <a:pt x="96929" y="674241"/>
                  </a:lnTo>
                  <a:lnTo>
                    <a:pt x="79071" y="716819"/>
                  </a:lnTo>
                  <a:lnTo>
                    <a:pt x="62917" y="760254"/>
                  </a:lnTo>
                  <a:lnTo>
                    <a:pt x="48509" y="804504"/>
                  </a:lnTo>
                  <a:lnTo>
                    <a:pt x="35887" y="849528"/>
                  </a:lnTo>
                  <a:lnTo>
                    <a:pt x="25094" y="895283"/>
                  </a:lnTo>
                  <a:lnTo>
                    <a:pt x="16170" y="941728"/>
                  </a:lnTo>
                  <a:lnTo>
                    <a:pt x="9158" y="988821"/>
                  </a:lnTo>
                  <a:lnTo>
                    <a:pt x="4097" y="1036520"/>
                  </a:lnTo>
                  <a:lnTo>
                    <a:pt x="1031" y="1084783"/>
                  </a:lnTo>
                  <a:lnTo>
                    <a:pt x="0" y="1133569"/>
                  </a:lnTo>
                  <a:lnTo>
                    <a:pt x="1031" y="1182354"/>
                  </a:lnTo>
                  <a:lnTo>
                    <a:pt x="4097" y="1230618"/>
                  </a:lnTo>
                  <a:lnTo>
                    <a:pt x="9158" y="1278317"/>
                  </a:lnTo>
                  <a:lnTo>
                    <a:pt x="16170" y="1325410"/>
                  </a:lnTo>
                  <a:lnTo>
                    <a:pt x="25094" y="1371855"/>
                  </a:lnTo>
                  <a:lnTo>
                    <a:pt x="35887" y="1417610"/>
                  </a:lnTo>
                  <a:lnTo>
                    <a:pt x="48509" y="1462634"/>
                  </a:lnTo>
                  <a:lnTo>
                    <a:pt x="62917" y="1506884"/>
                  </a:lnTo>
                  <a:lnTo>
                    <a:pt x="79071" y="1550319"/>
                  </a:lnTo>
                  <a:lnTo>
                    <a:pt x="96929" y="1592897"/>
                  </a:lnTo>
                  <a:lnTo>
                    <a:pt x="116449" y="1634576"/>
                  </a:lnTo>
                  <a:lnTo>
                    <a:pt x="137591" y="1675314"/>
                  </a:lnTo>
                  <a:lnTo>
                    <a:pt x="160313" y="1715069"/>
                  </a:lnTo>
                  <a:lnTo>
                    <a:pt x="184574" y="1753800"/>
                  </a:lnTo>
                  <a:lnTo>
                    <a:pt x="210331" y="1791464"/>
                  </a:lnTo>
                  <a:lnTo>
                    <a:pt x="237545" y="1828020"/>
                  </a:lnTo>
                  <a:lnTo>
                    <a:pt x="266172" y="1863426"/>
                  </a:lnTo>
                  <a:lnTo>
                    <a:pt x="296173" y="1897640"/>
                  </a:lnTo>
                  <a:lnTo>
                    <a:pt x="327506" y="1930620"/>
                  </a:lnTo>
                  <a:lnTo>
                    <a:pt x="360128" y="1962324"/>
                  </a:lnTo>
                  <a:lnTo>
                    <a:pt x="394000" y="1992711"/>
                  </a:lnTo>
                  <a:lnTo>
                    <a:pt x="429079" y="2021738"/>
                  </a:lnTo>
                  <a:lnTo>
                    <a:pt x="465324" y="2049364"/>
                  </a:lnTo>
                  <a:lnTo>
                    <a:pt x="502694" y="2075547"/>
                  </a:lnTo>
                  <a:lnTo>
                    <a:pt x="541147" y="2100244"/>
                  </a:lnTo>
                  <a:lnTo>
                    <a:pt x="580642" y="2123416"/>
                  </a:lnTo>
                  <a:lnTo>
                    <a:pt x="621138" y="2145018"/>
                  </a:lnTo>
                  <a:lnTo>
                    <a:pt x="662593" y="2165010"/>
                  </a:lnTo>
                  <a:lnTo>
                    <a:pt x="704966" y="2183349"/>
                  </a:lnTo>
                  <a:lnTo>
                    <a:pt x="748215" y="2199994"/>
                  </a:lnTo>
                  <a:lnTo>
                    <a:pt x="792299" y="2214903"/>
                  </a:lnTo>
                  <a:lnTo>
                    <a:pt x="837177" y="2228034"/>
                  </a:lnTo>
                  <a:lnTo>
                    <a:pt x="882807" y="2239345"/>
                  </a:lnTo>
                  <a:lnTo>
                    <a:pt x="929148" y="2248795"/>
                  </a:lnTo>
                  <a:lnTo>
                    <a:pt x="976159" y="2256341"/>
                  </a:lnTo>
                  <a:lnTo>
                    <a:pt x="1023798" y="2261942"/>
                  </a:lnTo>
                  <a:lnTo>
                    <a:pt x="1072023" y="2265555"/>
                  </a:lnTo>
                  <a:lnTo>
                    <a:pt x="1120794" y="2267139"/>
                  </a:lnTo>
                  <a:lnTo>
                    <a:pt x="1169565" y="2265555"/>
                  </a:lnTo>
                  <a:lnTo>
                    <a:pt x="1217790" y="2261942"/>
                  </a:lnTo>
                  <a:lnTo>
                    <a:pt x="1265429" y="2256341"/>
                  </a:lnTo>
                  <a:lnTo>
                    <a:pt x="1312439" y="2248795"/>
                  </a:lnTo>
                  <a:lnTo>
                    <a:pt x="1358780" y="2239345"/>
                  </a:lnTo>
                  <a:lnTo>
                    <a:pt x="1404410" y="2228034"/>
                  </a:lnTo>
                  <a:lnTo>
                    <a:pt x="1449288" y="2214903"/>
                  </a:lnTo>
                  <a:lnTo>
                    <a:pt x="1493373" y="2199994"/>
                  </a:lnTo>
                  <a:lnTo>
                    <a:pt x="1536622" y="2183349"/>
                  </a:lnTo>
                  <a:lnTo>
                    <a:pt x="1578994" y="2165010"/>
                  </a:lnTo>
                  <a:lnTo>
                    <a:pt x="1620449" y="2145018"/>
                  </a:lnTo>
                  <a:lnTo>
                    <a:pt x="1660945" y="2123416"/>
                  </a:lnTo>
                  <a:lnTo>
                    <a:pt x="1700440" y="2100244"/>
                  </a:lnTo>
                  <a:lnTo>
                    <a:pt x="1738894" y="2075547"/>
                  </a:lnTo>
                  <a:lnTo>
                    <a:pt x="1776263" y="2049364"/>
                  </a:lnTo>
                  <a:lnTo>
                    <a:pt x="1812509" y="2021738"/>
                  </a:lnTo>
                  <a:lnTo>
                    <a:pt x="1847588" y="1992711"/>
                  </a:lnTo>
                  <a:lnTo>
                    <a:pt x="1881459" y="1962324"/>
                  </a:lnTo>
                  <a:lnTo>
                    <a:pt x="1914082" y="1930620"/>
                  </a:lnTo>
                  <a:lnTo>
                    <a:pt x="1945414" y="1897640"/>
                  </a:lnTo>
                  <a:lnTo>
                    <a:pt x="1975415" y="1863426"/>
                  </a:lnTo>
                  <a:lnTo>
                    <a:pt x="2004043" y="1828020"/>
                  </a:lnTo>
                  <a:lnTo>
                    <a:pt x="2031256" y="1791464"/>
                  </a:lnTo>
                  <a:lnTo>
                    <a:pt x="2057014" y="1753800"/>
                  </a:lnTo>
                  <a:lnTo>
                    <a:pt x="2081274" y="1715069"/>
                  </a:lnTo>
                  <a:lnTo>
                    <a:pt x="2103996" y="1675314"/>
                  </a:lnTo>
                  <a:lnTo>
                    <a:pt x="2125138" y="1634576"/>
                  </a:lnTo>
                  <a:lnTo>
                    <a:pt x="2144659" y="1592897"/>
                  </a:lnTo>
                  <a:lnTo>
                    <a:pt x="2162517" y="1550319"/>
                  </a:lnTo>
                  <a:lnTo>
                    <a:pt x="2178670" y="1506884"/>
                  </a:lnTo>
                  <a:lnTo>
                    <a:pt x="2193079" y="1462634"/>
                  </a:lnTo>
                  <a:lnTo>
                    <a:pt x="2205700" y="1417610"/>
                  </a:lnTo>
                  <a:lnTo>
                    <a:pt x="2216494" y="1371855"/>
                  </a:lnTo>
                  <a:lnTo>
                    <a:pt x="2225417" y="1325410"/>
                  </a:lnTo>
                  <a:lnTo>
                    <a:pt x="2232430" y="1278317"/>
                  </a:lnTo>
                  <a:lnTo>
                    <a:pt x="2237490" y="1230618"/>
                  </a:lnTo>
                  <a:lnTo>
                    <a:pt x="2240557" y="1182354"/>
                  </a:lnTo>
                  <a:lnTo>
                    <a:pt x="2241588" y="1133569"/>
                  </a:lnTo>
                  <a:lnTo>
                    <a:pt x="2240557" y="1084783"/>
                  </a:lnTo>
                  <a:lnTo>
                    <a:pt x="2237490" y="1036520"/>
                  </a:lnTo>
                  <a:lnTo>
                    <a:pt x="2232430" y="988821"/>
                  </a:lnTo>
                  <a:lnTo>
                    <a:pt x="2225417" y="941728"/>
                  </a:lnTo>
                  <a:lnTo>
                    <a:pt x="2216494" y="895283"/>
                  </a:lnTo>
                  <a:lnTo>
                    <a:pt x="2205700" y="849528"/>
                  </a:lnTo>
                  <a:lnTo>
                    <a:pt x="2193079" y="804504"/>
                  </a:lnTo>
                  <a:lnTo>
                    <a:pt x="2178670" y="760254"/>
                  </a:lnTo>
                  <a:lnTo>
                    <a:pt x="2162517" y="716819"/>
                  </a:lnTo>
                  <a:lnTo>
                    <a:pt x="2144659" y="674241"/>
                  </a:lnTo>
                  <a:lnTo>
                    <a:pt x="2125138" y="632562"/>
                  </a:lnTo>
                  <a:lnTo>
                    <a:pt x="2103996" y="591824"/>
                  </a:lnTo>
                  <a:lnTo>
                    <a:pt x="2081274" y="552069"/>
                  </a:lnTo>
                  <a:lnTo>
                    <a:pt x="2057014" y="513339"/>
                  </a:lnTo>
                  <a:lnTo>
                    <a:pt x="2031256" y="475674"/>
                  </a:lnTo>
                  <a:lnTo>
                    <a:pt x="2004043" y="439119"/>
                  </a:lnTo>
                  <a:lnTo>
                    <a:pt x="1975415" y="403713"/>
                  </a:lnTo>
                  <a:lnTo>
                    <a:pt x="1945414" y="369499"/>
                  </a:lnTo>
                  <a:lnTo>
                    <a:pt x="1914082" y="336519"/>
                  </a:lnTo>
                  <a:lnTo>
                    <a:pt x="1881459" y="304815"/>
                  </a:lnTo>
                  <a:lnTo>
                    <a:pt x="1847588" y="274428"/>
                  </a:lnTo>
                  <a:lnTo>
                    <a:pt x="1812509" y="245401"/>
                  </a:lnTo>
                  <a:lnTo>
                    <a:pt x="1776263" y="217775"/>
                  </a:lnTo>
                  <a:lnTo>
                    <a:pt x="1738894" y="191592"/>
                  </a:lnTo>
                  <a:lnTo>
                    <a:pt x="1700440" y="166894"/>
                  </a:lnTo>
                  <a:lnTo>
                    <a:pt x="1660945" y="143723"/>
                  </a:lnTo>
                  <a:lnTo>
                    <a:pt x="1620449" y="122121"/>
                  </a:lnTo>
                  <a:lnTo>
                    <a:pt x="1578994" y="102129"/>
                  </a:lnTo>
                  <a:lnTo>
                    <a:pt x="1536622" y="83790"/>
                  </a:lnTo>
                  <a:lnTo>
                    <a:pt x="1493373" y="67145"/>
                  </a:lnTo>
                  <a:lnTo>
                    <a:pt x="1449288" y="52236"/>
                  </a:lnTo>
                  <a:lnTo>
                    <a:pt x="1404410" y="39105"/>
                  </a:lnTo>
                  <a:lnTo>
                    <a:pt x="1358780" y="27793"/>
                  </a:lnTo>
                  <a:lnTo>
                    <a:pt x="1312439" y="18344"/>
                  </a:lnTo>
                  <a:lnTo>
                    <a:pt x="1265429" y="10798"/>
                  </a:lnTo>
                  <a:lnTo>
                    <a:pt x="1217790" y="5197"/>
                  </a:lnTo>
                  <a:lnTo>
                    <a:pt x="1169565" y="1584"/>
                  </a:lnTo>
                  <a:lnTo>
                    <a:pt x="1120794" y="0"/>
                  </a:lnTo>
                  <a:close/>
                </a:path>
              </a:pathLst>
            </a:custGeom>
            <a:solidFill>
              <a:srgbClr val="EDF1EB">
                <a:alpha val="1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5" name="object 45" descr=""/>
            <p:cNvSpPr/>
            <p:nvPr/>
          </p:nvSpPr>
          <p:spPr>
            <a:xfrm>
              <a:off x="16540781" y="5762805"/>
              <a:ext cx="2242185" cy="2267585"/>
            </a:xfrm>
            <a:custGeom>
              <a:avLst/>
              <a:gdLst/>
              <a:ahLst/>
              <a:cxnLst/>
              <a:rect l="l" t="t" r="r" b="b"/>
              <a:pathLst>
                <a:path w="2242184" h="2267584">
                  <a:moveTo>
                    <a:pt x="1120792" y="0"/>
                  </a:moveTo>
                  <a:lnTo>
                    <a:pt x="1169563" y="1584"/>
                  </a:lnTo>
                  <a:lnTo>
                    <a:pt x="1217788" y="5197"/>
                  </a:lnTo>
                  <a:lnTo>
                    <a:pt x="1265426" y="10798"/>
                  </a:lnTo>
                  <a:lnTo>
                    <a:pt x="1312437" y="18344"/>
                  </a:lnTo>
                  <a:lnTo>
                    <a:pt x="1358778" y="27793"/>
                  </a:lnTo>
                  <a:lnTo>
                    <a:pt x="1404408" y="39105"/>
                  </a:lnTo>
                  <a:lnTo>
                    <a:pt x="1449286" y="52236"/>
                  </a:lnTo>
                  <a:lnTo>
                    <a:pt x="1493370" y="67145"/>
                  </a:lnTo>
                  <a:lnTo>
                    <a:pt x="1536619" y="83790"/>
                  </a:lnTo>
                  <a:lnTo>
                    <a:pt x="1578992" y="102129"/>
                  </a:lnTo>
                  <a:lnTo>
                    <a:pt x="1620447" y="122121"/>
                  </a:lnTo>
                  <a:lnTo>
                    <a:pt x="1660942" y="143723"/>
                  </a:lnTo>
                  <a:lnTo>
                    <a:pt x="1700437" y="166894"/>
                  </a:lnTo>
                  <a:lnTo>
                    <a:pt x="1738890" y="191592"/>
                  </a:lnTo>
                  <a:lnTo>
                    <a:pt x="1776260" y="217775"/>
                  </a:lnTo>
                  <a:lnTo>
                    <a:pt x="1812505" y="245401"/>
                  </a:lnTo>
                  <a:lnTo>
                    <a:pt x="1847584" y="274428"/>
                  </a:lnTo>
                  <a:lnTo>
                    <a:pt x="1881456" y="304815"/>
                  </a:lnTo>
                  <a:lnTo>
                    <a:pt x="1914079" y="336519"/>
                  </a:lnTo>
                  <a:lnTo>
                    <a:pt x="1945411" y="369499"/>
                  </a:lnTo>
                  <a:lnTo>
                    <a:pt x="1975412" y="403713"/>
                  </a:lnTo>
                  <a:lnTo>
                    <a:pt x="2004040" y="439119"/>
                  </a:lnTo>
                  <a:lnTo>
                    <a:pt x="2031253" y="475675"/>
                  </a:lnTo>
                  <a:lnTo>
                    <a:pt x="2057010" y="513339"/>
                  </a:lnTo>
                  <a:lnTo>
                    <a:pt x="2081271" y="552069"/>
                  </a:lnTo>
                  <a:lnTo>
                    <a:pt x="2103993" y="591825"/>
                  </a:lnTo>
                  <a:lnTo>
                    <a:pt x="2125135" y="632563"/>
                  </a:lnTo>
                  <a:lnTo>
                    <a:pt x="2144655" y="674241"/>
                  </a:lnTo>
                  <a:lnTo>
                    <a:pt x="2162513" y="716819"/>
                  </a:lnTo>
                  <a:lnTo>
                    <a:pt x="2178667" y="760254"/>
                  </a:lnTo>
                  <a:lnTo>
                    <a:pt x="2193075" y="804504"/>
                  </a:lnTo>
                  <a:lnTo>
                    <a:pt x="2205697" y="849528"/>
                  </a:lnTo>
                  <a:lnTo>
                    <a:pt x="2216490" y="895284"/>
                  </a:lnTo>
                  <a:lnTo>
                    <a:pt x="2225414" y="941729"/>
                  </a:lnTo>
                  <a:lnTo>
                    <a:pt x="2232426" y="988822"/>
                  </a:lnTo>
                  <a:lnTo>
                    <a:pt x="2237487" y="1036521"/>
                  </a:lnTo>
                  <a:lnTo>
                    <a:pt x="2240553" y="1084784"/>
                  </a:lnTo>
                  <a:lnTo>
                    <a:pt x="2241585" y="1133569"/>
                  </a:lnTo>
                  <a:lnTo>
                    <a:pt x="2240553" y="1182355"/>
                  </a:lnTo>
                  <a:lnTo>
                    <a:pt x="2237487" y="1230618"/>
                  </a:lnTo>
                  <a:lnTo>
                    <a:pt x="2232426" y="1278317"/>
                  </a:lnTo>
                  <a:lnTo>
                    <a:pt x="2225414" y="1325410"/>
                  </a:lnTo>
                  <a:lnTo>
                    <a:pt x="2216490" y="1371855"/>
                  </a:lnTo>
                  <a:lnTo>
                    <a:pt x="2205697" y="1417610"/>
                  </a:lnTo>
                  <a:lnTo>
                    <a:pt x="2193075" y="1462634"/>
                  </a:lnTo>
                  <a:lnTo>
                    <a:pt x="2178667" y="1506884"/>
                  </a:lnTo>
                  <a:lnTo>
                    <a:pt x="2162513" y="1550319"/>
                  </a:lnTo>
                  <a:lnTo>
                    <a:pt x="2144655" y="1592897"/>
                  </a:lnTo>
                  <a:lnTo>
                    <a:pt x="2125135" y="1634576"/>
                  </a:lnTo>
                  <a:lnTo>
                    <a:pt x="2103993" y="1675314"/>
                  </a:lnTo>
                  <a:lnTo>
                    <a:pt x="2081271" y="1715069"/>
                  </a:lnTo>
                  <a:lnTo>
                    <a:pt x="2057010" y="1753800"/>
                  </a:lnTo>
                  <a:lnTo>
                    <a:pt x="2031253" y="1791464"/>
                  </a:lnTo>
                  <a:lnTo>
                    <a:pt x="2004040" y="1828020"/>
                  </a:lnTo>
                  <a:lnTo>
                    <a:pt x="1975412" y="1863426"/>
                  </a:lnTo>
                  <a:lnTo>
                    <a:pt x="1945411" y="1897639"/>
                  </a:lnTo>
                  <a:lnTo>
                    <a:pt x="1914079" y="1930619"/>
                  </a:lnTo>
                  <a:lnTo>
                    <a:pt x="1881456" y="1962323"/>
                  </a:lnTo>
                  <a:lnTo>
                    <a:pt x="1847584" y="1992710"/>
                  </a:lnTo>
                  <a:lnTo>
                    <a:pt x="1812505" y="2021737"/>
                  </a:lnTo>
                  <a:lnTo>
                    <a:pt x="1776260" y="2049363"/>
                  </a:lnTo>
                  <a:lnTo>
                    <a:pt x="1738890" y="2075546"/>
                  </a:lnTo>
                  <a:lnTo>
                    <a:pt x="1700437" y="2100244"/>
                  </a:lnTo>
                  <a:lnTo>
                    <a:pt x="1660942" y="2123415"/>
                  </a:lnTo>
                  <a:lnTo>
                    <a:pt x="1620446" y="2145017"/>
                  </a:lnTo>
                  <a:lnTo>
                    <a:pt x="1578992" y="2165009"/>
                  </a:lnTo>
                  <a:lnTo>
                    <a:pt x="1536619" y="2183349"/>
                  </a:lnTo>
                  <a:lnTo>
                    <a:pt x="1493370" y="2199994"/>
                  </a:lnTo>
                  <a:lnTo>
                    <a:pt x="1449286" y="2214903"/>
                  </a:lnTo>
                  <a:lnTo>
                    <a:pt x="1404408" y="2228034"/>
                  </a:lnTo>
                  <a:lnTo>
                    <a:pt x="1358778" y="2239345"/>
                  </a:lnTo>
                  <a:lnTo>
                    <a:pt x="1312437" y="2248795"/>
                  </a:lnTo>
                  <a:lnTo>
                    <a:pt x="1265426" y="2256341"/>
                  </a:lnTo>
                  <a:lnTo>
                    <a:pt x="1217788" y="2261941"/>
                  </a:lnTo>
                  <a:lnTo>
                    <a:pt x="1169562" y="2265555"/>
                  </a:lnTo>
                  <a:lnTo>
                    <a:pt x="1120792" y="2267139"/>
                  </a:lnTo>
                  <a:lnTo>
                    <a:pt x="1072021" y="2265555"/>
                  </a:lnTo>
                  <a:lnTo>
                    <a:pt x="1023796" y="2261941"/>
                  </a:lnTo>
                  <a:lnTo>
                    <a:pt x="976157" y="2256341"/>
                  </a:lnTo>
                  <a:lnTo>
                    <a:pt x="929147" y="2248795"/>
                  </a:lnTo>
                  <a:lnTo>
                    <a:pt x="882806" y="2239345"/>
                  </a:lnTo>
                  <a:lnTo>
                    <a:pt x="837176" y="2228034"/>
                  </a:lnTo>
                  <a:lnTo>
                    <a:pt x="792298" y="2214903"/>
                  </a:lnTo>
                  <a:lnTo>
                    <a:pt x="748214" y="2199994"/>
                  </a:lnTo>
                  <a:lnTo>
                    <a:pt x="704965" y="2183349"/>
                  </a:lnTo>
                  <a:lnTo>
                    <a:pt x="662592" y="2165009"/>
                  </a:lnTo>
                  <a:lnTo>
                    <a:pt x="621137" y="2145017"/>
                  </a:lnTo>
                  <a:lnTo>
                    <a:pt x="580642" y="2123415"/>
                  </a:lnTo>
                  <a:lnTo>
                    <a:pt x="541146" y="2100244"/>
                  </a:lnTo>
                  <a:lnTo>
                    <a:pt x="502693" y="2075546"/>
                  </a:lnTo>
                  <a:lnTo>
                    <a:pt x="465323" y="2049363"/>
                  </a:lnTo>
                  <a:lnTo>
                    <a:pt x="429078" y="2021737"/>
                  </a:lnTo>
                  <a:lnTo>
                    <a:pt x="393999" y="1992710"/>
                  </a:lnTo>
                  <a:lnTo>
                    <a:pt x="360128" y="1962323"/>
                  </a:lnTo>
                  <a:lnTo>
                    <a:pt x="327505" y="1930619"/>
                  </a:lnTo>
                  <a:lnTo>
                    <a:pt x="296173" y="1897639"/>
                  </a:lnTo>
                  <a:lnTo>
                    <a:pt x="266172" y="1863425"/>
                  </a:lnTo>
                  <a:lnTo>
                    <a:pt x="237544" y="1828020"/>
                  </a:lnTo>
                  <a:lnTo>
                    <a:pt x="210331" y="1791464"/>
                  </a:lnTo>
                  <a:lnTo>
                    <a:pt x="184573" y="1753800"/>
                  </a:lnTo>
                  <a:lnTo>
                    <a:pt x="160313" y="1715069"/>
                  </a:lnTo>
                  <a:lnTo>
                    <a:pt x="137591" y="1675314"/>
                  </a:lnTo>
                  <a:lnTo>
                    <a:pt x="116449" y="1634576"/>
                  </a:lnTo>
                  <a:lnTo>
                    <a:pt x="96929" y="1592897"/>
                  </a:lnTo>
                  <a:lnTo>
                    <a:pt x="79071" y="1550319"/>
                  </a:lnTo>
                  <a:lnTo>
                    <a:pt x="62917" y="1506884"/>
                  </a:lnTo>
                  <a:lnTo>
                    <a:pt x="48509" y="1462634"/>
                  </a:lnTo>
                  <a:lnTo>
                    <a:pt x="35887" y="1417610"/>
                  </a:lnTo>
                  <a:lnTo>
                    <a:pt x="25094" y="1371855"/>
                  </a:lnTo>
                  <a:lnTo>
                    <a:pt x="16170" y="1325410"/>
                  </a:lnTo>
                  <a:lnTo>
                    <a:pt x="9158" y="1278317"/>
                  </a:lnTo>
                  <a:lnTo>
                    <a:pt x="4097" y="1230618"/>
                  </a:lnTo>
                  <a:lnTo>
                    <a:pt x="1031" y="1182355"/>
                  </a:lnTo>
                  <a:lnTo>
                    <a:pt x="0" y="1133569"/>
                  </a:lnTo>
                  <a:lnTo>
                    <a:pt x="1031" y="1084784"/>
                  </a:lnTo>
                  <a:lnTo>
                    <a:pt x="4097" y="1036521"/>
                  </a:lnTo>
                  <a:lnTo>
                    <a:pt x="9158" y="988821"/>
                  </a:lnTo>
                  <a:lnTo>
                    <a:pt x="16170" y="941729"/>
                  </a:lnTo>
                  <a:lnTo>
                    <a:pt x="25094" y="895283"/>
                  </a:lnTo>
                  <a:lnTo>
                    <a:pt x="35887" y="849528"/>
                  </a:lnTo>
                  <a:lnTo>
                    <a:pt x="48509" y="804504"/>
                  </a:lnTo>
                  <a:lnTo>
                    <a:pt x="62917" y="760254"/>
                  </a:lnTo>
                  <a:lnTo>
                    <a:pt x="79071" y="716819"/>
                  </a:lnTo>
                  <a:lnTo>
                    <a:pt x="96929" y="674241"/>
                  </a:lnTo>
                  <a:lnTo>
                    <a:pt x="116449" y="632562"/>
                  </a:lnTo>
                  <a:lnTo>
                    <a:pt x="137591" y="591824"/>
                  </a:lnTo>
                  <a:lnTo>
                    <a:pt x="160313" y="552069"/>
                  </a:lnTo>
                  <a:lnTo>
                    <a:pt x="184574" y="513339"/>
                  </a:lnTo>
                  <a:lnTo>
                    <a:pt x="210331" y="475674"/>
                  </a:lnTo>
                  <a:lnTo>
                    <a:pt x="237544" y="439118"/>
                  </a:lnTo>
                  <a:lnTo>
                    <a:pt x="266172" y="403713"/>
                  </a:lnTo>
                  <a:lnTo>
                    <a:pt x="296173" y="369499"/>
                  </a:lnTo>
                  <a:lnTo>
                    <a:pt x="327505" y="336519"/>
                  </a:lnTo>
                  <a:lnTo>
                    <a:pt x="360128" y="304815"/>
                  </a:lnTo>
                  <a:lnTo>
                    <a:pt x="394000" y="274428"/>
                  </a:lnTo>
                  <a:lnTo>
                    <a:pt x="429079" y="245401"/>
                  </a:lnTo>
                  <a:lnTo>
                    <a:pt x="465324" y="217775"/>
                  </a:lnTo>
                  <a:lnTo>
                    <a:pt x="502694" y="191592"/>
                  </a:lnTo>
                  <a:lnTo>
                    <a:pt x="541147" y="166894"/>
                  </a:lnTo>
                  <a:lnTo>
                    <a:pt x="580642" y="143723"/>
                  </a:lnTo>
                  <a:lnTo>
                    <a:pt x="621137" y="122121"/>
                  </a:lnTo>
                  <a:lnTo>
                    <a:pt x="662592" y="102129"/>
                  </a:lnTo>
                  <a:lnTo>
                    <a:pt x="704965" y="83790"/>
                  </a:lnTo>
                  <a:lnTo>
                    <a:pt x="748214" y="67145"/>
                  </a:lnTo>
                  <a:lnTo>
                    <a:pt x="792298" y="52236"/>
                  </a:lnTo>
                  <a:lnTo>
                    <a:pt x="837176" y="39105"/>
                  </a:lnTo>
                  <a:lnTo>
                    <a:pt x="882806" y="27793"/>
                  </a:lnTo>
                  <a:lnTo>
                    <a:pt x="929147" y="18344"/>
                  </a:lnTo>
                  <a:lnTo>
                    <a:pt x="976158" y="10798"/>
                  </a:lnTo>
                  <a:lnTo>
                    <a:pt x="1023796" y="5197"/>
                  </a:lnTo>
                  <a:lnTo>
                    <a:pt x="1072021" y="1584"/>
                  </a:lnTo>
                  <a:lnTo>
                    <a:pt x="1120792" y="0"/>
                  </a:lnTo>
                </a:path>
              </a:pathLst>
            </a:custGeom>
            <a:ln w="29105">
              <a:solidFill>
                <a:srgbClr val="EDF1EB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46" name="object 46" descr=""/>
          <p:cNvSpPr txBox="1"/>
          <p:nvPr/>
        </p:nvSpPr>
        <p:spPr>
          <a:xfrm>
            <a:off x="16900869" y="6442804"/>
            <a:ext cx="1489075" cy="855344"/>
          </a:xfrm>
          <a:prstGeom prst="rect">
            <a:avLst/>
          </a:prstGeom>
        </p:spPr>
        <p:txBody>
          <a:bodyPr wrap="square" lIns="0" tIns="38100" rIns="0" bIns="0" rtlCol="0" vert="horz">
            <a:spAutoFit/>
          </a:bodyPr>
          <a:lstStyle/>
          <a:p>
            <a:pPr marL="187960">
              <a:lnSpc>
                <a:spcPct val="100000"/>
              </a:lnSpc>
              <a:spcBef>
                <a:spcPts val="300"/>
              </a:spcBef>
            </a:pPr>
            <a:r>
              <a:rPr dirty="0" sz="1450" spc="120" b="1">
                <a:solidFill>
                  <a:srgbClr val="FFFFFF"/>
                </a:solidFill>
                <a:latin typeface="Roboto"/>
                <a:cs typeface="Roboto"/>
              </a:rPr>
              <a:t>PAGOS</a:t>
            </a:r>
            <a:r>
              <a:rPr dirty="0" sz="1450" spc="315" b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 spc="70" b="1">
                <a:solidFill>
                  <a:srgbClr val="FFFFFF"/>
                </a:solidFill>
                <a:latin typeface="Roboto"/>
                <a:cs typeface="Roboto"/>
              </a:rPr>
              <a:t>NO</a:t>
            </a:r>
            <a:endParaRPr sz="1450">
              <a:latin typeface="Roboto"/>
              <a:cs typeface="Roboto"/>
            </a:endParaRPr>
          </a:p>
          <a:p>
            <a:pPr algn="ctr">
              <a:lnSpc>
                <a:spcPct val="100000"/>
              </a:lnSpc>
              <a:spcBef>
                <a:spcPts val="204"/>
              </a:spcBef>
            </a:pPr>
            <a:r>
              <a:rPr dirty="0" sz="1450" spc="140" b="1">
                <a:solidFill>
                  <a:srgbClr val="FFFFFF"/>
                </a:solidFill>
                <a:latin typeface="Roboto"/>
                <a:cs typeface="Roboto"/>
              </a:rPr>
              <a:t>ADJUDICADOS</a:t>
            </a:r>
            <a:endParaRPr sz="1450">
              <a:latin typeface="Roboto"/>
              <a:cs typeface="Roboto"/>
            </a:endParaRPr>
          </a:p>
          <a:p>
            <a:pPr algn="ctr" marL="17780">
              <a:lnSpc>
                <a:spcPct val="100000"/>
              </a:lnSpc>
              <a:spcBef>
                <a:spcPts val="894"/>
              </a:spcBef>
            </a:pPr>
            <a:r>
              <a:rPr dirty="0" sz="1450" spc="45" b="1">
                <a:solidFill>
                  <a:srgbClr val="4AAF30"/>
                </a:solidFill>
                <a:latin typeface="Roboto"/>
                <a:cs typeface="Roboto"/>
              </a:rPr>
              <a:t>$25,150.34</a:t>
            </a:r>
            <a:endParaRPr sz="1450">
              <a:latin typeface="Roboto"/>
              <a:cs typeface="Roboto"/>
            </a:endParaRPr>
          </a:p>
        </p:txBody>
      </p:sp>
      <p:sp>
        <p:nvSpPr>
          <p:cNvPr id="48" name="object 48" descr="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35560">
              <a:lnSpc>
                <a:spcPts val="2035"/>
              </a:lnSpc>
            </a:pPr>
            <a:r>
              <a:rPr dirty="0" spc="270"/>
              <a:t>;</a:t>
            </a:r>
            <a:r>
              <a:rPr dirty="0" spc="270"/>
              <a:t>1</a:t>
            </a:r>
          </a:p>
        </p:txBody>
      </p:sp>
      <p:sp>
        <p:nvSpPr>
          <p:cNvPr id="49" name="object 49" descr="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698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55"/>
              </a:spcBef>
            </a:pPr>
            <a:r>
              <a:rPr dirty="0"/>
              <a:t>©2023</a:t>
            </a:r>
            <a:r>
              <a:rPr dirty="0" spc="290"/>
              <a:t> </a:t>
            </a:r>
            <a:r>
              <a:rPr dirty="0"/>
              <a:t>Proprietary</a:t>
            </a:r>
            <a:r>
              <a:rPr dirty="0" spc="290"/>
              <a:t> </a:t>
            </a:r>
            <a:r>
              <a:rPr dirty="0"/>
              <a:t>and</a:t>
            </a:r>
            <a:r>
              <a:rPr dirty="0" spc="295"/>
              <a:t> </a:t>
            </a:r>
            <a:r>
              <a:rPr dirty="0"/>
              <a:t>Confidential.</a:t>
            </a:r>
            <a:r>
              <a:rPr dirty="0" spc="290"/>
              <a:t> </a:t>
            </a:r>
            <a:r>
              <a:rPr dirty="0"/>
              <a:t>All</a:t>
            </a:r>
            <a:r>
              <a:rPr dirty="0" spc="295"/>
              <a:t> </a:t>
            </a:r>
            <a:r>
              <a:rPr dirty="0"/>
              <a:t>Rights</a:t>
            </a:r>
            <a:r>
              <a:rPr dirty="0" spc="290"/>
              <a:t> </a:t>
            </a:r>
            <a:r>
              <a:rPr dirty="0" spc="-10"/>
              <a:t>Reserved.</a:t>
            </a:r>
          </a:p>
        </p:txBody>
      </p:sp>
      <p:sp>
        <p:nvSpPr>
          <p:cNvPr id="47" name="object 47" descr=""/>
          <p:cNvSpPr txBox="1"/>
          <p:nvPr/>
        </p:nvSpPr>
        <p:spPr>
          <a:xfrm>
            <a:off x="7971036" y="8251289"/>
            <a:ext cx="1630045" cy="727710"/>
          </a:xfrm>
          <a:prstGeom prst="rect">
            <a:avLst/>
          </a:prstGeom>
          <a:solidFill>
            <a:srgbClr val="4AAF30">
              <a:alpha val="19999"/>
            </a:srgbClr>
          </a:solidFill>
          <a:ln w="29105">
            <a:solidFill>
              <a:srgbClr val="4AAF30"/>
            </a:solidFill>
          </a:ln>
        </p:spPr>
        <p:txBody>
          <a:bodyPr wrap="square" lIns="0" tIns="317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25"/>
              </a:spcBef>
            </a:pPr>
            <a:endParaRPr sz="1000">
              <a:latin typeface="Times New Roman"/>
              <a:cs typeface="Times New Roman"/>
            </a:endParaRPr>
          </a:p>
          <a:p>
            <a:pPr marL="295910">
              <a:lnSpc>
                <a:spcPct val="100000"/>
              </a:lnSpc>
            </a:pPr>
            <a:r>
              <a:rPr dirty="0" sz="1450" spc="110" b="1">
                <a:solidFill>
                  <a:srgbClr val="FFFFFF"/>
                </a:solidFill>
                <a:latin typeface="Roboto"/>
                <a:cs typeface="Roboto"/>
              </a:rPr>
              <a:t>$3,3</a:t>
            </a:r>
            <a:r>
              <a:rPr dirty="0" sz="1450" spc="-215" b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 spc="170" b="1">
                <a:solidFill>
                  <a:srgbClr val="FFFFFF"/>
                </a:solidFill>
                <a:latin typeface="Roboto"/>
                <a:cs typeface="Roboto"/>
              </a:rPr>
              <a:t>?1.5? </a:t>
            </a:r>
            <a:endParaRPr sz="1450">
              <a:latin typeface="Roboto"/>
              <a:cs typeface="Roboto"/>
            </a:endParaRPr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738425" y="0"/>
            <a:ext cx="5821045" cy="10478135"/>
            <a:chOff x="738425" y="0"/>
            <a:chExt cx="5821045" cy="10478135"/>
          </a:xfrm>
        </p:grpSpPr>
        <p:sp>
          <p:nvSpPr>
            <p:cNvPr id="3" name="object 3" descr=""/>
            <p:cNvSpPr/>
            <p:nvPr/>
          </p:nvSpPr>
          <p:spPr>
            <a:xfrm>
              <a:off x="738425" y="0"/>
              <a:ext cx="5821045" cy="10478135"/>
            </a:xfrm>
            <a:custGeom>
              <a:avLst/>
              <a:gdLst/>
              <a:ahLst/>
              <a:cxnLst/>
              <a:rect l="l" t="t" r="r" b="b"/>
              <a:pathLst>
                <a:path w="5821045" h="10478135">
                  <a:moveTo>
                    <a:pt x="5821015" y="0"/>
                  </a:moveTo>
                  <a:lnTo>
                    <a:pt x="0" y="0"/>
                  </a:lnTo>
                  <a:lnTo>
                    <a:pt x="0" y="10477827"/>
                  </a:lnTo>
                  <a:lnTo>
                    <a:pt x="5821015" y="10477827"/>
                  </a:lnTo>
                  <a:lnTo>
                    <a:pt x="5821015" y="0"/>
                  </a:lnTo>
                  <a:close/>
                </a:path>
              </a:pathLst>
            </a:custGeom>
            <a:solidFill>
              <a:srgbClr val="EDF1EB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" name="object 4" descr=""/>
            <p:cNvSpPr/>
            <p:nvPr/>
          </p:nvSpPr>
          <p:spPr>
            <a:xfrm>
              <a:off x="1466052" y="6443413"/>
              <a:ext cx="582295" cy="58419"/>
            </a:xfrm>
            <a:custGeom>
              <a:avLst/>
              <a:gdLst/>
              <a:ahLst/>
              <a:cxnLst/>
              <a:rect l="l" t="t" r="r" b="b"/>
              <a:pathLst>
                <a:path w="582294" h="58420">
                  <a:moveTo>
                    <a:pt x="582101" y="0"/>
                  </a:moveTo>
                  <a:lnTo>
                    <a:pt x="0" y="0"/>
                  </a:lnTo>
                  <a:lnTo>
                    <a:pt x="0" y="58209"/>
                  </a:lnTo>
                  <a:lnTo>
                    <a:pt x="582101" y="58209"/>
                  </a:lnTo>
                  <a:lnTo>
                    <a:pt x="582101" y="0"/>
                  </a:lnTo>
                  <a:close/>
                </a:path>
              </a:pathLst>
            </a:custGeom>
            <a:solidFill>
              <a:srgbClr val="C31919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5" name="object 5" descr=""/>
          <p:cNvSpPr txBox="1"/>
          <p:nvPr/>
        </p:nvSpPr>
        <p:spPr>
          <a:xfrm>
            <a:off x="1453352" y="4345785"/>
            <a:ext cx="3623945" cy="1786255"/>
          </a:xfrm>
          <a:prstGeom prst="rect">
            <a:avLst/>
          </a:prstGeom>
        </p:spPr>
        <p:txBody>
          <a:bodyPr wrap="square" lIns="0" tIns="73660" rIns="0" bIns="0" rtlCol="0" vert="horz">
            <a:spAutoFit/>
          </a:bodyPr>
          <a:lstStyle/>
          <a:p>
            <a:pPr marL="12700" marR="5080">
              <a:lnSpc>
                <a:spcPts val="2980"/>
              </a:lnSpc>
              <a:spcBef>
                <a:spcPts val="580"/>
              </a:spcBef>
            </a:pPr>
            <a:r>
              <a:rPr dirty="0" sz="2850" spc="-10">
                <a:solidFill>
                  <a:srgbClr val="C31919"/>
                </a:solidFill>
                <a:latin typeface="Book Antiqua"/>
                <a:cs typeface="Book Antiqua"/>
              </a:rPr>
              <a:t>Análisis</a:t>
            </a:r>
            <a:r>
              <a:rPr dirty="0" sz="2850" spc="-25">
                <a:solidFill>
                  <a:srgbClr val="C31919"/>
                </a:solidFill>
                <a:latin typeface="Book Antiqua"/>
                <a:cs typeface="Book Antiqua"/>
              </a:rPr>
              <a:t> </a:t>
            </a:r>
            <a:r>
              <a:rPr dirty="0" sz="2850">
                <a:solidFill>
                  <a:srgbClr val="C31919"/>
                </a:solidFill>
                <a:latin typeface="Book Antiqua"/>
                <a:cs typeface="Book Antiqua"/>
              </a:rPr>
              <a:t>de</a:t>
            </a:r>
            <a:r>
              <a:rPr dirty="0" sz="2850" spc="-20">
                <a:solidFill>
                  <a:srgbClr val="C31919"/>
                </a:solidFill>
                <a:latin typeface="Book Antiqua"/>
                <a:cs typeface="Book Antiqua"/>
              </a:rPr>
              <a:t> </a:t>
            </a:r>
            <a:r>
              <a:rPr dirty="0" sz="2850">
                <a:solidFill>
                  <a:srgbClr val="C31919"/>
                </a:solidFill>
                <a:latin typeface="Book Antiqua"/>
                <a:cs typeface="Book Antiqua"/>
              </a:rPr>
              <a:t>Estados</a:t>
            </a:r>
            <a:r>
              <a:rPr dirty="0" sz="2850" spc="-25">
                <a:solidFill>
                  <a:srgbClr val="C31919"/>
                </a:solidFill>
                <a:latin typeface="Book Antiqua"/>
                <a:cs typeface="Book Antiqua"/>
              </a:rPr>
              <a:t> de </a:t>
            </a:r>
            <a:r>
              <a:rPr dirty="0" sz="2850" spc="-10">
                <a:solidFill>
                  <a:srgbClr val="C31919"/>
                </a:solidFill>
                <a:latin typeface="Book Antiqua"/>
                <a:cs typeface="Book Antiqua"/>
              </a:rPr>
              <a:t>Cuenta</a:t>
            </a:r>
            <a:endParaRPr sz="2850">
              <a:latin typeface="Book Antiqua"/>
              <a:cs typeface="Book Antiqua"/>
            </a:endParaRPr>
          </a:p>
          <a:p>
            <a:pPr marL="12700">
              <a:lnSpc>
                <a:spcPct val="100000"/>
              </a:lnSpc>
              <a:spcBef>
                <a:spcPts val="1240"/>
              </a:spcBef>
            </a:pPr>
            <a:r>
              <a:rPr dirty="0" sz="5150">
                <a:solidFill>
                  <a:srgbClr val="181818"/>
                </a:solidFill>
                <a:latin typeface="Book Antiqua"/>
                <a:cs typeface="Book Antiqua"/>
              </a:rPr>
              <a:t>El</a:t>
            </a:r>
            <a:r>
              <a:rPr dirty="0" sz="5150" spc="-75">
                <a:solidFill>
                  <a:srgbClr val="181818"/>
                </a:solidFill>
                <a:latin typeface="Book Antiqua"/>
                <a:cs typeface="Book Antiqua"/>
              </a:rPr>
              <a:t> </a:t>
            </a:r>
            <a:r>
              <a:rPr dirty="0" sz="5150" spc="-10">
                <a:solidFill>
                  <a:srgbClr val="181818"/>
                </a:solidFill>
                <a:latin typeface="Book Antiqua"/>
                <a:cs typeface="Book Antiqua"/>
              </a:rPr>
              <a:t>Préstamo</a:t>
            </a:r>
            <a:endParaRPr sz="5150">
              <a:latin typeface="Book Antiqua"/>
              <a:cs typeface="Book Antiqua"/>
            </a:endParaRPr>
          </a:p>
        </p:txBody>
      </p:sp>
      <p:pic>
        <p:nvPicPr>
          <p:cNvPr id="6" name="object 6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956713" y="9531912"/>
            <a:ext cx="756732" cy="727626"/>
          </a:xfrm>
          <a:prstGeom prst="rect">
            <a:avLst/>
          </a:prstGeom>
        </p:spPr>
      </p:pic>
      <p:grpSp>
        <p:nvGrpSpPr>
          <p:cNvPr id="7" name="object 7" descr=""/>
          <p:cNvGrpSpPr/>
          <p:nvPr/>
        </p:nvGrpSpPr>
        <p:grpSpPr>
          <a:xfrm>
            <a:off x="7068680" y="945865"/>
            <a:ext cx="11788140" cy="7322184"/>
            <a:chOff x="7068680" y="945865"/>
            <a:chExt cx="11788140" cy="7322184"/>
          </a:xfrm>
        </p:grpSpPr>
        <p:pic>
          <p:nvPicPr>
            <p:cNvPr id="8" name="object 8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301620" y="3288873"/>
              <a:ext cx="11321875" cy="3900080"/>
            </a:xfrm>
            <a:prstGeom prst="rect">
              <a:avLst/>
            </a:prstGeom>
          </p:spPr>
        </p:pic>
        <p:sp>
          <p:nvSpPr>
            <p:cNvPr id="9" name="object 9" descr=""/>
            <p:cNvSpPr/>
            <p:nvPr/>
          </p:nvSpPr>
          <p:spPr>
            <a:xfrm>
              <a:off x="7476251" y="3259768"/>
              <a:ext cx="10972800" cy="0"/>
            </a:xfrm>
            <a:custGeom>
              <a:avLst/>
              <a:gdLst/>
              <a:ahLst/>
              <a:cxnLst/>
              <a:rect l="l" t="t" r="r" b="b"/>
              <a:pathLst>
                <a:path w="10972800" h="0">
                  <a:moveTo>
                    <a:pt x="0" y="0"/>
                  </a:moveTo>
                  <a:lnTo>
                    <a:pt x="10972617" y="0"/>
                  </a:lnTo>
                </a:path>
              </a:pathLst>
            </a:custGeom>
            <a:ln w="407471">
              <a:solidFill>
                <a:srgbClr val="000000"/>
              </a:solidFill>
              <a:prstDash val="lgDash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" name="object 10" descr=""/>
            <p:cNvSpPr/>
            <p:nvPr/>
          </p:nvSpPr>
          <p:spPr>
            <a:xfrm>
              <a:off x="7272515" y="3463504"/>
              <a:ext cx="0" cy="3550920"/>
            </a:xfrm>
            <a:custGeom>
              <a:avLst/>
              <a:gdLst/>
              <a:ahLst/>
              <a:cxnLst/>
              <a:rect l="l" t="t" r="r" b="b"/>
              <a:pathLst>
                <a:path w="0" h="3550920">
                  <a:moveTo>
                    <a:pt x="0" y="3550819"/>
                  </a:moveTo>
                  <a:lnTo>
                    <a:pt x="0" y="0"/>
                  </a:lnTo>
                </a:path>
              </a:pathLst>
            </a:custGeom>
            <a:ln w="407471">
              <a:solidFill>
                <a:srgbClr val="000000"/>
              </a:solidFill>
              <a:prstDash val="lgDash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" name="object 11" descr=""/>
            <p:cNvSpPr/>
            <p:nvPr/>
          </p:nvSpPr>
          <p:spPr>
            <a:xfrm>
              <a:off x="18652598" y="3463504"/>
              <a:ext cx="0" cy="3550920"/>
            </a:xfrm>
            <a:custGeom>
              <a:avLst/>
              <a:gdLst/>
              <a:ahLst/>
              <a:cxnLst/>
              <a:rect l="l" t="t" r="r" b="b"/>
              <a:pathLst>
                <a:path w="0" h="3550920">
                  <a:moveTo>
                    <a:pt x="0" y="3550819"/>
                  </a:moveTo>
                  <a:lnTo>
                    <a:pt x="0" y="0"/>
                  </a:lnTo>
                </a:path>
              </a:pathLst>
            </a:custGeom>
            <a:ln w="407471">
              <a:solidFill>
                <a:srgbClr val="000000"/>
              </a:solidFill>
              <a:prstDash val="lgDash"/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12" name="object 12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068779" y="3056033"/>
              <a:ext cx="407471" cy="407471"/>
            </a:xfrm>
            <a:prstGeom prst="rect">
              <a:avLst/>
            </a:prstGeom>
          </p:spPr>
        </p:pic>
        <p:pic>
          <p:nvPicPr>
            <p:cNvPr id="13" name="object 13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8448863" y="3056033"/>
              <a:ext cx="407471" cy="407471"/>
            </a:xfrm>
            <a:prstGeom prst="rect">
              <a:avLst/>
            </a:prstGeom>
          </p:spPr>
        </p:pic>
        <p:pic>
          <p:nvPicPr>
            <p:cNvPr id="14" name="object 14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8448863" y="7014323"/>
              <a:ext cx="407471" cy="407471"/>
            </a:xfrm>
            <a:prstGeom prst="rect">
              <a:avLst/>
            </a:prstGeom>
          </p:spPr>
        </p:pic>
        <p:pic>
          <p:nvPicPr>
            <p:cNvPr id="15" name="object 15" descr="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7068779" y="7014323"/>
              <a:ext cx="407471" cy="407471"/>
            </a:xfrm>
            <a:prstGeom prst="rect">
              <a:avLst/>
            </a:prstGeom>
          </p:spPr>
        </p:pic>
        <p:sp>
          <p:nvSpPr>
            <p:cNvPr id="16" name="object 16" descr=""/>
            <p:cNvSpPr/>
            <p:nvPr/>
          </p:nvSpPr>
          <p:spPr>
            <a:xfrm>
              <a:off x="7272516" y="3259769"/>
              <a:ext cx="11380470" cy="3958590"/>
            </a:xfrm>
            <a:custGeom>
              <a:avLst/>
              <a:gdLst/>
              <a:ahLst/>
              <a:cxnLst/>
              <a:rect l="l" t="t" r="r" b="b"/>
              <a:pathLst>
                <a:path w="11380469" h="3958590">
                  <a:moveTo>
                    <a:pt x="11380076" y="0"/>
                  </a:moveTo>
                  <a:lnTo>
                    <a:pt x="11350968" y="0"/>
                  </a:lnTo>
                  <a:lnTo>
                    <a:pt x="11350968" y="29108"/>
                  </a:lnTo>
                  <a:lnTo>
                    <a:pt x="11350968" y="3929189"/>
                  </a:lnTo>
                  <a:lnTo>
                    <a:pt x="29095" y="3929189"/>
                  </a:lnTo>
                  <a:lnTo>
                    <a:pt x="29095" y="29108"/>
                  </a:lnTo>
                  <a:lnTo>
                    <a:pt x="11350968" y="29108"/>
                  </a:lnTo>
                  <a:lnTo>
                    <a:pt x="11350968" y="0"/>
                  </a:lnTo>
                  <a:lnTo>
                    <a:pt x="29095" y="0"/>
                  </a:lnTo>
                  <a:lnTo>
                    <a:pt x="0" y="0"/>
                  </a:lnTo>
                  <a:lnTo>
                    <a:pt x="0" y="29108"/>
                  </a:lnTo>
                  <a:lnTo>
                    <a:pt x="0" y="3929189"/>
                  </a:lnTo>
                  <a:lnTo>
                    <a:pt x="0" y="3958298"/>
                  </a:lnTo>
                  <a:lnTo>
                    <a:pt x="29095" y="3958298"/>
                  </a:lnTo>
                  <a:lnTo>
                    <a:pt x="11350968" y="3958298"/>
                  </a:lnTo>
                  <a:lnTo>
                    <a:pt x="11380076" y="3958298"/>
                  </a:lnTo>
                  <a:lnTo>
                    <a:pt x="11380076" y="3929189"/>
                  </a:lnTo>
                  <a:lnTo>
                    <a:pt x="11380076" y="29108"/>
                  </a:lnTo>
                  <a:lnTo>
                    <a:pt x="1138007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7" name="object 17" descr=""/>
            <p:cNvSpPr/>
            <p:nvPr/>
          </p:nvSpPr>
          <p:spPr>
            <a:xfrm>
              <a:off x="9100459" y="2912835"/>
              <a:ext cx="627380" cy="1703705"/>
            </a:xfrm>
            <a:custGeom>
              <a:avLst/>
              <a:gdLst/>
              <a:ahLst/>
              <a:cxnLst/>
              <a:rect l="l" t="t" r="r" b="b"/>
              <a:pathLst>
                <a:path w="627379" h="1703704">
                  <a:moveTo>
                    <a:pt x="627068" y="0"/>
                  </a:moveTo>
                  <a:lnTo>
                    <a:pt x="627068" y="880428"/>
                  </a:lnTo>
                  <a:lnTo>
                    <a:pt x="0" y="1703083"/>
                  </a:lnTo>
                </a:path>
              </a:pathLst>
            </a:custGeom>
            <a:ln w="43657">
              <a:solidFill>
                <a:srgbClr val="4AAF30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18" name="object 18" descr="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9005867" y="4521327"/>
              <a:ext cx="189182" cy="189182"/>
            </a:xfrm>
            <a:prstGeom prst="rect">
              <a:avLst/>
            </a:prstGeom>
          </p:spPr>
        </p:pic>
        <p:sp>
          <p:nvSpPr>
            <p:cNvPr id="19" name="object 19" descr=""/>
            <p:cNvSpPr/>
            <p:nvPr/>
          </p:nvSpPr>
          <p:spPr>
            <a:xfrm>
              <a:off x="14691107" y="3125302"/>
              <a:ext cx="852805" cy="1802130"/>
            </a:xfrm>
            <a:custGeom>
              <a:avLst/>
              <a:gdLst/>
              <a:ahLst/>
              <a:cxnLst/>
              <a:rect l="l" t="t" r="r" b="b"/>
              <a:pathLst>
                <a:path w="852805" h="1802129">
                  <a:moveTo>
                    <a:pt x="852196" y="0"/>
                  </a:moveTo>
                  <a:lnTo>
                    <a:pt x="852196" y="926851"/>
                  </a:lnTo>
                  <a:lnTo>
                    <a:pt x="0" y="1801749"/>
                  </a:lnTo>
                </a:path>
              </a:pathLst>
            </a:custGeom>
            <a:ln w="43657">
              <a:solidFill>
                <a:srgbClr val="F3610A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20" name="object 20" descr="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4596515" y="4832460"/>
              <a:ext cx="189182" cy="189182"/>
            </a:xfrm>
            <a:prstGeom prst="rect">
              <a:avLst/>
            </a:prstGeom>
          </p:spPr>
        </p:pic>
        <p:sp>
          <p:nvSpPr>
            <p:cNvPr id="21" name="object 21" descr=""/>
            <p:cNvSpPr/>
            <p:nvPr/>
          </p:nvSpPr>
          <p:spPr>
            <a:xfrm>
              <a:off x="7447872" y="5134280"/>
              <a:ext cx="3838575" cy="3111500"/>
            </a:xfrm>
            <a:custGeom>
              <a:avLst/>
              <a:gdLst/>
              <a:ahLst/>
              <a:cxnLst/>
              <a:rect l="l" t="t" r="r" b="b"/>
              <a:pathLst>
                <a:path w="3838575" h="3111500">
                  <a:moveTo>
                    <a:pt x="3838377" y="3111332"/>
                  </a:moveTo>
                  <a:lnTo>
                    <a:pt x="1900270" y="3111332"/>
                  </a:lnTo>
                  <a:lnTo>
                    <a:pt x="0" y="0"/>
                  </a:lnTo>
                </a:path>
              </a:pathLst>
            </a:custGeom>
            <a:ln w="43657">
              <a:solidFill>
                <a:srgbClr val="C31919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22" name="object 22" descr="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7353281" y="5039688"/>
              <a:ext cx="189182" cy="189182"/>
            </a:xfrm>
            <a:prstGeom prst="rect">
              <a:avLst/>
            </a:prstGeom>
          </p:spPr>
        </p:pic>
        <p:sp>
          <p:nvSpPr>
            <p:cNvPr id="23" name="object 23" descr=""/>
            <p:cNvSpPr/>
            <p:nvPr/>
          </p:nvSpPr>
          <p:spPr>
            <a:xfrm>
              <a:off x="14474007" y="960470"/>
              <a:ext cx="2136140" cy="2160905"/>
            </a:xfrm>
            <a:custGeom>
              <a:avLst/>
              <a:gdLst/>
              <a:ahLst/>
              <a:cxnLst/>
              <a:rect l="l" t="t" r="r" b="b"/>
              <a:pathLst>
                <a:path w="2136140" h="2160905">
                  <a:moveTo>
                    <a:pt x="1067988" y="0"/>
                  </a:moveTo>
                  <a:lnTo>
                    <a:pt x="1020262" y="1590"/>
                  </a:lnTo>
                  <a:lnTo>
                    <a:pt x="973086" y="5218"/>
                  </a:lnTo>
                  <a:lnTo>
                    <a:pt x="926503" y="10841"/>
                  </a:lnTo>
                  <a:lnTo>
                    <a:pt x="880554" y="18415"/>
                  </a:lnTo>
                  <a:lnTo>
                    <a:pt x="835283" y="27898"/>
                  </a:lnTo>
                  <a:lnTo>
                    <a:pt x="790733" y="39246"/>
                  </a:lnTo>
                  <a:lnTo>
                    <a:pt x="746946" y="52416"/>
                  </a:lnTo>
                  <a:lnTo>
                    <a:pt x="703965" y="67365"/>
                  </a:lnTo>
                  <a:lnTo>
                    <a:pt x="661832" y="84049"/>
                  </a:lnTo>
                  <a:lnTo>
                    <a:pt x="620590" y="102425"/>
                  </a:lnTo>
                  <a:lnTo>
                    <a:pt x="580283" y="122451"/>
                  </a:lnTo>
                  <a:lnTo>
                    <a:pt x="540952" y="144083"/>
                  </a:lnTo>
                  <a:lnTo>
                    <a:pt x="502641" y="167277"/>
                  </a:lnTo>
                  <a:lnTo>
                    <a:pt x="465391" y="191991"/>
                  </a:lnTo>
                  <a:lnTo>
                    <a:pt x="429247" y="218181"/>
                  </a:lnTo>
                  <a:lnTo>
                    <a:pt x="394250" y="245805"/>
                  </a:lnTo>
                  <a:lnTo>
                    <a:pt x="360443" y="274818"/>
                  </a:lnTo>
                  <a:lnTo>
                    <a:pt x="327869" y="305178"/>
                  </a:lnTo>
                  <a:lnTo>
                    <a:pt x="296570" y="336842"/>
                  </a:lnTo>
                  <a:lnTo>
                    <a:pt x="266590" y="369766"/>
                  </a:lnTo>
                  <a:lnTo>
                    <a:pt x="237971" y="403907"/>
                  </a:lnTo>
                  <a:lnTo>
                    <a:pt x="210755" y="439223"/>
                  </a:lnTo>
                  <a:lnTo>
                    <a:pt x="184986" y="475668"/>
                  </a:lnTo>
                  <a:lnTo>
                    <a:pt x="160706" y="513202"/>
                  </a:lnTo>
                  <a:lnTo>
                    <a:pt x="137958" y="551780"/>
                  </a:lnTo>
                  <a:lnTo>
                    <a:pt x="116784" y="591359"/>
                  </a:lnTo>
                  <a:lnTo>
                    <a:pt x="97227" y="631896"/>
                  </a:lnTo>
                  <a:lnTo>
                    <a:pt x="79330" y="673348"/>
                  </a:lnTo>
                  <a:lnTo>
                    <a:pt x="63136" y="715671"/>
                  </a:lnTo>
                  <a:lnTo>
                    <a:pt x="48687" y="758823"/>
                  </a:lnTo>
                  <a:lnTo>
                    <a:pt x="36026" y="802759"/>
                  </a:lnTo>
                  <a:lnTo>
                    <a:pt x="25196" y="847438"/>
                  </a:lnTo>
                  <a:lnTo>
                    <a:pt x="16239" y="892816"/>
                  </a:lnTo>
                  <a:lnTo>
                    <a:pt x="9198" y="938849"/>
                  </a:lnTo>
                  <a:lnTo>
                    <a:pt x="4116" y="985494"/>
                  </a:lnTo>
                  <a:lnTo>
                    <a:pt x="1036" y="1032709"/>
                  </a:lnTo>
                  <a:lnTo>
                    <a:pt x="0" y="1080450"/>
                  </a:lnTo>
                  <a:lnTo>
                    <a:pt x="1036" y="1128190"/>
                  </a:lnTo>
                  <a:lnTo>
                    <a:pt x="4116" y="1175405"/>
                  </a:lnTo>
                  <a:lnTo>
                    <a:pt x="9198" y="1222050"/>
                  </a:lnTo>
                  <a:lnTo>
                    <a:pt x="16239" y="1268083"/>
                  </a:lnTo>
                  <a:lnTo>
                    <a:pt x="25196" y="1313461"/>
                  </a:lnTo>
                  <a:lnTo>
                    <a:pt x="36026" y="1358140"/>
                  </a:lnTo>
                  <a:lnTo>
                    <a:pt x="48687" y="1402077"/>
                  </a:lnTo>
                  <a:lnTo>
                    <a:pt x="63136" y="1445228"/>
                  </a:lnTo>
                  <a:lnTo>
                    <a:pt x="79330" y="1487552"/>
                  </a:lnTo>
                  <a:lnTo>
                    <a:pt x="97227" y="1529004"/>
                  </a:lnTo>
                  <a:lnTo>
                    <a:pt x="116784" y="1569541"/>
                  </a:lnTo>
                  <a:lnTo>
                    <a:pt x="137958" y="1609120"/>
                  </a:lnTo>
                  <a:lnTo>
                    <a:pt x="160706" y="1647698"/>
                  </a:lnTo>
                  <a:lnTo>
                    <a:pt x="184986" y="1685231"/>
                  </a:lnTo>
                  <a:lnTo>
                    <a:pt x="210755" y="1721677"/>
                  </a:lnTo>
                  <a:lnTo>
                    <a:pt x="237971" y="1756993"/>
                  </a:lnTo>
                  <a:lnTo>
                    <a:pt x="266590" y="1791134"/>
                  </a:lnTo>
                  <a:lnTo>
                    <a:pt x="296570" y="1824058"/>
                  </a:lnTo>
                  <a:lnTo>
                    <a:pt x="327869" y="1855722"/>
                  </a:lnTo>
                  <a:lnTo>
                    <a:pt x="360443" y="1886082"/>
                  </a:lnTo>
                  <a:lnTo>
                    <a:pt x="394250" y="1915096"/>
                  </a:lnTo>
                  <a:lnTo>
                    <a:pt x="429247" y="1942719"/>
                  </a:lnTo>
                  <a:lnTo>
                    <a:pt x="465391" y="1968910"/>
                  </a:lnTo>
                  <a:lnTo>
                    <a:pt x="502641" y="1993624"/>
                  </a:lnTo>
                  <a:lnTo>
                    <a:pt x="540952" y="2016818"/>
                  </a:lnTo>
                  <a:lnTo>
                    <a:pt x="580283" y="2038450"/>
                  </a:lnTo>
                  <a:lnTo>
                    <a:pt x="620590" y="2058476"/>
                  </a:lnTo>
                  <a:lnTo>
                    <a:pt x="661832" y="2076853"/>
                  </a:lnTo>
                  <a:lnTo>
                    <a:pt x="703965" y="2093537"/>
                  </a:lnTo>
                  <a:lnTo>
                    <a:pt x="746946" y="2108486"/>
                  </a:lnTo>
                  <a:lnTo>
                    <a:pt x="790733" y="2121656"/>
                  </a:lnTo>
                  <a:lnTo>
                    <a:pt x="835283" y="2133004"/>
                  </a:lnTo>
                  <a:lnTo>
                    <a:pt x="880554" y="2142487"/>
                  </a:lnTo>
                  <a:lnTo>
                    <a:pt x="926503" y="2150061"/>
                  </a:lnTo>
                  <a:lnTo>
                    <a:pt x="973086" y="2155685"/>
                  </a:lnTo>
                  <a:lnTo>
                    <a:pt x="1020262" y="2159313"/>
                  </a:lnTo>
                  <a:lnTo>
                    <a:pt x="1067988" y="2160903"/>
                  </a:lnTo>
                  <a:lnTo>
                    <a:pt x="1115713" y="2159313"/>
                  </a:lnTo>
                  <a:lnTo>
                    <a:pt x="1162888" y="2155685"/>
                  </a:lnTo>
                  <a:lnTo>
                    <a:pt x="1209472" y="2150061"/>
                  </a:lnTo>
                  <a:lnTo>
                    <a:pt x="1255420" y="2142487"/>
                  </a:lnTo>
                  <a:lnTo>
                    <a:pt x="1300690" y="2133004"/>
                  </a:lnTo>
                  <a:lnTo>
                    <a:pt x="1345240" y="2121656"/>
                  </a:lnTo>
                  <a:lnTo>
                    <a:pt x="1389027" y="2108486"/>
                  </a:lnTo>
                  <a:lnTo>
                    <a:pt x="1432008" y="2093537"/>
                  </a:lnTo>
                  <a:lnTo>
                    <a:pt x="1474140" y="2076853"/>
                  </a:lnTo>
                  <a:lnTo>
                    <a:pt x="1515382" y="2058476"/>
                  </a:lnTo>
                  <a:lnTo>
                    <a:pt x="1555689" y="2038450"/>
                  </a:lnTo>
                  <a:lnTo>
                    <a:pt x="1595020" y="2016818"/>
                  </a:lnTo>
                  <a:lnTo>
                    <a:pt x="1633331" y="1993624"/>
                  </a:lnTo>
                  <a:lnTo>
                    <a:pt x="1670581" y="1968910"/>
                  </a:lnTo>
                  <a:lnTo>
                    <a:pt x="1706725" y="1942719"/>
                  </a:lnTo>
                  <a:lnTo>
                    <a:pt x="1741723" y="1915096"/>
                  </a:lnTo>
                  <a:lnTo>
                    <a:pt x="1775530" y="1886082"/>
                  </a:lnTo>
                  <a:lnTo>
                    <a:pt x="1808104" y="1855722"/>
                  </a:lnTo>
                  <a:lnTo>
                    <a:pt x="1839403" y="1824058"/>
                  </a:lnTo>
                  <a:lnTo>
                    <a:pt x="1869383" y="1791134"/>
                  </a:lnTo>
                  <a:lnTo>
                    <a:pt x="1898003" y="1756993"/>
                  </a:lnTo>
                  <a:lnTo>
                    <a:pt x="1925218" y="1721677"/>
                  </a:lnTo>
                  <a:lnTo>
                    <a:pt x="1950988" y="1685231"/>
                  </a:lnTo>
                  <a:lnTo>
                    <a:pt x="1975268" y="1647698"/>
                  </a:lnTo>
                  <a:lnTo>
                    <a:pt x="1998017" y="1609120"/>
                  </a:lnTo>
                  <a:lnTo>
                    <a:pt x="2019191" y="1569541"/>
                  </a:lnTo>
                  <a:lnTo>
                    <a:pt x="2038748" y="1529004"/>
                  </a:lnTo>
                  <a:lnTo>
                    <a:pt x="2056645" y="1487552"/>
                  </a:lnTo>
                  <a:lnTo>
                    <a:pt x="2072839" y="1445228"/>
                  </a:lnTo>
                  <a:lnTo>
                    <a:pt x="2087288" y="1402077"/>
                  </a:lnTo>
                  <a:lnTo>
                    <a:pt x="2099949" y="1358140"/>
                  </a:lnTo>
                  <a:lnTo>
                    <a:pt x="2110780" y="1313461"/>
                  </a:lnTo>
                  <a:lnTo>
                    <a:pt x="2119737" y="1268083"/>
                  </a:lnTo>
                  <a:lnTo>
                    <a:pt x="2126778" y="1222050"/>
                  </a:lnTo>
                  <a:lnTo>
                    <a:pt x="2131860" y="1175405"/>
                  </a:lnTo>
                  <a:lnTo>
                    <a:pt x="2134940" y="1128190"/>
                  </a:lnTo>
                  <a:lnTo>
                    <a:pt x="2135977" y="1080450"/>
                  </a:lnTo>
                  <a:lnTo>
                    <a:pt x="2134940" y="1032709"/>
                  </a:lnTo>
                  <a:lnTo>
                    <a:pt x="2131860" y="985494"/>
                  </a:lnTo>
                  <a:lnTo>
                    <a:pt x="2126778" y="938849"/>
                  </a:lnTo>
                  <a:lnTo>
                    <a:pt x="2119737" y="892816"/>
                  </a:lnTo>
                  <a:lnTo>
                    <a:pt x="2110780" y="847438"/>
                  </a:lnTo>
                  <a:lnTo>
                    <a:pt x="2099949" y="802759"/>
                  </a:lnTo>
                  <a:lnTo>
                    <a:pt x="2087288" y="758823"/>
                  </a:lnTo>
                  <a:lnTo>
                    <a:pt x="2072839" y="715671"/>
                  </a:lnTo>
                  <a:lnTo>
                    <a:pt x="2056645" y="673348"/>
                  </a:lnTo>
                  <a:lnTo>
                    <a:pt x="2038748" y="631896"/>
                  </a:lnTo>
                  <a:lnTo>
                    <a:pt x="2019191" y="591359"/>
                  </a:lnTo>
                  <a:lnTo>
                    <a:pt x="1998017" y="551780"/>
                  </a:lnTo>
                  <a:lnTo>
                    <a:pt x="1975268" y="513202"/>
                  </a:lnTo>
                  <a:lnTo>
                    <a:pt x="1950988" y="475668"/>
                  </a:lnTo>
                  <a:lnTo>
                    <a:pt x="1925218" y="439223"/>
                  </a:lnTo>
                  <a:lnTo>
                    <a:pt x="1898003" y="403907"/>
                  </a:lnTo>
                  <a:lnTo>
                    <a:pt x="1869383" y="369766"/>
                  </a:lnTo>
                  <a:lnTo>
                    <a:pt x="1839403" y="336842"/>
                  </a:lnTo>
                  <a:lnTo>
                    <a:pt x="1808104" y="305178"/>
                  </a:lnTo>
                  <a:lnTo>
                    <a:pt x="1775530" y="274818"/>
                  </a:lnTo>
                  <a:lnTo>
                    <a:pt x="1741723" y="245805"/>
                  </a:lnTo>
                  <a:lnTo>
                    <a:pt x="1706725" y="218181"/>
                  </a:lnTo>
                  <a:lnTo>
                    <a:pt x="1670581" y="191991"/>
                  </a:lnTo>
                  <a:lnTo>
                    <a:pt x="1633331" y="167277"/>
                  </a:lnTo>
                  <a:lnTo>
                    <a:pt x="1595020" y="144083"/>
                  </a:lnTo>
                  <a:lnTo>
                    <a:pt x="1555689" y="122451"/>
                  </a:lnTo>
                  <a:lnTo>
                    <a:pt x="1515382" y="102425"/>
                  </a:lnTo>
                  <a:lnTo>
                    <a:pt x="1474140" y="84049"/>
                  </a:lnTo>
                  <a:lnTo>
                    <a:pt x="1432008" y="67365"/>
                  </a:lnTo>
                  <a:lnTo>
                    <a:pt x="1389027" y="52416"/>
                  </a:lnTo>
                  <a:lnTo>
                    <a:pt x="1345240" y="39246"/>
                  </a:lnTo>
                  <a:lnTo>
                    <a:pt x="1300690" y="27898"/>
                  </a:lnTo>
                  <a:lnTo>
                    <a:pt x="1255420" y="18415"/>
                  </a:lnTo>
                  <a:lnTo>
                    <a:pt x="1209472" y="10841"/>
                  </a:lnTo>
                  <a:lnTo>
                    <a:pt x="1162888" y="5218"/>
                  </a:lnTo>
                  <a:lnTo>
                    <a:pt x="1115713" y="1590"/>
                  </a:lnTo>
                  <a:lnTo>
                    <a:pt x="1067988" y="0"/>
                  </a:lnTo>
                  <a:close/>
                </a:path>
              </a:pathLst>
            </a:custGeom>
            <a:solidFill>
              <a:srgbClr val="F3610A">
                <a:alpha val="1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4" name="object 24" descr=""/>
            <p:cNvSpPr/>
            <p:nvPr/>
          </p:nvSpPr>
          <p:spPr>
            <a:xfrm>
              <a:off x="14474006" y="960470"/>
              <a:ext cx="2136140" cy="2160905"/>
            </a:xfrm>
            <a:custGeom>
              <a:avLst/>
              <a:gdLst/>
              <a:ahLst/>
              <a:cxnLst/>
              <a:rect l="l" t="t" r="r" b="b"/>
              <a:pathLst>
                <a:path w="2136140" h="2160905">
                  <a:moveTo>
                    <a:pt x="1067985" y="0"/>
                  </a:moveTo>
                  <a:lnTo>
                    <a:pt x="1115711" y="1590"/>
                  </a:lnTo>
                  <a:lnTo>
                    <a:pt x="1162886" y="5218"/>
                  </a:lnTo>
                  <a:lnTo>
                    <a:pt x="1209470" y="10841"/>
                  </a:lnTo>
                  <a:lnTo>
                    <a:pt x="1255418" y="18416"/>
                  </a:lnTo>
                  <a:lnTo>
                    <a:pt x="1300689" y="27899"/>
                  </a:lnTo>
                  <a:lnTo>
                    <a:pt x="1345239" y="39247"/>
                  </a:lnTo>
                  <a:lnTo>
                    <a:pt x="1389026" y="52417"/>
                  </a:lnTo>
                  <a:lnTo>
                    <a:pt x="1432007" y="67365"/>
                  </a:lnTo>
                  <a:lnTo>
                    <a:pt x="1474140" y="84050"/>
                  </a:lnTo>
                  <a:lnTo>
                    <a:pt x="1515381" y="102426"/>
                  </a:lnTo>
                  <a:lnTo>
                    <a:pt x="1555688" y="122452"/>
                  </a:lnTo>
                  <a:lnTo>
                    <a:pt x="1595019" y="144084"/>
                  </a:lnTo>
                  <a:lnTo>
                    <a:pt x="1633330" y="167278"/>
                  </a:lnTo>
                  <a:lnTo>
                    <a:pt x="1670580" y="191993"/>
                  </a:lnTo>
                  <a:lnTo>
                    <a:pt x="1706724" y="218183"/>
                  </a:lnTo>
                  <a:lnTo>
                    <a:pt x="1741721" y="245806"/>
                  </a:lnTo>
                  <a:lnTo>
                    <a:pt x="1775528" y="274820"/>
                  </a:lnTo>
                  <a:lnTo>
                    <a:pt x="1808102" y="305180"/>
                  </a:lnTo>
                  <a:lnTo>
                    <a:pt x="1839400" y="336844"/>
                  </a:lnTo>
                  <a:lnTo>
                    <a:pt x="1869381" y="369768"/>
                  </a:lnTo>
                  <a:lnTo>
                    <a:pt x="1898000" y="403910"/>
                  </a:lnTo>
                  <a:lnTo>
                    <a:pt x="1925215" y="439225"/>
                  </a:lnTo>
                  <a:lnTo>
                    <a:pt x="1950985" y="475671"/>
                  </a:lnTo>
                  <a:lnTo>
                    <a:pt x="1975265" y="513205"/>
                  </a:lnTo>
                  <a:lnTo>
                    <a:pt x="1998013" y="551782"/>
                  </a:lnTo>
                  <a:lnTo>
                    <a:pt x="2019187" y="591362"/>
                  </a:lnTo>
                  <a:lnTo>
                    <a:pt x="2038744" y="631899"/>
                  </a:lnTo>
                  <a:lnTo>
                    <a:pt x="2056640" y="673350"/>
                  </a:lnTo>
                  <a:lnTo>
                    <a:pt x="2072835" y="715674"/>
                  </a:lnTo>
                  <a:lnTo>
                    <a:pt x="2087283" y="758825"/>
                  </a:lnTo>
                  <a:lnTo>
                    <a:pt x="2099944" y="802762"/>
                  </a:lnTo>
                  <a:lnTo>
                    <a:pt x="2110775" y="847441"/>
                  </a:lnTo>
                  <a:lnTo>
                    <a:pt x="2119732" y="892819"/>
                  </a:lnTo>
                  <a:lnTo>
                    <a:pt x="2126772" y="938852"/>
                  </a:lnTo>
                  <a:lnTo>
                    <a:pt x="2131854" y="985497"/>
                  </a:lnTo>
                  <a:lnTo>
                    <a:pt x="2134935" y="1032712"/>
                  </a:lnTo>
                  <a:lnTo>
                    <a:pt x="2135971" y="1080453"/>
                  </a:lnTo>
                  <a:lnTo>
                    <a:pt x="2134935" y="1128193"/>
                  </a:lnTo>
                  <a:lnTo>
                    <a:pt x="2131854" y="1175408"/>
                  </a:lnTo>
                  <a:lnTo>
                    <a:pt x="2126772" y="1222053"/>
                  </a:lnTo>
                  <a:lnTo>
                    <a:pt x="2119732" y="1268086"/>
                  </a:lnTo>
                  <a:lnTo>
                    <a:pt x="2110775" y="1313464"/>
                  </a:lnTo>
                  <a:lnTo>
                    <a:pt x="2099944" y="1358143"/>
                  </a:lnTo>
                  <a:lnTo>
                    <a:pt x="2087283" y="1402080"/>
                  </a:lnTo>
                  <a:lnTo>
                    <a:pt x="2072835" y="1445231"/>
                  </a:lnTo>
                  <a:lnTo>
                    <a:pt x="2056640" y="1487555"/>
                  </a:lnTo>
                  <a:lnTo>
                    <a:pt x="2038744" y="1529006"/>
                  </a:lnTo>
                  <a:lnTo>
                    <a:pt x="2019187" y="1569544"/>
                  </a:lnTo>
                  <a:lnTo>
                    <a:pt x="1998013" y="1609123"/>
                  </a:lnTo>
                  <a:lnTo>
                    <a:pt x="1975265" y="1647701"/>
                  </a:lnTo>
                  <a:lnTo>
                    <a:pt x="1950985" y="1685234"/>
                  </a:lnTo>
                  <a:lnTo>
                    <a:pt x="1925215" y="1721680"/>
                  </a:lnTo>
                  <a:lnTo>
                    <a:pt x="1898000" y="1756995"/>
                  </a:lnTo>
                  <a:lnTo>
                    <a:pt x="1869381" y="1791137"/>
                  </a:lnTo>
                  <a:lnTo>
                    <a:pt x="1839400" y="1824061"/>
                  </a:lnTo>
                  <a:lnTo>
                    <a:pt x="1808102" y="1855725"/>
                  </a:lnTo>
                  <a:lnTo>
                    <a:pt x="1775528" y="1886085"/>
                  </a:lnTo>
                  <a:lnTo>
                    <a:pt x="1741721" y="1915099"/>
                  </a:lnTo>
                  <a:lnTo>
                    <a:pt x="1706724" y="1942722"/>
                  </a:lnTo>
                  <a:lnTo>
                    <a:pt x="1670580" y="1968913"/>
                  </a:lnTo>
                  <a:lnTo>
                    <a:pt x="1633330" y="1993627"/>
                  </a:lnTo>
                  <a:lnTo>
                    <a:pt x="1595019" y="2016821"/>
                  </a:lnTo>
                  <a:lnTo>
                    <a:pt x="1555688" y="2038453"/>
                  </a:lnTo>
                  <a:lnTo>
                    <a:pt x="1515381" y="2058479"/>
                  </a:lnTo>
                  <a:lnTo>
                    <a:pt x="1474140" y="2076855"/>
                  </a:lnTo>
                  <a:lnTo>
                    <a:pt x="1432007" y="2093540"/>
                  </a:lnTo>
                  <a:lnTo>
                    <a:pt x="1389026" y="2108489"/>
                  </a:lnTo>
                  <a:lnTo>
                    <a:pt x="1345239" y="2121659"/>
                  </a:lnTo>
                  <a:lnTo>
                    <a:pt x="1300689" y="2133007"/>
                  </a:lnTo>
                  <a:lnTo>
                    <a:pt x="1255418" y="2142490"/>
                  </a:lnTo>
                  <a:lnTo>
                    <a:pt x="1209470" y="2150064"/>
                  </a:lnTo>
                  <a:lnTo>
                    <a:pt x="1162886" y="2155687"/>
                  </a:lnTo>
                  <a:lnTo>
                    <a:pt x="1115711" y="2159315"/>
                  </a:lnTo>
                  <a:lnTo>
                    <a:pt x="1067985" y="2160906"/>
                  </a:lnTo>
                  <a:lnTo>
                    <a:pt x="1020260" y="2159315"/>
                  </a:lnTo>
                  <a:lnTo>
                    <a:pt x="973084" y="2155687"/>
                  </a:lnTo>
                  <a:lnTo>
                    <a:pt x="926501" y="2150064"/>
                  </a:lnTo>
                  <a:lnTo>
                    <a:pt x="880553" y="2142490"/>
                  </a:lnTo>
                  <a:lnTo>
                    <a:pt x="835282" y="2133007"/>
                  </a:lnTo>
                  <a:lnTo>
                    <a:pt x="790732" y="2121659"/>
                  </a:lnTo>
                  <a:lnTo>
                    <a:pt x="746945" y="2108489"/>
                  </a:lnTo>
                  <a:lnTo>
                    <a:pt x="703964" y="2093540"/>
                  </a:lnTo>
                  <a:lnTo>
                    <a:pt x="661831" y="2076855"/>
                  </a:lnTo>
                  <a:lnTo>
                    <a:pt x="620590" y="2058479"/>
                  </a:lnTo>
                  <a:lnTo>
                    <a:pt x="580283" y="2038453"/>
                  </a:lnTo>
                  <a:lnTo>
                    <a:pt x="540952" y="2016821"/>
                  </a:lnTo>
                  <a:lnTo>
                    <a:pt x="502640" y="1993627"/>
                  </a:lnTo>
                  <a:lnTo>
                    <a:pt x="465391" y="1968913"/>
                  </a:lnTo>
                  <a:lnTo>
                    <a:pt x="429247" y="1942722"/>
                  </a:lnTo>
                  <a:lnTo>
                    <a:pt x="394250" y="1915099"/>
                  </a:lnTo>
                  <a:lnTo>
                    <a:pt x="360443" y="1886085"/>
                  </a:lnTo>
                  <a:lnTo>
                    <a:pt x="327869" y="1855725"/>
                  </a:lnTo>
                  <a:lnTo>
                    <a:pt x="296570" y="1824061"/>
                  </a:lnTo>
                  <a:lnTo>
                    <a:pt x="266590" y="1791137"/>
                  </a:lnTo>
                  <a:lnTo>
                    <a:pt x="237971" y="1756995"/>
                  </a:lnTo>
                  <a:lnTo>
                    <a:pt x="210755" y="1721680"/>
                  </a:lnTo>
                  <a:lnTo>
                    <a:pt x="184986" y="1685234"/>
                  </a:lnTo>
                  <a:lnTo>
                    <a:pt x="160706" y="1647701"/>
                  </a:lnTo>
                  <a:lnTo>
                    <a:pt x="137958" y="1609123"/>
                  </a:lnTo>
                  <a:lnTo>
                    <a:pt x="116784" y="1569544"/>
                  </a:lnTo>
                  <a:lnTo>
                    <a:pt x="97227" y="1529006"/>
                  </a:lnTo>
                  <a:lnTo>
                    <a:pt x="79330" y="1487555"/>
                  </a:lnTo>
                  <a:lnTo>
                    <a:pt x="63136" y="1445231"/>
                  </a:lnTo>
                  <a:lnTo>
                    <a:pt x="48687" y="1402080"/>
                  </a:lnTo>
                  <a:lnTo>
                    <a:pt x="36026" y="1358143"/>
                  </a:lnTo>
                  <a:lnTo>
                    <a:pt x="25196" y="1313464"/>
                  </a:lnTo>
                  <a:lnTo>
                    <a:pt x="16239" y="1268086"/>
                  </a:lnTo>
                  <a:lnTo>
                    <a:pt x="9198" y="1222053"/>
                  </a:lnTo>
                  <a:lnTo>
                    <a:pt x="4116" y="1175408"/>
                  </a:lnTo>
                  <a:lnTo>
                    <a:pt x="1036" y="1128193"/>
                  </a:lnTo>
                  <a:lnTo>
                    <a:pt x="0" y="1080453"/>
                  </a:lnTo>
                  <a:lnTo>
                    <a:pt x="1036" y="1032712"/>
                  </a:lnTo>
                  <a:lnTo>
                    <a:pt x="4116" y="985497"/>
                  </a:lnTo>
                  <a:lnTo>
                    <a:pt x="9198" y="938852"/>
                  </a:lnTo>
                  <a:lnTo>
                    <a:pt x="16239" y="892819"/>
                  </a:lnTo>
                  <a:lnTo>
                    <a:pt x="25196" y="847441"/>
                  </a:lnTo>
                  <a:lnTo>
                    <a:pt x="36026" y="802762"/>
                  </a:lnTo>
                  <a:lnTo>
                    <a:pt x="48687" y="758825"/>
                  </a:lnTo>
                  <a:lnTo>
                    <a:pt x="63136" y="715674"/>
                  </a:lnTo>
                  <a:lnTo>
                    <a:pt x="79330" y="673350"/>
                  </a:lnTo>
                  <a:lnTo>
                    <a:pt x="97227" y="631899"/>
                  </a:lnTo>
                  <a:lnTo>
                    <a:pt x="116784" y="591361"/>
                  </a:lnTo>
                  <a:lnTo>
                    <a:pt x="137958" y="551782"/>
                  </a:lnTo>
                  <a:lnTo>
                    <a:pt x="160706" y="513204"/>
                  </a:lnTo>
                  <a:lnTo>
                    <a:pt x="184986" y="475671"/>
                  </a:lnTo>
                  <a:lnTo>
                    <a:pt x="210755" y="439225"/>
                  </a:lnTo>
                  <a:lnTo>
                    <a:pt x="237971" y="403910"/>
                  </a:lnTo>
                  <a:lnTo>
                    <a:pt x="266590" y="369768"/>
                  </a:lnTo>
                  <a:lnTo>
                    <a:pt x="296570" y="336844"/>
                  </a:lnTo>
                  <a:lnTo>
                    <a:pt x="327869" y="305180"/>
                  </a:lnTo>
                  <a:lnTo>
                    <a:pt x="360443" y="274820"/>
                  </a:lnTo>
                  <a:lnTo>
                    <a:pt x="394250" y="245806"/>
                  </a:lnTo>
                  <a:lnTo>
                    <a:pt x="429247" y="218183"/>
                  </a:lnTo>
                  <a:lnTo>
                    <a:pt x="465391" y="191992"/>
                  </a:lnTo>
                  <a:lnTo>
                    <a:pt x="502641" y="167278"/>
                  </a:lnTo>
                  <a:lnTo>
                    <a:pt x="540952" y="144084"/>
                  </a:lnTo>
                  <a:lnTo>
                    <a:pt x="580283" y="122452"/>
                  </a:lnTo>
                  <a:lnTo>
                    <a:pt x="620590" y="102426"/>
                  </a:lnTo>
                  <a:lnTo>
                    <a:pt x="661831" y="84050"/>
                  </a:lnTo>
                  <a:lnTo>
                    <a:pt x="703964" y="67365"/>
                  </a:lnTo>
                  <a:lnTo>
                    <a:pt x="746945" y="52417"/>
                  </a:lnTo>
                  <a:lnTo>
                    <a:pt x="790732" y="39247"/>
                  </a:lnTo>
                  <a:lnTo>
                    <a:pt x="835282" y="27899"/>
                  </a:lnTo>
                  <a:lnTo>
                    <a:pt x="880553" y="18416"/>
                  </a:lnTo>
                  <a:lnTo>
                    <a:pt x="926501" y="10841"/>
                  </a:lnTo>
                  <a:lnTo>
                    <a:pt x="973084" y="5218"/>
                  </a:lnTo>
                  <a:lnTo>
                    <a:pt x="1020260" y="1590"/>
                  </a:lnTo>
                  <a:lnTo>
                    <a:pt x="1067985" y="0"/>
                  </a:lnTo>
                </a:path>
              </a:pathLst>
            </a:custGeom>
            <a:ln w="29105">
              <a:solidFill>
                <a:srgbClr val="F3610A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25" name="object 25" descr=""/>
          <p:cNvSpPr txBox="1"/>
          <p:nvPr/>
        </p:nvSpPr>
        <p:spPr>
          <a:xfrm>
            <a:off x="14742681" y="1544422"/>
            <a:ext cx="1600200" cy="826135"/>
          </a:xfrm>
          <a:prstGeom prst="rect">
            <a:avLst/>
          </a:prstGeom>
        </p:spPr>
        <p:txBody>
          <a:bodyPr wrap="square" lIns="0" tIns="153035" rIns="0" bIns="0" rtlCol="0" vert="horz">
            <a:spAutoFit/>
          </a:bodyPr>
          <a:lstStyle/>
          <a:p>
            <a:pPr algn="ctr">
              <a:lnSpc>
                <a:spcPct val="100000"/>
              </a:lnSpc>
              <a:spcBef>
                <a:spcPts val="1205"/>
              </a:spcBef>
            </a:pPr>
            <a:r>
              <a:rPr dirty="0" sz="1700" spc="150" b="1">
                <a:solidFill>
                  <a:srgbClr val="FFFFFF"/>
                </a:solidFill>
                <a:latin typeface="Roboto"/>
                <a:cs typeface="Roboto"/>
              </a:rPr>
              <a:t>RENOVACIÓN </a:t>
            </a:r>
            <a:endParaRPr sz="1700">
              <a:latin typeface="Roboto"/>
              <a:cs typeface="Roboto"/>
            </a:endParaRPr>
          </a:p>
          <a:p>
            <a:pPr algn="ctr">
              <a:lnSpc>
                <a:spcPct val="100000"/>
              </a:lnSpc>
              <a:spcBef>
                <a:spcPts val="1110"/>
              </a:spcBef>
            </a:pPr>
            <a:r>
              <a:rPr dirty="0" sz="1700" spc="-10">
                <a:solidFill>
                  <a:srgbClr val="FFFFFF"/>
                </a:solidFill>
                <a:latin typeface="Roboto"/>
                <a:cs typeface="Roboto"/>
              </a:rPr>
              <a:t>Seguros</a:t>
            </a:r>
            <a:endParaRPr sz="1700">
              <a:latin typeface="Roboto"/>
              <a:cs typeface="Roboto"/>
            </a:endParaRPr>
          </a:p>
        </p:txBody>
      </p:sp>
      <p:grpSp>
        <p:nvGrpSpPr>
          <p:cNvPr id="26" name="object 26" descr=""/>
          <p:cNvGrpSpPr/>
          <p:nvPr/>
        </p:nvGrpSpPr>
        <p:grpSpPr>
          <a:xfrm>
            <a:off x="8522641" y="494735"/>
            <a:ext cx="2402840" cy="2429510"/>
            <a:chOff x="8522641" y="494735"/>
            <a:chExt cx="2402840" cy="2429510"/>
          </a:xfrm>
        </p:grpSpPr>
        <p:sp>
          <p:nvSpPr>
            <p:cNvPr id="27" name="object 27" descr=""/>
            <p:cNvSpPr/>
            <p:nvPr/>
          </p:nvSpPr>
          <p:spPr>
            <a:xfrm>
              <a:off x="8537245" y="509341"/>
              <a:ext cx="2373630" cy="2400300"/>
            </a:xfrm>
            <a:custGeom>
              <a:avLst/>
              <a:gdLst/>
              <a:ahLst/>
              <a:cxnLst/>
              <a:rect l="l" t="t" r="r" b="b"/>
              <a:pathLst>
                <a:path w="2373629" h="2400300">
                  <a:moveTo>
                    <a:pt x="1186788" y="0"/>
                  </a:moveTo>
                  <a:lnTo>
                    <a:pt x="1138910" y="1465"/>
                  </a:lnTo>
                  <a:lnTo>
                    <a:pt x="1091524" y="4780"/>
                  </a:lnTo>
                  <a:lnTo>
                    <a:pt x="1044666" y="9908"/>
                  </a:lnTo>
                  <a:lnTo>
                    <a:pt x="998371" y="16814"/>
                  </a:lnTo>
                  <a:lnTo>
                    <a:pt x="952674" y="25464"/>
                  </a:lnTo>
                  <a:lnTo>
                    <a:pt x="907609" y="35821"/>
                  </a:lnTo>
                  <a:lnTo>
                    <a:pt x="863211" y="47850"/>
                  </a:lnTo>
                  <a:lnTo>
                    <a:pt x="819515" y="61516"/>
                  </a:lnTo>
                  <a:lnTo>
                    <a:pt x="776557" y="76784"/>
                  </a:lnTo>
                  <a:lnTo>
                    <a:pt x="734371" y="93619"/>
                  </a:lnTo>
                  <a:lnTo>
                    <a:pt x="692992" y="111985"/>
                  </a:lnTo>
                  <a:lnTo>
                    <a:pt x="652455" y="131847"/>
                  </a:lnTo>
                  <a:lnTo>
                    <a:pt x="612794" y="153169"/>
                  </a:lnTo>
                  <a:lnTo>
                    <a:pt x="574046" y="175917"/>
                  </a:lnTo>
                  <a:lnTo>
                    <a:pt x="536244" y="200054"/>
                  </a:lnTo>
                  <a:lnTo>
                    <a:pt x="499423" y="225547"/>
                  </a:lnTo>
                  <a:lnTo>
                    <a:pt x="463619" y="252359"/>
                  </a:lnTo>
                  <a:lnTo>
                    <a:pt x="428866" y="280455"/>
                  </a:lnTo>
                  <a:lnTo>
                    <a:pt x="395200" y="309800"/>
                  </a:lnTo>
                  <a:lnTo>
                    <a:pt x="362655" y="340358"/>
                  </a:lnTo>
                  <a:lnTo>
                    <a:pt x="331265" y="372095"/>
                  </a:lnTo>
                  <a:lnTo>
                    <a:pt x="301067" y="404975"/>
                  </a:lnTo>
                  <a:lnTo>
                    <a:pt x="272094" y="438963"/>
                  </a:lnTo>
                  <a:lnTo>
                    <a:pt x="244383" y="474023"/>
                  </a:lnTo>
                  <a:lnTo>
                    <a:pt x="217966" y="510120"/>
                  </a:lnTo>
                  <a:lnTo>
                    <a:pt x="192881" y="547219"/>
                  </a:lnTo>
                  <a:lnTo>
                    <a:pt x="169161" y="585284"/>
                  </a:lnTo>
                  <a:lnTo>
                    <a:pt x="146841" y="624281"/>
                  </a:lnTo>
                  <a:lnTo>
                    <a:pt x="125957" y="664174"/>
                  </a:lnTo>
                  <a:lnTo>
                    <a:pt x="106542" y="704927"/>
                  </a:lnTo>
                  <a:lnTo>
                    <a:pt x="88633" y="746506"/>
                  </a:lnTo>
                  <a:lnTo>
                    <a:pt x="72264" y="788875"/>
                  </a:lnTo>
                  <a:lnTo>
                    <a:pt x="57470" y="831999"/>
                  </a:lnTo>
                  <a:lnTo>
                    <a:pt x="44285" y="875842"/>
                  </a:lnTo>
                  <a:lnTo>
                    <a:pt x="32745" y="920370"/>
                  </a:lnTo>
                  <a:lnTo>
                    <a:pt x="22885" y="965546"/>
                  </a:lnTo>
                  <a:lnTo>
                    <a:pt x="14739" y="1011336"/>
                  </a:lnTo>
                  <a:lnTo>
                    <a:pt x="8343" y="1057705"/>
                  </a:lnTo>
                  <a:lnTo>
                    <a:pt x="3731" y="1104616"/>
                  </a:lnTo>
                  <a:lnTo>
                    <a:pt x="938" y="1152035"/>
                  </a:lnTo>
                  <a:lnTo>
                    <a:pt x="0" y="1199927"/>
                  </a:lnTo>
                  <a:lnTo>
                    <a:pt x="938" y="1247819"/>
                  </a:lnTo>
                  <a:lnTo>
                    <a:pt x="3731" y="1295238"/>
                  </a:lnTo>
                  <a:lnTo>
                    <a:pt x="8343" y="1342150"/>
                  </a:lnTo>
                  <a:lnTo>
                    <a:pt x="14739" y="1388518"/>
                  </a:lnTo>
                  <a:lnTo>
                    <a:pt x="22885" y="1434308"/>
                  </a:lnTo>
                  <a:lnTo>
                    <a:pt x="32745" y="1479485"/>
                  </a:lnTo>
                  <a:lnTo>
                    <a:pt x="44285" y="1524012"/>
                  </a:lnTo>
                  <a:lnTo>
                    <a:pt x="57470" y="1567856"/>
                  </a:lnTo>
                  <a:lnTo>
                    <a:pt x="72264" y="1610979"/>
                  </a:lnTo>
                  <a:lnTo>
                    <a:pt x="88633" y="1653348"/>
                  </a:lnTo>
                  <a:lnTo>
                    <a:pt x="106542" y="1694927"/>
                  </a:lnTo>
                  <a:lnTo>
                    <a:pt x="125957" y="1735681"/>
                  </a:lnTo>
                  <a:lnTo>
                    <a:pt x="146841" y="1775573"/>
                  </a:lnTo>
                  <a:lnTo>
                    <a:pt x="169161" y="1814570"/>
                  </a:lnTo>
                  <a:lnTo>
                    <a:pt x="192881" y="1852636"/>
                  </a:lnTo>
                  <a:lnTo>
                    <a:pt x="217966" y="1889735"/>
                  </a:lnTo>
                  <a:lnTo>
                    <a:pt x="244383" y="1925832"/>
                  </a:lnTo>
                  <a:lnTo>
                    <a:pt x="272094" y="1960892"/>
                  </a:lnTo>
                  <a:lnTo>
                    <a:pt x="301067" y="1994879"/>
                  </a:lnTo>
                  <a:lnTo>
                    <a:pt x="331265" y="2027759"/>
                  </a:lnTo>
                  <a:lnTo>
                    <a:pt x="362655" y="2059496"/>
                  </a:lnTo>
                  <a:lnTo>
                    <a:pt x="395200" y="2090055"/>
                  </a:lnTo>
                  <a:lnTo>
                    <a:pt x="428866" y="2119400"/>
                  </a:lnTo>
                  <a:lnTo>
                    <a:pt x="463619" y="2147496"/>
                  </a:lnTo>
                  <a:lnTo>
                    <a:pt x="499423" y="2174308"/>
                  </a:lnTo>
                  <a:lnTo>
                    <a:pt x="536244" y="2199800"/>
                  </a:lnTo>
                  <a:lnTo>
                    <a:pt x="574046" y="2223938"/>
                  </a:lnTo>
                  <a:lnTo>
                    <a:pt x="612794" y="2246686"/>
                  </a:lnTo>
                  <a:lnTo>
                    <a:pt x="652455" y="2268008"/>
                  </a:lnTo>
                  <a:lnTo>
                    <a:pt x="692992" y="2287870"/>
                  </a:lnTo>
                  <a:lnTo>
                    <a:pt x="734371" y="2306236"/>
                  </a:lnTo>
                  <a:lnTo>
                    <a:pt x="776557" y="2323071"/>
                  </a:lnTo>
                  <a:lnTo>
                    <a:pt x="819515" y="2338339"/>
                  </a:lnTo>
                  <a:lnTo>
                    <a:pt x="863211" y="2352005"/>
                  </a:lnTo>
                  <a:lnTo>
                    <a:pt x="907609" y="2364035"/>
                  </a:lnTo>
                  <a:lnTo>
                    <a:pt x="952674" y="2374392"/>
                  </a:lnTo>
                  <a:lnTo>
                    <a:pt x="998371" y="2383041"/>
                  </a:lnTo>
                  <a:lnTo>
                    <a:pt x="1044666" y="2389948"/>
                  </a:lnTo>
                  <a:lnTo>
                    <a:pt x="1091524" y="2395076"/>
                  </a:lnTo>
                  <a:lnTo>
                    <a:pt x="1138910" y="2398391"/>
                  </a:lnTo>
                  <a:lnTo>
                    <a:pt x="1186788" y="2399857"/>
                  </a:lnTo>
                  <a:lnTo>
                    <a:pt x="1234667" y="2398391"/>
                  </a:lnTo>
                  <a:lnTo>
                    <a:pt x="1282052" y="2395076"/>
                  </a:lnTo>
                  <a:lnTo>
                    <a:pt x="1328910" y="2389948"/>
                  </a:lnTo>
                  <a:lnTo>
                    <a:pt x="1375206" y="2383041"/>
                  </a:lnTo>
                  <a:lnTo>
                    <a:pt x="1420903" y="2374392"/>
                  </a:lnTo>
                  <a:lnTo>
                    <a:pt x="1465968" y="2364035"/>
                  </a:lnTo>
                  <a:lnTo>
                    <a:pt x="1510366" y="2352005"/>
                  </a:lnTo>
                  <a:lnTo>
                    <a:pt x="1554061" y="2338339"/>
                  </a:lnTo>
                  <a:lnTo>
                    <a:pt x="1597020" y="2323071"/>
                  </a:lnTo>
                  <a:lnTo>
                    <a:pt x="1639206" y="2306236"/>
                  </a:lnTo>
                  <a:lnTo>
                    <a:pt x="1680585" y="2287870"/>
                  </a:lnTo>
                  <a:lnTo>
                    <a:pt x="1721122" y="2268008"/>
                  </a:lnTo>
                  <a:lnTo>
                    <a:pt x="1760782" y="2246686"/>
                  </a:lnTo>
                  <a:lnTo>
                    <a:pt x="1799531" y="2223938"/>
                  </a:lnTo>
                  <a:lnTo>
                    <a:pt x="1837333" y="2199800"/>
                  </a:lnTo>
                  <a:lnTo>
                    <a:pt x="1874154" y="2174308"/>
                  </a:lnTo>
                  <a:lnTo>
                    <a:pt x="1909958" y="2147496"/>
                  </a:lnTo>
                  <a:lnTo>
                    <a:pt x="1944711" y="2119400"/>
                  </a:lnTo>
                  <a:lnTo>
                    <a:pt x="1978377" y="2090055"/>
                  </a:lnTo>
                  <a:lnTo>
                    <a:pt x="2010923" y="2059496"/>
                  </a:lnTo>
                  <a:lnTo>
                    <a:pt x="2042312" y="2027759"/>
                  </a:lnTo>
                  <a:lnTo>
                    <a:pt x="2072510" y="1994879"/>
                  </a:lnTo>
                  <a:lnTo>
                    <a:pt x="2101483" y="1960892"/>
                  </a:lnTo>
                  <a:lnTo>
                    <a:pt x="2129195" y="1925832"/>
                  </a:lnTo>
                  <a:lnTo>
                    <a:pt x="2155611" y="1889735"/>
                  </a:lnTo>
                  <a:lnTo>
                    <a:pt x="2180696" y="1852636"/>
                  </a:lnTo>
                  <a:lnTo>
                    <a:pt x="2204417" y="1814570"/>
                  </a:lnTo>
                  <a:lnTo>
                    <a:pt x="2226736" y="1775573"/>
                  </a:lnTo>
                  <a:lnTo>
                    <a:pt x="2247621" y="1735681"/>
                  </a:lnTo>
                  <a:lnTo>
                    <a:pt x="2267035" y="1694927"/>
                  </a:lnTo>
                  <a:lnTo>
                    <a:pt x="2284944" y="1653348"/>
                  </a:lnTo>
                  <a:lnTo>
                    <a:pt x="2301314" y="1610979"/>
                  </a:lnTo>
                  <a:lnTo>
                    <a:pt x="2316108" y="1567856"/>
                  </a:lnTo>
                  <a:lnTo>
                    <a:pt x="2329292" y="1524012"/>
                  </a:lnTo>
                  <a:lnTo>
                    <a:pt x="2340832" y="1479485"/>
                  </a:lnTo>
                  <a:lnTo>
                    <a:pt x="2350693" y="1434308"/>
                  </a:lnTo>
                  <a:lnTo>
                    <a:pt x="2358838" y="1388518"/>
                  </a:lnTo>
                  <a:lnTo>
                    <a:pt x="2365235" y="1342150"/>
                  </a:lnTo>
                  <a:lnTo>
                    <a:pt x="2369847" y="1295238"/>
                  </a:lnTo>
                  <a:lnTo>
                    <a:pt x="2372639" y="1247819"/>
                  </a:lnTo>
                  <a:lnTo>
                    <a:pt x="2373578" y="1199927"/>
                  </a:lnTo>
                  <a:lnTo>
                    <a:pt x="2372639" y="1152035"/>
                  </a:lnTo>
                  <a:lnTo>
                    <a:pt x="2369847" y="1104616"/>
                  </a:lnTo>
                  <a:lnTo>
                    <a:pt x="2365235" y="1057705"/>
                  </a:lnTo>
                  <a:lnTo>
                    <a:pt x="2358838" y="1011336"/>
                  </a:lnTo>
                  <a:lnTo>
                    <a:pt x="2350693" y="965546"/>
                  </a:lnTo>
                  <a:lnTo>
                    <a:pt x="2340832" y="920370"/>
                  </a:lnTo>
                  <a:lnTo>
                    <a:pt x="2329292" y="875842"/>
                  </a:lnTo>
                  <a:lnTo>
                    <a:pt x="2316108" y="831999"/>
                  </a:lnTo>
                  <a:lnTo>
                    <a:pt x="2301314" y="788875"/>
                  </a:lnTo>
                  <a:lnTo>
                    <a:pt x="2284944" y="746506"/>
                  </a:lnTo>
                  <a:lnTo>
                    <a:pt x="2267035" y="704927"/>
                  </a:lnTo>
                  <a:lnTo>
                    <a:pt x="2247621" y="664174"/>
                  </a:lnTo>
                  <a:lnTo>
                    <a:pt x="2226736" y="624281"/>
                  </a:lnTo>
                  <a:lnTo>
                    <a:pt x="2204417" y="585284"/>
                  </a:lnTo>
                  <a:lnTo>
                    <a:pt x="2180696" y="547219"/>
                  </a:lnTo>
                  <a:lnTo>
                    <a:pt x="2155611" y="510120"/>
                  </a:lnTo>
                  <a:lnTo>
                    <a:pt x="2129195" y="474023"/>
                  </a:lnTo>
                  <a:lnTo>
                    <a:pt x="2101483" y="438963"/>
                  </a:lnTo>
                  <a:lnTo>
                    <a:pt x="2072510" y="404975"/>
                  </a:lnTo>
                  <a:lnTo>
                    <a:pt x="2042312" y="372095"/>
                  </a:lnTo>
                  <a:lnTo>
                    <a:pt x="2010923" y="340358"/>
                  </a:lnTo>
                  <a:lnTo>
                    <a:pt x="1978377" y="309800"/>
                  </a:lnTo>
                  <a:lnTo>
                    <a:pt x="1944711" y="280455"/>
                  </a:lnTo>
                  <a:lnTo>
                    <a:pt x="1909958" y="252359"/>
                  </a:lnTo>
                  <a:lnTo>
                    <a:pt x="1874154" y="225547"/>
                  </a:lnTo>
                  <a:lnTo>
                    <a:pt x="1837333" y="200054"/>
                  </a:lnTo>
                  <a:lnTo>
                    <a:pt x="1799531" y="175917"/>
                  </a:lnTo>
                  <a:lnTo>
                    <a:pt x="1760782" y="153169"/>
                  </a:lnTo>
                  <a:lnTo>
                    <a:pt x="1721122" y="131847"/>
                  </a:lnTo>
                  <a:lnTo>
                    <a:pt x="1680585" y="111985"/>
                  </a:lnTo>
                  <a:lnTo>
                    <a:pt x="1639206" y="93619"/>
                  </a:lnTo>
                  <a:lnTo>
                    <a:pt x="1597020" y="76784"/>
                  </a:lnTo>
                  <a:lnTo>
                    <a:pt x="1554061" y="61516"/>
                  </a:lnTo>
                  <a:lnTo>
                    <a:pt x="1510366" y="47850"/>
                  </a:lnTo>
                  <a:lnTo>
                    <a:pt x="1465968" y="35821"/>
                  </a:lnTo>
                  <a:lnTo>
                    <a:pt x="1420903" y="25464"/>
                  </a:lnTo>
                  <a:lnTo>
                    <a:pt x="1375206" y="16814"/>
                  </a:lnTo>
                  <a:lnTo>
                    <a:pt x="1328910" y="9908"/>
                  </a:lnTo>
                  <a:lnTo>
                    <a:pt x="1282052" y="4780"/>
                  </a:lnTo>
                  <a:lnTo>
                    <a:pt x="1234667" y="1465"/>
                  </a:lnTo>
                  <a:lnTo>
                    <a:pt x="1186788" y="0"/>
                  </a:lnTo>
                  <a:close/>
                </a:path>
              </a:pathLst>
            </a:custGeom>
            <a:solidFill>
              <a:srgbClr val="4AAF30">
                <a:alpha val="1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8" name="object 28" descr=""/>
            <p:cNvSpPr/>
            <p:nvPr/>
          </p:nvSpPr>
          <p:spPr>
            <a:xfrm>
              <a:off x="8537246" y="509340"/>
              <a:ext cx="2373630" cy="2400300"/>
            </a:xfrm>
            <a:custGeom>
              <a:avLst/>
              <a:gdLst/>
              <a:ahLst/>
              <a:cxnLst/>
              <a:rect l="l" t="t" r="r" b="b"/>
              <a:pathLst>
                <a:path w="2373629" h="2400300">
                  <a:moveTo>
                    <a:pt x="1186790" y="0"/>
                  </a:moveTo>
                  <a:lnTo>
                    <a:pt x="1234668" y="1465"/>
                  </a:lnTo>
                  <a:lnTo>
                    <a:pt x="1282054" y="4780"/>
                  </a:lnTo>
                  <a:lnTo>
                    <a:pt x="1328912" y="9908"/>
                  </a:lnTo>
                  <a:lnTo>
                    <a:pt x="1375207" y="16815"/>
                  </a:lnTo>
                  <a:lnTo>
                    <a:pt x="1420905" y="25464"/>
                  </a:lnTo>
                  <a:lnTo>
                    <a:pt x="1465970" y="35821"/>
                  </a:lnTo>
                  <a:lnTo>
                    <a:pt x="1510367" y="47851"/>
                  </a:lnTo>
                  <a:lnTo>
                    <a:pt x="1554063" y="61517"/>
                  </a:lnTo>
                  <a:lnTo>
                    <a:pt x="1597021" y="76785"/>
                  </a:lnTo>
                  <a:lnTo>
                    <a:pt x="1639207" y="93620"/>
                  </a:lnTo>
                  <a:lnTo>
                    <a:pt x="1680586" y="111986"/>
                  </a:lnTo>
                  <a:lnTo>
                    <a:pt x="1721124" y="131848"/>
                  </a:lnTo>
                  <a:lnTo>
                    <a:pt x="1760784" y="153170"/>
                  </a:lnTo>
                  <a:lnTo>
                    <a:pt x="1799533" y="175918"/>
                  </a:lnTo>
                  <a:lnTo>
                    <a:pt x="1837335" y="200056"/>
                  </a:lnTo>
                  <a:lnTo>
                    <a:pt x="1874155" y="225548"/>
                  </a:lnTo>
                  <a:lnTo>
                    <a:pt x="1909959" y="252360"/>
                  </a:lnTo>
                  <a:lnTo>
                    <a:pt x="1944712" y="280456"/>
                  </a:lnTo>
                  <a:lnTo>
                    <a:pt x="1978379" y="309801"/>
                  </a:lnTo>
                  <a:lnTo>
                    <a:pt x="2010924" y="340360"/>
                  </a:lnTo>
                  <a:lnTo>
                    <a:pt x="2042313" y="372097"/>
                  </a:lnTo>
                  <a:lnTo>
                    <a:pt x="2072512" y="404977"/>
                  </a:lnTo>
                  <a:lnTo>
                    <a:pt x="2101484" y="438964"/>
                  </a:lnTo>
                  <a:lnTo>
                    <a:pt x="2129196" y="474024"/>
                  </a:lnTo>
                  <a:lnTo>
                    <a:pt x="2155612" y="510121"/>
                  </a:lnTo>
                  <a:lnTo>
                    <a:pt x="2180698" y="547220"/>
                  </a:lnTo>
                  <a:lnTo>
                    <a:pt x="2204418" y="585286"/>
                  </a:lnTo>
                  <a:lnTo>
                    <a:pt x="2226738" y="624283"/>
                  </a:lnTo>
                  <a:lnTo>
                    <a:pt x="2247622" y="664176"/>
                  </a:lnTo>
                  <a:lnTo>
                    <a:pt x="2267036" y="704929"/>
                  </a:lnTo>
                  <a:lnTo>
                    <a:pt x="2284946" y="746508"/>
                  </a:lnTo>
                  <a:lnTo>
                    <a:pt x="2301315" y="788877"/>
                  </a:lnTo>
                  <a:lnTo>
                    <a:pt x="2316109" y="832001"/>
                  </a:lnTo>
                  <a:lnTo>
                    <a:pt x="2329294" y="875844"/>
                  </a:lnTo>
                  <a:lnTo>
                    <a:pt x="2340834" y="920371"/>
                  </a:lnTo>
                  <a:lnTo>
                    <a:pt x="2350694" y="965548"/>
                  </a:lnTo>
                  <a:lnTo>
                    <a:pt x="2358840" y="1011338"/>
                  </a:lnTo>
                  <a:lnTo>
                    <a:pt x="2365236" y="1057706"/>
                  </a:lnTo>
                  <a:lnTo>
                    <a:pt x="2369848" y="1104618"/>
                  </a:lnTo>
                  <a:lnTo>
                    <a:pt x="2372641" y="1152037"/>
                  </a:lnTo>
                  <a:lnTo>
                    <a:pt x="2373579" y="1199929"/>
                  </a:lnTo>
                  <a:lnTo>
                    <a:pt x="2372641" y="1247821"/>
                  </a:lnTo>
                  <a:lnTo>
                    <a:pt x="2369848" y="1295240"/>
                  </a:lnTo>
                  <a:lnTo>
                    <a:pt x="2365236" y="1342152"/>
                  </a:lnTo>
                  <a:lnTo>
                    <a:pt x="2358840" y="1388520"/>
                  </a:lnTo>
                  <a:lnTo>
                    <a:pt x="2350694" y="1434310"/>
                  </a:lnTo>
                  <a:lnTo>
                    <a:pt x="2340834" y="1479487"/>
                  </a:lnTo>
                  <a:lnTo>
                    <a:pt x="2329294" y="1524014"/>
                  </a:lnTo>
                  <a:lnTo>
                    <a:pt x="2316109" y="1567858"/>
                  </a:lnTo>
                  <a:lnTo>
                    <a:pt x="2301315" y="1610981"/>
                  </a:lnTo>
                  <a:lnTo>
                    <a:pt x="2284946" y="1653350"/>
                  </a:lnTo>
                  <a:lnTo>
                    <a:pt x="2267036" y="1694929"/>
                  </a:lnTo>
                  <a:lnTo>
                    <a:pt x="2247622" y="1735683"/>
                  </a:lnTo>
                  <a:lnTo>
                    <a:pt x="2226738" y="1775575"/>
                  </a:lnTo>
                  <a:lnTo>
                    <a:pt x="2204418" y="1814572"/>
                  </a:lnTo>
                  <a:lnTo>
                    <a:pt x="2180698" y="1852638"/>
                  </a:lnTo>
                  <a:lnTo>
                    <a:pt x="2155612" y="1889737"/>
                  </a:lnTo>
                  <a:lnTo>
                    <a:pt x="2129196" y="1925834"/>
                  </a:lnTo>
                  <a:lnTo>
                    <a:pt x="2101484" y="1960894"/>
                  </a:lnTo>
                  <a:lnTo>
                    <a:pt x="2072512" y="1994881"/>
                  </a:lnTo>
                  <a:lnTo>
                    <a:pt x="2042313" y="2027761"/>
                  </a:lnTo>
                  <a:lnTo>
                    <a:pt x="2010924" y="2059498"/>
                  </a:lnTo>
                  <a:lnTo>
                    <a:pt x="1978379" y="2090057"/>
                  </a:lnTo>
                  <a:lnTo>
                    <a:pt x="1944712" y="2119402"/>
                  </a:lnTo>
                  <a:lnTo>
                    <a:pt x="1909959" y="2147498"/>
                  </a:lnTo>
                  <a:lnTo>
                    <a:pt x="1874155" y="2174310"/>
                  </a:lnTo>
                  <a:lnTo>
                    <a:pt x="1837335" y="2199802"/>
                  </a:lnTo>
                  <a:lnTo>
                    <a:pt x="1799533" y="2223940"/>
                  </a:lnTo>
                  <a:lnTo>
                    <a:pt x="1760784" y="2246688"/>
                  </a:lnTo>
                  <a:lnTo>
                    <a:pt x="1721124" y="2268010"/>
                  </a:lnTo>
                  <a:lnTo>
                    <a:pt x="1680586" y="2287872"/>
                  </a:lnTo>
                  <a:lnTo>
                    <a:pt x="1639207" y="2306238"/>
                  </a:lnTo>
                  <a:lnTo>
                    <a:pt x="1597021" y="2323073"/>
                  </a:lnTo>
                  <a:lnTo>
                    <a:pt x="1554063" y="2338341"/>
                  </a:lnTo>
                  <a:lnTo>
                    <a:pt x="1510367" y="2352007"/>
                  </a:lnTo>
                  <a:lnTo>
                    <a:pt x="1465970" y="2364037"/>
                  </a:lnTo>
                  <a:lnTo>
                    <a:pt x="1420905" y="2374394"/>
                  </a:lnTo>
                  <a:lnTo>
                    <a:pt x="1375207" y="2383043"/>
                  </a:lnTo>
                  <a:lnTo>
                    <a:pt x="1328912" y="2389949"/>
                  </a:lnTo>
                  <a:lnTo>
                    <a:pt x="1282054" y="2395078"/>
                  </a:lnTo>
                  <a:lnTo>
                    <a:pt x="1234668" y="2398392"/>
                  </a:lnTo>
                  <a:lnTo>
                    <a:pt x="1186790" y="2399858"/>
                  </a:lnTo>
                  <a:lnTo>
                    <a:pt x="1138911" y="2398392"/>
                  </a:lnTo>
                  <a:lnTo>
                    <a:pt x="1091525" y="2395078"/>
                  </a:lnTo>
                  <a:lnTo>
                    <a:pt x="1044667" y="2389949"/>
                  </a:lnTo>
                  <a:lnTo>
                    <a:pt x="998372" y="2383043"/>
                  </a:lnTo>
                  <a:lnTo>
                    <a:pt x="952675" y="2374394"/>
                  </a:lnTo>
                  <a:lnTo>
                    <a:pt x="907609" y="2364037"/>
                  </a:lnTo>
                  <a:lnTo>
                    <a:pt x="863212" y="2352007"/>
                  </a:lnTo>
                  <a:lnTo>
                    <a:pt x="819516" y="2338341"/>
                  </a:lnTo>
                  <a:lnTo>
                    <a:pt x="776558" y="2323073"/>
                  </a:lnTo>
                  <a:lnTo>
                    <a:pt x="734372" y="2306238"/>
                  </a:lnTo>
                  <a:lnTo>
                    <a:pt x="692993" y="2287872"/>
                  </a:lnTo>
                  <a:lnTo>
                    <a:pt x="652455" y="2268010"/>
                  </a:lnTo>
                  <a:lnTo>
                    <a:pt x="612795" y="2246688"/>
                  </a:lnTo>
                  <a:lnTo>
                    <a:pt x="574046" y="2223940"/>
                  </a:lnTo>
                  <a:lnTo>
                    <a:pt x="536244" y="2199802"/>
                  </a:lnTo>
                  <a:lnTo>
                    <a:pt x="499424" y="2174310"/>
                  </a:lnTo>
                  <a:lnTo>
                    <a:pt x="463620" y="2147498"/>
                  </a:lnTo>
                  <a:lnTo>
                    <a:pt x="428867" y="2119402"/>
                  </a:lnTo>
                  <a:lnTo>
                    <a:pt x="395200" y="2090057"/>
                  </a:lnTo>
                  <a:lnTo>
                    <a:pt x="362655" y="2059498"/>
                  </a:lnTo>
                  <a:lnTo>
                    <a:pt x="331266" y="2027761"/>
                  </a:lnTo>
                  <a:lnTo>
                    <a:pt x="301067" y="1994881"/>
                  </a:lnTo>
                  <a:lnTo>
                    <a:pt x="272095" y="1960894"/>
                  </a:lnTo>
                  <a:lnTo>
                    <a:pt x="244383" y="1925834"/>
                  </a:lnTo>
                  <a:lnTo>
                    <a:pt x="217967" y="1889737"/>
                  </a:lnTo>
                  <a:lnTo>
                    <a:pt x="192881" y="1852638"/>
                  </a:lnTo>
                  <a:lnTo>
                    <a:pt x="169161" y="1814572"/>
                  </a:lnTo>
                  <a:lnTo>
                    <a:pt x="146841" y="1775575"/>
                  </a:lnTo>
                  <a:lnTo>
                    <a:pt x="125957" y="1735683"/>
                  </a:lnTo>
                  <a:lnTo>
                    <a:pt x="106542" y="1694929"/>
                  </a:lnTo>
                  <a:lnTo>
                    <a:pt x="88633" y="1653350"/>
                  </a:lnTo>
                  <a:lnTo>
                    <a:pt x="72264" y="1610981"/>
                  </a:lnTo>
                  <a:lnTo>
                    <a:pt x="57470" y="1567858"/>
                  </a:lnTo>
                  <a:lnTo>
                    <a:pt x="44285" y="1524014"/>
                  </a:lnTo>
                  <a:lnTo>
                    <a:pt x="32745" y="1479487"/>
                  </a:lnTo>
                  <a:lnTo>
                    <a:pt x="22885" y="1434310"/>
                  </a:lnTo>
                  <a:lnTo>
                    <a:pt x="14739" y="1388520"/>
                  </a:lnTo>
                  <a:lnTo>
                    <a:pt x="8343" y="1342152"/>
                  </a:lnTo>
                  <a:lnTo>
                    <a:pt x="3731" y="1295240"/>
                  </a:lnTo>
                  <a:lnTo>
                    <a:pt x="938" y="1247821"/>
                  </a:lnTo>
                  <a:lnTo>
                    <a:pt x="0" y="1199929"/>
                  </a:lnTo>
                  <a:lnTo>
                    <a:pt x="938" y="1152037"/>
                  </a:lnTo>
                  <a:lnTo>
                    <a:pt x="3731" y="1104618"/>
                  </a:lnTo>
                  <a:lnTo>
                    <a:pt x="8343" y="1057706"/>
                  </a:lnTo>
                  <a:lnTo>
                    <a:pt x="14739" y="1011338"/>
                  </a:lnTo>
                  <a:lnTo>
                    <a:pt x="22885" y="965548"/>
                  </a:lnTo>
                  <a:lnTo>
                    <a:pt x="32745" y="920371"/>
                  </a:lnTo>
                  <a:lnTo>
                    <a:pt x="44285" y="875844"/>
                  </a:lnTo>
                  <a:lnTo>
                    <a:pt x="57470" y="832000"/>
                  </a:lnTo>
                  <a:lnTo>
                    <a:pt x="72264" y="788877"/>
                  </a:lnTo>
                  <a:lnTo>
                    <a:pt x="88633" y="746508"/>
                  </a:lnTo>
                  <a:lnTo>
                    <a:pt x="106543" y="704929"/>
                  </a:lnTo>
                  <a:lnTo>
                    <a:pt x="125957" y="664175"/>
                  </a:lnTo>
                  <a:lnTo>
                    <a:pt x="146841" y="624283"/>
                  </a:lnTo>
                  <a:lnTo>
                    <a:pt x="169161" y="585286"/>
                  </a:lnTo>
                  <a:lnTo>
                    <a:pt x="192881" y="547220"/>
                  </a:lnTo>
                  <a:lnTo>
                    <a:pt x="217967" y="510121"/>
                  </a:lnTo>
                  <a:lnTo>
                    <a:pt x="244383" y="474024"/>
                  </a:lnTo>
                  <a:lnTo>
                    <a:pt x="272095" y="438964"/>
                  </a:lnTo>
                  <a:lnTo>
                    <a:pt x="301067" y="404977"/>
                  </a:lnTo>
                  <a:lnTo>
                    <a:pt x="331266" y="372097"/>
                  </a:lnTo>
                  <a:lnTo>
                    <a:pt x="362655" y="340360"/>
                  </a:lnTo>
                  <a:lnTo>
                    <a:pt x="395200" y="309801"/>
                  </a:lnTo>
                  <a:lnTo>
                    <a:pt x="428867" y="280456"/>
                  </a:lnTo>
                  <a:lnTo>
                    <a:pt x="463620" y="252360"/>
                  </a:lnTo>
                  <a:lnTo>
                    <a:pt x="499424" y="225548"/>
                  </a:lnTo>
                  <a:lnTo>
                    <a:pt x="536244" y="200056"/>
                  </a:lnTo>
                  <a:lnTo>
                    <a:pt x="574047" y="175918"/>
                  </a:lnTo>
                  <a:lnTo>
                    <a:pt x="612795" y="153170"/>
                  </a:lnTo>
                  <a:lnTo>
                    <a:pt x="652456" y="131848"/>
                  </a:lnTo>
                  <a:lnTo>
                    <a:pt x="692993" y="111986"/>
                  </a:lnTo>
                  <a:lnTo>
                    <a:pt x="734372" y="93620"/>
                  </a:lnTo>
                  <a:lnTo>
                    <a:pt x="776558" y="76785"/>
                  </a:lnTo>
                  <a:lnTo>
                    <a:pt x="819516" y="61517"/>
                  </a:lnTo>
                  <a:lnTo>
                    <a:pt x="863212" y="47851"/>
                  </a:lnTo>
                  <a:lnTo>
                    <a:pt x="907610" y="35821"/>
                  </a:lnTo>
                  <a:lnTo>
                    <a:pt x="952675" y="25464"/>
                  </a:lnTo>
                  <a:lnTo>
                    <a:pt x="998372" y="16815"/>
                  </a:lnTo>
                  <a:lnTo>
                    <a:pt x="1044668" y="9908"/>
                  </a:lnTo>
                  <a:lnTo>
                    <a:pt x="1091525" y="4780"/>
                  </a:lnTo>
                  <a:lnTo>
                    <a:pt x="1138911" y="1465"/>
                  </a:lnTo>
                  <a:lnTo>
                    <a:pt x="1186790" y="0"/>
                  </a:lnTo>
                </a:path>
              </a:pathLst>
            </a:custGeom>
            <a:ln w="29105">
              <a:solidFill>
                <a:srgbClr val="4AAF3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29" name="object 29" descr=""/>
          <p:cNvSpPr txBox="1"/>
          <p:nvPr/>
        </p:nvSpPr>
        <p:spPr>
          <a:xfrm>
            <a:off x="9442252" y="1151503"/>
            <a:ext cx="548640" cy="287655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dirty="0" sz="1700" spc="75" b="1">
                <a:solidFill>
                  <a:srgbClr val="FFFFFF"/>
                </a:solidFill>
                <a:latin typeface="Roboto"/>
                <a:cs typeface="Roboto"/>
              </a:rPr>
              <a:t>QWR</a:t>
            </a:r>
            <a:endParaRPr sz="1700">
              <a:latin typeface="Roboto"/>
              <a:cs typeface="Roboto"/>
            </a:endParaRPr>
          </a:p>
        </p:txBody>
      </p:sp>
      <p:sp>
        <p:nvSpPr>
          <p:cNvPr id="30" name="object 30" descr=""/>
          <p:cNvSpPr txBox="1"/>
          <p:nvPr/>
        </p:nvSpPr>
        <p:spPr>
          <a:xfrm>
            <a:off x="8883079" y="1398896"/>
            <a:ext cx="1682750" cy="84074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 marR="5080" indent="75565">
              <a:lnSpc>
                <a:spcPct val="157300"/>
              </a:lnSpc>
              <a:spcBef>
                <a:spcPts val="95"/>
              </a:spcBef>
            </a:pPr>
            <a:r>
              <a:rPr dirty="0" sz="1700">
                <a:solidFill>
                  <a:srgbClr val="FFFFFF"/>
                </a:solidFill>
                <a:latin typeface="Roboto"/>
                <a:cs typeface="Roboto"/>
              </a:rPr>
              <a:t>Notice</a:t>
            </a:r>
            <a:r>
              <a:rPr dirty="0" sz="1700" spc="28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>
                <a:solidFill>
                  <a:srgbClr val="FFFFFF"/>
                </a:solidFill>
                <a:latin typeface="Roboto"/>
                <a:cs typeface="Roboto"/>
              </a:rPr>
              <a:t>of</a:t>
            </a:r>
            <a:r>
              <a:rPr dirty="0" sz="1700" spc="28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 spc="-20">
                <a:solidFill>
                  <a:srgbClr val="FFFFFF"/>
                </a:solidFill>
                <a:latin typeface="Roboto"/>
                <a:cs typeface="Roboto"/>
              </a:rPr>
              <a:t>Error </a:t>
            </a:r>
            <a:r>
              <a:rPr dirty="0" sz="1700">
                <a:solidFill>
                  <a:srgbClr val="FFFFFF"/>
                </a:solidFill>
                <a:latin typeface="Roboto"/>
                <a:cs typeface="Roboto"/>
              </a:rPr>
              <a:t>Request</a:t>
            </a:r>
            <a:r>
              <a:rPr dirty="0" sz="1700" spc="30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>
                <a:solidFill>
                  <a:srgbClr val="FFFFFF"/>
                </a:solidFill>
                <a:latin typeface="Roboto"/>
                <a:cs typeface="Roboto"/>
              </a:rPr>
              <a:t>for</a:t>
            </a:r>
            <a:r>
              <a:rPr dirty="0" sz="1700" spc="31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 spc="-20">
                <a:solidFill>
                  <a:srgbClr val="FFFFFF"/>
                </a:solidFill>
                <a:latin typeface="Roboto"/>
                <a:cs typeface="Roboto"/>
              </a:rPr>
              <a:t>Info</a:t>
            </a:r>
            <a:endParaRPr sz="1700">
              <a:latin typeface="Roboto"/>
              <a:cs typeface="Roboto"/>
            </a:endParaRPr>
          </a:p>
        </p:txBody>
      </p:sp>
      <p:grpSp>
        <p:nvGrpSpPr>
          <p:cNvPr id="31" name="object 31" descr=""/>
          <p:cNvGrpSpPr/>
          <p:nvPr/>
        </p:nvGrpSpPr>
        <p:grpSpPr>
          <a:xfrm>
            <a:off x="11274464" y="7538214"/>
            <a:ext cx="1426210" cy="1426210"/>
            <a:chOff x="11274464" y="7538214"/>
            <a:chExt cx="1426210" cy="1426210"/>
          </a:xfrm>
        </p:grpSpPr>
        <p:sp>
          <p:nvSpPr>
            <p:cNvPr id="32" name="object 32" descr=""/>
            <p:cNvSpPr/>
            <p:nvPr/>
          </p:nvSpPr>
          <p:spPr>
            <a:xfrm>
              <a:off x="11289016" y="7552766"/>
              <a:ext cx="1397635" cy="1397635"/>
            </a:xfrm>
            <a:custGeom>
              <a:avLst/>
              <a:gdLst/>
              <a:ahLst/>
              <a:cxnLst/>
              <a:rect l="l" t="t" r="r" b="b"/>
              <a:pathLst>
                <a:path w="1397634" h="1397634">
                  <a:moveTo>
                    <a:pt x="698524" y="0"/>
                  </a:moveTo>
                  <a:lnTo>
                    <a:pt x="650698" y="1611"/>
                  </a:lnTo>
                  <a:lnTo>
                    <a:pt x="603737" y="6376"/>
                  </a:lnTo>
                  <a:lnTo>
                    <a:pt x="557745" y="14191"/>
                  </a:lnTo>
                  <a:lnTo>
                    <a:pt x="512826" y="24951"/>
                  </a:lnTo>
                  <a:lnTo>
                    <a:pt x="469085" y="38553"/>
                  </a:lnTo>
                  <a:lnTo>
                    <a:pt x="426624" y="54893"/>
                  </a:lnTo>
                  <a:lnTo>
                    <a:pt x="385549" y="73866"/>
                  </a:lnTo>
                  <a:lnTo>
                    <a:pt x="345963" y="95368"/>
                  </a:lnTo>
                  <a:lnTo>
                    <a:pt x="307970" y="119296"/>
                  </a:lnTo>
                  <a:lnTo>
                    <a:pt x="271674" y="145545"/>
                  </a:lnTo>
                  <a:lnTo>
                    <a:pt x="237179" y="174012"/>
                  </a:lnTo>
                  <a:lnTo>
                    <a:pt x="204590" y="204592"/>
                  </a:lnTo>
                  <a:lnTo>
                    <a:pt x="174010" y="237181"/>
                  </a:lnTo>
                  <a:lnTo>
                    <a:pt x="145544" y="271676"/>
                  </a:lnTo>
                  <a:lnTo>
                    <a:pt x="119295" y="307971"/>
                  </a:lnTo>
                  <a:lnTo>
                    <a:pt x="95367" y="345964"/>
                  </a:lnTo>
                  <a:lnTo>
                    <a:pt x="73865" y="385550"/>
                  </a:lnTo>
                  <a:lnTo>
                    <a:pt x="54892" y="426625"/>
                  </a:lnTo>
                  <a:lnTo>
                    <a:pt x="38553" y="469086"/>
                  </a:lnTo>
                  <a:lnTo>
                    <a:pt x="24951" y="512827"/>
                  </a:lnTo>
                  <a:lnTo>
                    <a:pt x="14191" y="557745"/>
                  </a:lnTo>
                  <a:lnTo>
                    <a:pt x="6376" y="603736"/>
                  </a:lnTo>
                  <a:lnTo>
                    <a:pt x="1611" y="650697"/>
                  </a:lnTo>
                  <a:lnTo>
                    <a:pt x="0" y="698522"/>
                  </a:lnTo>
                  <a:lnTo>
                    <a:pt x="1611" y="746347"/>
                  </a:lnTo>
                  <a:lnTo>
                    <a:pt x="6376" y="793307"/>
                  </a:lnTo>
                  <a:lnTo>
                    <a:pt x="14191" y="839298"/>
                  </a:lnTo>
                  <a:lnTo>
                    <a:pt x="24951" y="884216"/>
                  </a:lnTo>
                  <a:lnTo>
                    <a:pt x="38553" y="927958"/>
                  </a:lnTo>
                  <a:lnTo>
                    <a:pt x="54892" y="970418"/>
                  </a:lnTo>
                  <a:lnTo>
                    <a:pt x="73865" y="1011493"/>
                  </a:lnTo>
                  <a:lnTo>
                    <a:pt x="95367" y="1051079"/>
                  </a:lnTo>
                  <a:lnTo>
                    <a:pt x="119295" y="1089072"/>
                  </a:lnTo>
                  <a:lnTo>
                    <a:pt x="145544" y="1125368"/>
                  </a:lnTo>
                  <a:lnTo>
                    <a:pt x="174010" y="1159862"/>
                  </a:lnTo>
                  <a:lnTo>
                    <a:pt x="204590" y="1192451"/>
                  </a:lnTo>
                  <a:lnTo>
                    <a:pt x="237179" y="1223031"/>
                  </a:lnTo>
                  <a:lnTo>
                    <a:pt x="271674" y="1251498"/>
                  </a:lnTo>
                  <a:lnTo>
                    <a:pt x="307970" y="1277747"/>
                  </a:lnTo>
                  <a:lnTo>
                    <a:pt x="345963" y="1301675"/>
                  </a:lnTo>
                  <a:lnTo>
                    <a:pt x="385549" y="1323177"/>
                  </a:lnTo>
                  <a:lnTo>
                    <a:pt x="426624" y="1342150"/>
                  </a:lnTo>
                  <a:lnTo>
                    <a:pt x="469085" y="1358490"/>
                  </a:lnTo>
                  <a:lnTo>
                    <a:pt x="512826" y="1372092"/>
                  </a:lnTo>
                  <a:lnTo>
                    <a:pt x="557745" y="1382852"/>
                  </a:lnTo>
                  <a:lnTo>
                    <a:pt x="603737" y="1390667"/>
                  </a:lnTo>
                  <a:lnTo>
                    <a:pt x="650698" y="1395432"/>
                  </a:lnTo>
                  <a:lnTo>
                    <a:pt x="698524" y="1397044"/>
                  </a:lnTo>
                  <a:lnTo>
                    <a:pt x="746349" y="1395432"/>
                  </a:lnTo>
                  <a:lnTo>
                    <a:pt x="793309" y="1390667"/>
                  </a:lnTo>
                  <a:lnTo>
                    <a:pt x="839300" y="1382852"/>
                  </a:lnTo>
                  <a:lnTo>
                    <a:pt x="884218" y="1372092"/>
                  </a:lnTo>
                  <a:lnTo>
                    <a:pt x="927959" y="1358490"/>
                  </a:lnTo>
                  <a:lnTo>
                    <a:pt x="970419" y="1342150"/>
                  </a:lnTo>
                  <a:lnTo>
                    <a:pt x="1011494" y="1323177"/>
                  </a:lnTo>
                  <a:lnTo>
                    <a:pt x="1051080" y="1301675"/>
                  </a:lnTo>
                  <a:lnTo>
                    <a:pt x="1089072" y="1277747"/>
                  </a:lnTo>
                  <a:lnTo>
                    <a:pt x="1125368" y="1251498"/>
                  </a:lnTo>
                  <a:lnTo>
                    <a:pt x="1159862" y="1223031"/>
                  </a:lnTo>
                  <a:lnTo>
                    <a:pt x="1192451" y="1192451"/>
                  </a:lnTo>
                  <a:lnTo>
                    <a:pt x="1223030" y="1159862"/>
                  </a:lnTo>
                  <a:lnTo>
                    <a:pt x="1251496" y="1125368"/>
                  </a:lnTo>
                  <a:lnTo>
                    <a:pt x="1277745" y="1089072"/>
                  </a:lnTo>
                  <a:lnTo>
                    <a:pt x="1301673" y="1051079"/>
                  </a:lnTo>
                  <a:lnTo>
                    <a:pt x="1323175" y="1011493"/>
                  </a:lnTo>
                  <a:lnTo>
                    <a:pt x="1342148" y="970418"/>
                  </a:lnTo>
                  <a:lnTo>
                    <a:pt x="1358487" y="927958"/>
                  </a:lnTo>
                  <a:lnTo>
                    <a:pt x="1372089" y="884216"/>
                  </a:lnTo>
                  <a:lnTo>
                    <a:pt x="1382849" y="839298"/>
                  </a:lnTo>
                  <a:lnTo>
                    <a:pt x="1390663" y="793307"/>
                  </a:lnTo>
                  <a:lnTo>
                    <a:pt x="1395429" y="746347"/>
                  </a:lnTo>
                  <a:lnTo>
                    <a:pt x="1397040" y="698522"/>
                  </a:lnTo>
                  <a:lnTo>
                    <a:pt x="1395429" y="650697"/>
                  </a:lnTo>
                  <a:lnTo>
                    <a:pt x="1390663" y="603736"/>
                  </a:lnTo>
                  <a:lnTo>
                    <a:pt x="1382849" y="557745"/>
                  </a:lnTo>
                  <a:lnTo>
                    <a:pt x="1372089" y="512827"/>
                  </a:lnTo>
                  <a:lnTo>
                    <a:pt x="1358487" y="469086"/>
                  </a:lnTo>
                  <a:lnTo>
                    <a:pt x="1342148" y="426625"/>
                  </a:lnTo>
                  <a:lnTo>
                    <a:pt x="1323175" y="385550"/>
                  </a:lnTo>
                  <a:lnTo>
                    <a:pt x="1301673" y="345964"/>
                  </a:lnTo>
                  <a:lnTo>
                    <a:pt x="1277745" y="307971"/>
                  </a:lnTo>
                  <a:lnTo>
                    <a:pt x="1251496" y="271676"/>
                  </a:lnTo>
                  <a:lnTo>
                    <a:pt x="1223030" y="237181"/>
                  </a:lnTo>
                  <a:lnTo>
                    <a:pt x="1192451" y="204592"/>
                  </a:lnTo>
                  <a:lnTo>
                    <a:pt x="1159862" y="174012"/>
                  </a:lnTo>
                  <a:lnTo>
                    <a:pt x="1125368" y="145545"/>
                  </a:lnTo>
                  <a:lnTo>
                    <a:pt x="1089072" y="119296"/>
                  </a:lnTo>
                  <a:lnTo>
                    <a:pt x="1051080" y="95368"/>
                  </a:lnTo>
                  <a:lnTo>
                    <a:pt x="1011494" y="73866"/>
                  </a:lnTo>
                  <a:lnTo>
                    <a:pt x="970419" y="54893"/>
                  </a:lnTo>
                  <a:lnTo>
                    <a:pt x="927959" y="38553"/>
                  </a:lnTo>
                  <a:lnTo>
                    <a:pt x="884218" y="24951"/>
                  </a:lnTo>
                  <a:lnTo>
                    <a:pt x="839300" y="14191"/>
                  </a:lnTo>
                  <a:lnTo>
                    <a:pt x="793309" y="6376"/>
                  </a:lnTo>
                  <a:lnTo>
                    <a:pt x="746349" y="1611"/>
                  </a:lnTo>
                  <a:lnTo>
                    <a:pt x="698524" y="0"/>
                  </a:lnTo>
                  <a:close/>
                </a:path>
              </a:pathLst>
            </a:custGeom>
            <a:solidFill>
              <a:srgbClr val="C31919">
                <a:alpha val="1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3" name="object 33" descr=""/>
            <p:cNvSpPr/>
            <p:nvPr/>
          </p:nvSpPr>
          <p:spPr>
            <a:xfrm>
              <a:off x="11289017" y="7552766"/>
              <a:ext cx="1397635" cy="1397635"/>
            </a:xfrm>
            <a:custGeom>
              <a:avLst/>
              <a:gdLst/>
              <a:ahLst/>
              <a:cxnLst/>
              <a:rect l="l" t="t" r="r" b="b"/>
              <a:pathLst>
                <a:path w="1397634" h="1397634">
                  <a:moveTo>
                    <a:pt x="698521" y="0"/>
                  </a:moveTo>
                  <a:lnTo>
                    <a:pt x="746346" y="1611"/>
                  </a:lnTo>
                  <a:lnTo>
                    <a:pt x="793307" y="6376"/>
                  </a:lnTo>
                  <a:lnTo>
                    <a:pt x="839298" y="14191"/>
                  </a:lnTo>
                  <a:lnTo>
                    <a:pt x="884216" y="24951"/>
                  </a:lnTo>
                  <a:lnTo>
                    <a:pt x="927957" y="38553"/>
                  </a:lnTo>
                  <a:lnTo>
                    <a:pt x="970417" y="54893"/>
                  </a:lnTo>
                  <a:lnTo>
                    <a:pt x="1011493" y="73866"/>
                  </a:lnTo>
                  <a:lnTo>
                    <a:pt x="1051079" y="95368"/>
                  </a:lnTo>
                  <a:lnTo>
                    <a:pt x="1089071" y="119296"/>
                  </a:lnTo>
                  <a:lnTo>
                    <a:pt x="1125367" y="145545"/>
                  </a:lnTo>
                  <a:lnTo>
                    <a:pt x="1159862" y="174012"/>
                  </a:lnTo>
                  <a:lnTo>
                    <a:pt x="1192451" y="204592"/>
                  </a:lnTo>
                  <a:lnTo>
                    <a:pt x="1223031" y="237181"/>
                  </a:lnTo>
                  <a:lnTo>
                    <a:pt x="1251497" y="271675"/>
                  </a:lnTo>
                  <a:lnTo>
                    <a:pt x="1277746" y="307971"/>
                  </a:lnTo>
                  <a:lnTo>
                    <a:pt x="1301674" y="345964"/>
                  </a:lnTo>
                  <a:lnTo>
                    <a:pt x="1323177" y="385550"/>
                  </a:lnTo>
                  <a:lnTo>
                    <a:pt x="1342150" y="426625"/>
                  </a:lnTo>
                  <a:lnTo>
                    <a:pt x="1358489" y="469085"/>
                  </a:lnTo>
                  <a:lnTo>
                    <a:pt x="1372091" y="512826"/>
                  </a:lnTo>
                  <a:lnTo>
                    <a:pt x="1382852" y="557745"/>
                  </a:lnTo>
                  <a:lnTo>
                    <a:pt x="1390666" y="603736"/>
                  </a:lnTo>
                  <a:lnTo>
                    <a:pt x="1395431" y="650696"/>
                  </a:lnTo>
                  <a:lnTo>
                    <a:pt x="1397043" y="698521"/>
                  </a:lnTo>
                  <a:lnTo>
                    <a:pt x="1395431" y="746346"/>
                  </a:lnTo>
                  <a:lnTo>
                    <a:pt x="1390666" y="793307"/>
                  </a:lnTo>
                  <a:lnTo>
                    <a:pt x="1382852" y="839298"/>
                  </a:lnTo>
                  <a:lnTo>
                    <a:pt x="1372091" y="884216"/>
                  </a:lnTo>
                  <a:lnTo>
                    <a:pt x="1358489" y="927957"/>
                  </a:lnTo>
                  <a:lnTo>
                    <a:pt x="1342150" y="970417"/>
                  </a:lnTo>
                  <a:lnTo>
                    <a:pt x="1323177" y="1011493"/>
                  </a:lnTo>
                  <a:lnTo>
                    <a:pt x="1301674" y="1051079"/>
                  </a:lnTo>
                  <a:lnTo>
                    <a:pt x="1277746" y="1089071"/>
                  </a:lnTo>
                  <a:lnTo>
                    <a:pt x="1251497" y="1125367"/>
                  </a:lnTo>
                  <a:lnTo>
                    <a:pt x="1223031" y="1159862"/>
                  </a:lnTo>
                  <a:lnTo>
                    <a:pt x="1192451" y="1192451"/>
                  </a:lnTo>
                  <a:lnTo>
                    <a:pt x="1159862" y="1223031"/>
                  </a:lnTo>
                  <a:lnTo>
                    <a:pt x="1125367" y="1251497"/>
                  </a:lnTo>
                  <a:lnTo>
                    <a:pt x="1089071" y="1277746"/>
                  </a:lnTo>
                  <a:lnTo>
                    <a:pt x="1051079" y="1301674"/>
                  </a:lnTo>
                  <a:lnTo>
                    <a:pt x="1011493" y="1323177"/>
                  </a:lnTo>
                  <a:lnTo>
                    <a:pt x="970417" y="1342150"/>
                  </a:lnTo>
                  <a:lnTo>
                    <a:pt x="927957" y="1358489"/>
                  </a:lnTo>
                  <a:lnTo>
                    <a:pt x="884216" y="1372091"/>
                  </a:lnTo>
                  <a:lnTo>
                    <a:pt x="839298" y="1382852"/>
                  </a:lnTo>
                  <a:lnTo>
                    <a:pt x="793307" y="1390666"/>
                  </a:lnTo>
                  <a:lnTo>
                    <a:pt x="746346" y="1395431"/>
                  </a:lnTo>
                  <a:lnTo>
                    <a:pt x="698521" y="1397043"/>
                  </a:lnTo>
                  <a:lnTo>
                    <a:pt x="650696" y="1395431"/>
                  </a:lnTo>
                  <a:lnTo>
                    <a:pt x="603736" y="1390666"/>
                  </a:lnTo>
                  <a:lnTo>
                    <a:pt x="557745" y="1382852"/>
                  </a:lnTo>
                  <a:lnTo>
                    <a:pt x="512826" y="1372091"/>
                  </a:lnTo>
                  <a:lnTo>
                    <a:pt x="469085" y="1358489"/>
                  </a:lnTo>
                  <a:lnTo>
                    <a:pt x="426625" y="1342150"/>
                  </a:lnTo>
                  <a:lnTo>
                    <a:pt x="385550" y="1323177"/>
                  </a:lnTo>
                  <a:lnTo>
                    <a:pt x="345964" y="1301674"/>
                  </a:lnTo>
                  <a:lnTo>
                    <a:pt x="307971" y="1277746"/>
                  </a:lnTo>
                  <a:lnTo>
                    <a:pt x="271675" y="1251497"/>
                  </a:lnTo>
                  <a:lnTo>
                    <a:pt x="237181" y="1223031"/>
                  </a:lnTo>
                  <a:lnTo>
                    <a:pt x="204592" y="1192451"/>
                  </a:lnTo>
                  <a:lnTo>
                    <a:pt x="174012" y="1159862"/>
                  </a:lnTo>
                  <a:lnTo>
                    <a:pt x="145545" y="1125367"/>
                  </a:lnTo>
                  <a:lnTo>
                    <a:pt x="119296" y="1089071"/>
                  </a:lnTo>
                  <a:lnTo>
                    <a:pt x="95368" y="1051079"/>
                  </a:lnTo>
                  <a:lnTo>
                    <a:pt x="73866" y="1011493"/>
                  </a:lnTo>
                  <a:lnTo>
                    <a:pt x="54893" y="970417"/>
                  </a:lnTo>
                  <a:lnTo>
                    <a:pt x="38553" y="927957"/>
                  </a:lnTo>
                  <a:lnTo>
                    <a:pt x="24951" y="884216"/>
                  </a:lnTo>
                  <a:lnTo>
                    <a:pt x="14191" y="839298"/>
                  </a:lnTo>
                  <a:lnTo>
                    <a:pt x="6376" y="793307"/>
                  </a:lnTo>
                  <a:lnTo>
                    <a:pt x="1611" y="746346"/>
                  </a:lnTo>
                  <a:lnTo>
                    <a:pt x="0" y="698521"/>
                  </a:lnTo>
                  <a:lnTo>
                    <a:pt x="1611" y="650696"/>
                  </a:lnTo>
                  <a:lnTo>
                    <a:pt x="6376" y="603736"/>
                  </a:lnTo>
                  <a:lnTo>
                    <a:pt x="14191" y="557745"/>
                  </a:lnTo>
                  <a:lnTo>
                    <a:pt x="24951" y="512826"/>
                  </a:lnTo>
                  <a:lnTo>
                    <a:pt x="38553" y="469085"/>
                  </a:lnTo>
                  <a:lnTo>
                    <a:pt x="54893" y="426625"/>
                  </a:lnTo>
                  <a:lnTo>
                    <a:pt x="73866" y="385550"/>
                  </a:lnTo>
                  <a:lnTo>
                    <a:pt x="95368" y="345964"/>
                  </a:lnTo>
                  <a:lnTo>
                    <a:pt x="119296" y="307971"/>
                  </a:lnTo>
                  <a:lnTo>
                    <a:pt x="145545" y="271675"/>
                  </a:lnTo>
                  <a:lnTo>
                    <a:pt x="174012" y="237181"/>
                  </a:lnTo>
                  <a:lnTo>
                    <a:pt x="204592" y="204592"/>
                  </a:lnTo>
                  <a:lnTo>
                    <a:pt x="237181" y="174012"/>
                  </a:lnTo>
                  <a:lnTo>
                    <a:pt x="271675" y="145545"/>
                  </a:lnTo>
                  <a:lnTo>
                    <a:pt x="307971" y="119296"/>
                  </a:lnTo>
                  <a:lnTo>
                    <a:pt x="345964" y="95368"/>
                  </a:lnTo>
                  <a:lnTo>
                    <a:pt x="385550" y="73866"/>
                  </a:lnTo>
                  <a:lnTo>
                    <a:pt x="426625" y="54893"/>
                  </a:lnTo>
                  <a:lnTo>
                    <a:pt x="469085" y="38553"/>
                  </a:lnTo>
                  <a:lnTo>
                    <a:pt x="512826" y="24951"/>
                  </a:lnTo>
                  <a:lnTo>
                    <a:pt x="557745" y="14191"/>
                  </a:lnTo>
                  <a:lnTo>
                    <a:pt x="603736" y="6376"/>
                  </a:lnTo>
                  <a:lnTo>
                    <a:pt x="650696" y="1611"/>
                  </a:lnTo>
                  <a:lnTo>
                    <a:pt x="698521" y="0"/>
                  </a:lnTo>
                </a:path>
              </a:pathLst>
            </a:custGeom>
            <a:ln w="29105">
              <a:solidFill>
                <a:srgbClr val="C31919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34" name="object 34" descr=""/>
          <p:cNvSpPr txBox="1"/>
          <p:nvPr/>
        </p:nvSpPr>
        <p:spPr>
          <a:xfrm>
            <a:off x="11566842" y="8078509"/>
            <a:ext cx="814069" cy="287655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dirty="0" sz="1700" spc="114" b="1">
                <a:solidFill>
                  <a:srgbClr val="FFFFFF"/>
                </a:solidFill>
                <a:latin typeface="Roboto"/>
                <a:cs typeface="Roboto"/>
              </a:rPr>
              <a:t>PAGOS</a:t>
            </a:r>
            <a:endParaRPr sz="1700">
              <a:latin typeface="Roboto"/>
              <a:cs typeface="Roboto"/>
            </a:endParaRPr>
          </a:p>
        </p:txBody>
      </p:sp>
      <p:sp>
        <p:nvSpPr>
          <p:cNvPr id="35" name="object 35" descr="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35560">
              <a:lnSpc>
                <a:spcPts val="2035"/>
              </a:lnSpc>
            </a:pPr>
            <a:r>
              <a:rPr dirty="0" spc="270"/>
              <a:t>;</a:t>
            </a:r>
            <a:r>
              <a:rPr dirty="0" spc="270"/>
              <a:t>2</a:t>
            </a:r>
          </a:p>
        </p:txBody>
      </p:sp>
      <p:sp>
        <p:nvSpPr>
          <p:cNvPr id="36" name="object 36" descr="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698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55"/>
              </a:spcBef>
            </a:pPr>
            <a:r>
              <a:rPr dirty="0"/>
              <a:t>©2023</a:t>
            </a:r>
            <a:r>
              <a:rPr dirty="0" spc="290"/>
              <a:t> </a:t>
            </a:r>
            <a:r>
              <a:rPr dirty="0"/>
              <a:t>Proprietary</a:t>
            </a:r>
            <a:r>
              <a:rPr dirty="0" spc="290"/>
              <a:t> </a:t>
            </a:r>
            <a:r>
              <a:rPr dirty="0"/>
              <a:t>and</a:t>
            </a:r>
            <a:r>
              <a:rPr dirty="0" spc="295"/>
              <a:t> </a:t>
            </a:r>
            <a:r>
              <a:rPr dirty="0"/>
              <a:t>Confidential.</a:t>
            </a:r>
            <a:r>
              <a:rPr dirty="0" spc="290"/>
              <a:t> </a:t>
            </a:r>
            <a:r>
              <a:rPr dirty="0"/>
              <a:t>All</a:t>
            </a:r>
            <a:r>
              <a:rPr dirty="0" spc="295"/>
              <a:t> </a:t>
            </a:r>
            <a:r>
              <a:rPr dirty="0"/>
              <a:t>Rights</a:t>
            </a:r>
            <a:r>
              <a:rPr dirty="0" spc="290"/>
              <a:t> </a:t>
            </a:r>
            <a:r>
              <a:rPr dirty="0" spc="-10"/>
              <a:t>Reserved.</a:t>
            </a:r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738425" y="0"/>
            <a:ext cx="5821045" cy="10478135"/>
            <a:chOff x="738425" y="0"/>
            <a:chExt cx="5821045" cy="10478135"/>
          </a:xfrm>
        </p:grpSpPr>
        <p:sp>
          <p:nvSpPr>
            <p:cNvPr id="3" name="object 3" descr=""/>
            <p:cNvSpPr/>
            <p:nvPr/>
          </p:nvSpPr>
          <p:spPr>
            <a:xfrm>
              <a:off x="738425" y="0"/>
              <a:ext cx="5821045" cy="10478135"/>
            </a:xfrm>
            <a:custGeom>
              <a:avLst/>
              <a:gdLst/>
              <a:ahLst/>
              <a:cxnLst/>
              <a:rect l="l" t="t" r="r" b="b"/>
              <a:pathLst>
                <a:path w="5821045" h="10478135">
                  <a:moveTo>
                    <a:pt x="5821015" y="0"/>
                  </a:moveTo>
                  <a:lnTo>
                    <a:pt x="0" y="0"/>
                  </a:lnTo>
                  <a:lnTo>
                    <a:pt x="0" y="10477827"/>
                  </a:lnTo>
                  <a:lnTo>
                    <a:pt x="5821015" y="10477827"/>
                  </a:lnTo>
                  <a:lnTo>
                    <a:pt x="5821015" y="0"/>
                  </a:lnTo>
                  <a:close/>
                </a:path>
              </a:pathLst>
            </a:custGeom>
            <a:solidFill>
              <a:srgbClr val="EDF1EB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" name="object 4" descr=""/>
            <p:cNvSpPr/>
            <p:nvPr/>
          </p:nvSpPr>
          <p:spPr>
            <a:xfrm>
              <a:off x="1466052" y="6254230"/>
              <a:ext cx="582295" cy="58419"/>
            </a:xfrm>
            <a:custGeom>
              <a:avLst/>
              <a:gdLst/>
              <a:ahLst/>
              <a:cxnLst/>
              <a:rect l="l" t="t" r="r" b="b"/>
              <a:pathLst>
                <a:path w="582294" h="58420">
                  <a:moveTo>
                    <a:pt x="582101" y="0"/>
                  </a:moveTo>
                  <a:lnTo>
                    <a:pt x="0" y="0"/>
                  </a:lnTo>
                  <a:lnTo>
                    <a:pt x="0" y="58210"/>
                  </a:lnTo>
                  <a:lnTo>
                    <a:pt x="582101" y="58210"/>
                  </a:lnTo>
                  <a:lnTo>
                    <a:pt x="582101" y="0"/>
                  </a:lnTo>
                  <a:close/>
                </a:path>
              </a:pathLst>
            </a:custGeom>
            <a:solidFill>
              <a:srgbClr val="C31919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5" name="object 5" descr=""/>
          <p:cNvSpPr txBox="1"/>
          <p:nvPr/>
        </p:nvSpPr>
        <p:spPr>
          <a:xfrm>
            <a:off x="1453352" y="4446035"/>
            <a:ext cx="4321810" cy="1497330"/>
          </a:xfrm>
          <a:prstGeom prst="rect">
            <a:avLst/>
          </a:prstGeom>
        </p:spPr>
        <p:txBody>
          <a:bodyPr wrap="square" lIns="0" tIns="10350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815"/>
              </a:spcBef>
            </a:pPr>
            <a:r>
              <a:rPr dirty="0" sz="2850" spc="-10">
                <a:solidFill>
                  <a:srgbClr val="C31919"/>
                </a:solidFill>
                <a:latin typeface="Book Antiqua"/>
                <a:cs typeface="Book Antiqua"/>
              </a:rPr>
              <a:t>Análisis</a:t>
            </a:r>
            <a:r>
              <a:rPr dirty="0" sz="2850" spc="-35">
                <a:solidFill>
                  <a:srgbClr val="C31919"/>
                </a:solidFill>
                <a:latin typeface="Book Antiqua"/>
                <a:cs typeface="Book Antiqua"/>
              </a:rPr>
              <a:t> </a:t>
            </a:r>
            <a:r>
              <a:rPr dirty="0" sz="2850">
                <a:solidFill>
                  <a:srgbClr val="C31919"/>
                </a:solidFill>
                <a:latin typeface="Book Antiqua"/>
                <a:cs typeface="Book Antiqua"/>
              </a:rPr>
              <a:t>de</a:t>
            </a:r>
            <a:r>
              <a:rPr dirty="0" sz="2850" spc="-35">
                <a:solidFill>
                  <a:srgbClr val="C31919"/>
                </a:solidFill>
                <a:latin typeface="Book Antiqua"/>
                <a:cs typeface="Book Antiqua"/>
              </a:rPr>
              <a:t> </a:t>
            </a:r>
            <a:r>
              <a:rPr dirty="0" sz="2850">
                <a:solidFill>
                  <a:srgbClr val="C31919"/>
                </a:solidFill>
                <a:latin typeface="Book Antiqua"/>
                <a:cs typeface="Book Antiqua"/>
              </a:rPr>
              <a:t>Cuenta</a:t>
            </a:r>
            <a:r>
              <a:rPr dirty="0" sz="2850" spc="-65">
                <a:solidFill>
                  <a:srgbClr val="C31919"/>
                </a:solidFill>
                <a:latin typeface="Book Antiqua"/>
                <a:cs typeface="Book Antiqua"/>
              </a:rPr>
              <a:t> </a:t>
            </a:r>
            <a:r>
              <a:rPr dirty="0" sz="2850" spc="-10">
                <a:solidFill>
                  <a:srgbClr val="C31919"/>
                </a:solidFill>
                <a:latin typeface="Book Antiqua"/>
                <a:cs typeface="Book Antiqua"/>
              </a:rPr>
              <a:t>Escrow</a:t>
            </a:r>
            <a:endParaRPr sz="2850">
              <a:latin typeface="Book Antiqua"/>
              <a:cs typeface="Book Antiqua"/>
            </a:endParaRPr>
          </a:p>
          <a:p>
            <a:pPr marL="12700">
              <a:lnSpc>
                <a:spcPct val="100000"/>
              </a:lnSpc>
              <a:spcBef>
                <a:spcPts val="1270"/>
              </a:spcBef>
            </a:pPr>
            <a:r>
              <a:rPr dirty="0" sz="5150">
                <a:solidFill>
                  <a:srgbClr val="181818"/>
                </a:solidFill>
                <a:latin typeface="Book Antiqua"/>
                <a:cs typeface="Book Antiqua"/>
              </a:rPr>
              <a:t>El</a:t>
            </a:r>
            <a:r>
              <a:rPr dirty="0" sz="5150" spc="-75">
                <a:solidFill>
                  <a:srgbClr val="181818"/>
                </a:solidFill>
                <a:latin typeface="Book Antiqua"/>
                <a:cs typeface="Book Antiqua"/>
              </a:rPr>
              <a:t> </a:t>
            </a:r>
            <a:r>
              <a:rPr dirty="0" sz="5150" spc="-10">
                <a:solidFill>
                  <a:srgbClr val="181818"/>
                </a:solidFill>
                <a:latin typeface="Book Antiqua"/>
                <a:cs typeface="Book Antiqua"/>
              </a:rPr>
              <a:t>Préstamo</a:t>
            </a:r>
            <a:endParaRPr sz="5150">
              <a:latin typeface="Book Antiqua"/>
              <a:cs typeface="Book Antiqua"/>
            </a:endParaRPr>
          </a:p>
        </p:txBody>
      </p:sp>
      <p:pic>
        <p:nvPicPr>
          <p:cNvPr id="6" name="object 6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956713" y="9531912"/>
            <a:ext cx="756732" cy="727626"/>
          </a:xfrm>
          <a:prstGeom prst="rect">
            <a:avLst/>
          </a:prstGeom>
        </p:spPr>
      </p:pic>
      <p:grpSp>
        <p:nvGrpSpPr>
          <p:cNvPr id="7" name="object 7" descr=""/>
          <p:cNvGrpSpPr/>
          <p:nvPr/>
        </p:nvGrpSpPr>
        <p:grpSpPr>
          <a:xfrm>
            <a:off x="7926427" y="509239"/>
            <a:ext cx="11318240" cy="9459595"/>
            <a:chOff x="7926427" y="509239"/>
            <a:chExt cx="11318240" cy="9459595"/>
          </a:xfrm>
        </p:grpSpPr>
        <p:pic>
          <p:nvPicPr>
            <p:cNvPr id="8" name="object 8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338974" y="742176"/>
              <a:ext cx="7247166" cy="8993471"/>
            </a:xfrm>
            <a:prstGeom prst="rect">
              <a:avLst/>
            </a:prstGeom>
          </p:spPr>
        </p:pic>
        <p:sp>
          <p:nvSpPr>
            <p:cNvPr id="9" name="object 9" descr=""/>
            <p:cNvSpPr/>
            <p:nvPr/>
          </p:nvSpPr>
          <p:spPr>
            <a:xfrm>
              <a:off x="9513608" y="713074"/>
              <a:ext cx="6898005" cy="0"/>
            </a:xfrm>
            <a:custGeom>
              <a:avLst/>
              <a:gdLst/>
              <a:ahLst/>
              <a:cxnLst/>
              <a:rect l="l" t="t" r="r" b="b"/>
              <a:pathLst>
                <a:path w="6898005" h="0">
                  <a:moveTo>
                    <a:pt x="0" y="0"/>
                  </a:moveTo>
                  <a:lnTo>
                    <a:pt x="6897902" y="0"/>
                  </a:lnTo>
                </a:path>
              </a:pathLst>
            </a:custGeom>
            <a:ln w="407471">
              <a:solidFill>
                <a:srgbClr val="000000"/>
              </a:solidFill>
              <a:prstDash val="lgDash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" name="object 10" descr=""/>
            <p:cNvSpPr/>
            <p:nvPr/>
          </p:nvSpPr>
          <p:spPr>
            <a:xfrm>
              <a:off x="9309871" y="916809"/>
              <a:ext cx="0" cy="8644255"/>
            </a:xfrm>
            <a:custGeom>
              <a:avLst/>
              <a:gdLst/>
              <a:ahLst/>
              <a:cxnLst/>
              <a:rect l="l" t="t" r="r" b="b"/>
              <a:pathLst>
                <a:path w="0" h="8644255">
                  <a:moveTo>
                    <a:pt x="0" y="8644207"/>
                  </a:moveTo>
                  <a:lnTo>
                    <a:pt x="0" y="0"/>
                  </a:lnTo>
                </a:path>
              </a:pathLst>
            </a:custGeom>
            <a:ln w="407471">
              <a:solidFill>
                <a:srgbClr val="000000"/>
              </a:solidFill>
              <a:prstDash val="lgDash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" name="object 11" descr=""/>
            <p:cNvSpPr/>
            <p:nvPr/>
          </p:nvSpPr>
          <p:spPr>
            <a:xfrm>
              <a:off x="16615243" y="916809"/>
              <a:ext cx="0" cy="8644255"/>
            </a:xfrm>
            <a:custGeom>
              <a:avLst/>
              <a:gdLst/>
              <a:ahLst/>
              <a:cxnLst/>
              <a:rect l="l" t="t" r="r" b="b"/>
              <a:pathLst>
                <a:path w="0" h="8644255">
                  <a:moveTo>
                    <a:pt x="0" y="8644207"/>
                  </a:moveTo>
                  <a:lnTo>
                    <a:pt x="0" y="0"/>
                  </a:lnTo>
                </a:path>
              </a:pathLst>
            </a:custGeom>
            <a:ln w="407471">
              <a:solidFill>
                <a:srgbClr val="000000"/>
              </a:solidFill>
              <a:prstDash val="lgDash"/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12" name="object 12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9106135" y="509338"/>
              <a:ext cx="407471" cy="407471"/>
            </a:xfrm>
            <a:prstGeom prst="rect">
              <a:avLst/>
            </a:prstGeom>
          </p:spPr>
        </p:pic>
        <p:pic>
          <p:nvPicPr>
            <p:cNvPr id="13" name="object 13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6411508" y="509338"/>
              <a:ext cx="407471" cy="407471"/>
            </a:xfrm>
            <a:prstGeom prst="rect">
              <a:avLst/>
            </a:prstGeom>
          </p:spPr>
        </p:pic>
        <p:pic>
          <p:nvPicPr>
            <p:cNvPr id="14" name="object 14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6411508" y="9561017"/>
              <a:ext cx="407471" cy="407471"/>
            </a:xfrm>
            <a:prstGeom prst="rect">
              <a:avLst/>
            </a:prstGeom>
          </p:spPr>
        </p:pic>
        <p:pic>
          <p:nvPicPr>
            <p:cNvPr id="15" name="object 15" descr="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9106135" y="9561017"/>
              <a:ext cx="407471" cy="407471"/>
            </a:xfrm>
            <a:prstGeom prst="rect">
              <a:avLst/>
            </a:prstGeom>
          </p:spPr>
        </p:pic>
        <p:sp>
          <p:nvSpPr>
            <p:cNvPr id="16" name="object 16" descr=""/>
            <p:cNvSpPr/>
            <p:nvPr/>
          </p:nvSpPr>
          <p:spPr>
            <a:xfrm>
              <a:off x="9309862" y="713076"/>
              <a:ext cx="7305675" cy="9051925"/>
            </a:xfrm>
            <a:custGeom>
              <a:avLst/>
              <a:gdLst/>
              <a:ahLst/>
              <a:cxnLst/>
              <a:rect l="l" t="t" r="r" b="b"/>
              <a:pathLst>
                <a:path w="7305675" h="9051925">
                  <a:moveTo>
                    <a:pt x="7305370" y="0"/>
                  </a:moveTo>
                  <a:lnTo>
                    <a:pt x="7276274" y="0"/>
                  </a:lnTo>
                  <a:lnTo>
                    <a:pt x="7276274" y="29108"/>
                  </a:lnTo>
                  <a:lnTo>
                    <a:pt x="7276274" y="9022575"/>
                  </a:lnTo>
                  <a:lnTo>
                    <a:pt x="29108" y="9022575"/>
                  </a:lnTo>
                  <a:lnTo>
                    <a:pt x="29108" y="29108"/>
                  </a:lnTo>
                  <a:lnTo>
                    <a:pt x="7276274" y="29108"/>
                  </a:lnTo>
                  <a:lnTo>
                    <a:pt x="7276274" y="0"/>
                  </a:lnTo>
                  <a:lnTo>
                    <a:pt x="29108" y="0"/>
                  </a:lnTo>
                  <a:lnTo>
                    <a:pt x="0" y="0"/>
                  </a:lnTo>
                  <a:lnTo>
                    <a:pt x="0" y="29108"/>
                  </a:lnTo>
                  <a:lnTo>
                    <a:pt x="0" y="9022575"/>
                  </a:lnTo>
                  <a:lnTo>
                    <a:pt x="0" y="9051684"/>
                  </a:lnTo>
                  <a:lnTo>
                    <a:pt x="29108" y="9051684"/>
                  </a:lnTo>
                  <a:lnTo>
                    <a:pt x="7276274" y="9051684"/>
                  </a:lnTo>
                  <a:lnTo>
                    <a:pt x="7305370" y="9051684"/>
                  </a:lnTo>
                  <a:lnTo>
                    <a:pt x="7305370" y="9022575"/>
                  </a:lnTo>
                  <a:lnTo>
                    <a:pt x="7305370" y="29108"/>
                  </a:lnTo>
                  <a:lnTo>
                    <a:pt x="730537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7" name="object 17" descr=""/>
            <p:cNvSpPr/>
            <p:nvPr/>
          </p:nvSpPr>
          <p:spPr>
            <a:xfrm>
              <a:off x="7948334" y="3244778"/>
              <a:ext cx="1980564" cy="1065530"/>
            </a:xfrm>
            <a:custGeom>
              <a:avLst/>
              <a:gdLst/>
              <a:ahLst/>
              <a:cxnLst/>
              <a:rect l="l" t="t" r="r" b="b"/>
              <a:pathLst>
                <a:path w="1980565" h="1065529">
                  <a:moveTo>
                    <a:pt x="0" y="0"/>
                  </a:moveTo>
                  <a:lnTo>
                    <a:pt x="0" y="541936"/>
                  </a:lnTo>
                  <a:lnTo>
                    <a:pt x="1980454" y="1065245"/>
                  </a:lnTo>
                </a:path>
              </a:pathLst>
            </a:custGeom>
            <a:ln w="43657">
              <a:solidFill>
                <a:srgbClr val="0A3964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18" name="object 18" descr="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9834197" y="4215433"/>
              <a:ext cx="189182" cy="189182"/>
            </a:xfrm>
            <a:prstGeom prst="rect">
              <a:avLst/>
            </a:prstGeom>
          </p:spPr>
        </p:pic>
        <p:sp>
          <p:nvSpPr>
            <p:cNvPr id="19" name="object 19" descr=""/>
            <p:cNvSpPr/>
            <p:nvPr/>
          </p:nvSpPr>
          <p:spPr>
            <a:xfrm>
              <a:off x="15468794" y="3802432"/>
              <a:ext cx="2690495" cy="2606040"/>
            </a:xfrm>
            <a:custGeom>
              <a:avLst/>
              <a:gdLst/>
              <a:ahLst/>
              <a:cxnLst/>
              <a:rect l="l" t="t" r="r" b="b"/>
              <a:pathLst>
                <a:path w="2690494" h="2606040">
                  <a:moveTo>
                    <a:pt x="2690181" y="0"/>
                  </a:moveTo>
                  <a:lnTo>
                    <a:pt x="2690181" y="1318605"/>
                  </a:lnTo>
                  <a:lnTo>
                    <a:pt x="0" y="2605922"/>
                  </a:lnTo>
                </a:path>
              </a:pathLst>
            </a:custGeom>
            <a:ln w="43657">
              <a:solidFill>
                <a:srgbClr val="F3610A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20" name="object 20" descr="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5374202" y="6313763"/>
              <a:ext cx="189182" cy="189182"/>
            </a:xfrm>
            <a:prstGeom prst="rect">
              <a:avLst/>
            </a:prstGeom>
          </p:spPr>
        </p:pic>
        <p:sp>
          <p:nvSpPr>
            <p:cNvPr id="21" name="object 21" descr=""/>
            <p:cNvSpPr/>
            <p:nvPr/>
          </p:nvSpPr>
          <p:spPr>
            <a:xfrm>
              <a:off x="8842878" y="7541851"/>
              <a:ext cx="952500" cy="580390"/>
            </a:xfrm>
            <a:custGeom>
              <a:avLst/>
              <a:gdLst/>
              <a:ahLst/>
              <a:cxnLst/>
              <a:rect l="l" t="t" r="r" b="b"/>
              <a:pathLst>
                <a:path w="952500" h="580390">
                  <a:moveTo>
                    <a:pt x="0" y="0"/>
                  </a:moveTo>
                  <a:lnTo>
                    <a:pt x="498424" y="0"/>
                  </a:lnTo>
                  <a:lnTo>
                    <a:pt x="952026" y="580064"/>
                  </a:lnTo>
                </a:path>
              </a:pathLst>
            </a:custGeom>
            <a:ln w="43657">
              <a:solidFill>
                <a:srgbClr val="C31919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22" name="object 22" descr="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9700314" y="8027324"/>
              <a:ext cx="189182" cy="189182"/>
            </a:xfrm>
            <a:prstGeom prst="rect">
              <a:avLst/>
            </a:prstGeom>
          </p:spPr>
        </p:pic>
        <p:sp>
          <p:nvSpPr>
            <p:cNvPr id="23" name="object 23" descr=""/>
            <p:cNvSpPr/>
            <p:nvPr/>
          </p:nvSpPr>
          <p:spPr>
            <a:xfrm>
              <a:off x="14101147" y="3828917"/>
              <a:ext cx="300355" cy="2355215"/>
            </a:xfrm>
            <a:custGeom>
              <a:avLst/>
              <a:gdLst/>
              <a:ahLst/>
              <a:cxnLst/>
              <a:rect l="l" t="t" r="r" b="b"/>
              <a:pathLst>
                <a:path w="300355" h="2355215">
                  <a:moveTo>
                    <a:pt x="300218" y="0"/>
                  </a:moveTo>
                  <a:lnTo>
                    <a:pt x="300218" y="1212517"/>
                  </a:lnTo>
                  <a:lnTo>
                    <a:pt x="0" y="2354600"/>
                  </a:lnTo>
                </a:path>
              </a:pathLst>
            </a:custGeom>
            <a:ln w="43657">
              <a:solidFill>
                <a:srgbClr val="C31919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24" name="object 24" descr="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4006555" y="6088926"/>
              <a:ext cx="189182" cy="189182"/>
            </a:xfrm>
            <a:prstGeom prst="rect">
              <a:avLst/>
            </a:prstGeom>
          </p:spPr>
        </p:pic>
        <p:sp>
          <p:nvSpPr>
            <p:cNvPr id="25" name="object 25" descr=""/>
            <p:cNvSpPr/>
            <p:nvPr/>
          </p:nvSpPr>
          <p:spPr>
            <a:xfrm>
              <a:off x="17093464" y="1644437"/>
              <a:ext cx="2136140" cy="2160905"/>
            </a:xfrm>
            <a:custGeom>
              <a:avLst/>
              <a:gdLst/>
              <a:ahLst/>
              <a:cxnLst/>
              <a:rect l="l" t="t" r="r" b="b"/>
              <a:pathLst>
                <a:path w="2136140" h="2160904">
                  <a:moveTo>
                    <a:pt x="1067988" y="0"/>
                  </a:moveTo>
                  <a:lnTo>
                    <a:pt x="1020262" y="1590"/>
                  </a:lnTo>
                  <a:lnTo>
                    <a:pt x="973086" y="5218"/>
                  </a:lnTo>
                  <a:lnTo>
                    <a:pt x="926503" y="10841"/>
                  </a:lnTo>
                  <a:lnTo>
                    <a:pt x="880554" y="18416"/>
                  </a:lnTo>
                  <a:lnTo>
                    <a:pt x="835283" y="27899"/>
                  </a:lnTo>
                  <a:lnTo>
                    <a:pt x="790733" y="39247"/>
                  </a:lnTo>
                  <a:lnTo>
                    <a:pt x="746946" y="52417"/>
                  </a:lnTo>
                  <a:lnTo>
                    <a:pt x="703965" y="67365"/>
                  </a:lnTo>
                  <a:lnTo>
                    <a:pt x="661832" y="84050"/>
                  </a:lnTo>
                  <a:lnTo>
                    <a:pt x="620590" y="102426"/>
                  </a:lnTo>
                  <a:lnTo>
                    <a:pt x="580283" y="122452"/>
                  </a:lnTo>
                  <a:lnTo>
                    <a:pt x="540952" y="144084"/>
                  </a:lnTo>
                  <a:lnTo>
                    <a:pt x="502641" y="167279"/>
                  </a:lnTo>
                  <a:lnTo>
                    <a:pt x="465391" y="191993"/>
                  </a:lnTo>
                  <a:lnTo>
                    <a:pt x="429247" y="218183"/>
                  </a:lnTo>
                  <a:lnTo>
                    <a:pt x="394250" y="245807"/>
                  </a:lnTo>
                  <a:lnTo>
                    <a:pt x="360443" y="274820"/>
                  </a:lnTo>
                  <a:lnTo>
                    <a:pt x="327869" y="305180"/>
                  </a:lnTo>
                  <a:lnTo>
                    <a:pt x="296570" y="336844"/>
                  </a:lnTo>
                  <a:lnTo>
                    <a:pt x="266590" y="369768"/>
                  </a:lnTo>
                  <a:lnTo>
                    <a:pt x="237971" y="403910"/>
                  </a:lnTo>
                  <a:lnTo>
                    <a:pt x="210755" y="439225"/>
                  </a:lnTo>
                  <a:lnTo>
                    <a:pt x="184986" y="475671"/>
                  </a:lnTo>
                  <a:lnTo>
                    <a:pt x="160706" y="513205"/>
                  </a:lnTo>
                  <a:lnTo>
                    <a:pt x="137958" y="551783"/>
                  </a:lnTo>
                  <a:lnTo>
                    <a:pt x="116784" y="591362"/>
                  </a:lnTo>
                  <a:lnTo>
                    <a:pt x="97227" y="631899"/>
                  </a:lnTo>
                  <a:lnTo>
                    <a:pt x="79330" y="673350"/>
                  </a:lnTo>
                  <a:lnTo>
                    <a:pt x="63136" y="715674"/>
                  </a:lnTo>
                  <a:lnTo>
                    <a:pt x="48687" y="758825"/>
                  </a:lnTo>
                  <a:lnTo>
                    <a:pt x="36026" y="802762"/>
                  </a:lnTo>
                  <a:lnTo>
                    <a:pt x="25196" y="847441"/>
                  </a:lnTo>
                  <a:lnTo>
                    <a:pt x="16239" y="892819"/>
                  </a:lnTo>
                  <a:lnTo>
                    <a:pt x="9198" y="938852"/>
                  </a:lnTo>
                  <a:lnTo>
                    <a:pt x="4116" y="985497"/>
                  </a:lnTo>
                  <a:lnTo>
                    <a:pt x="1036" y="1032712"/>
                  </a:lnTo>
                  <a:lnTo>
                    <a:pt x="0" y="1080452"/>
                  </a:lnTo>
                  <a:lnTo>
                    <a:pt x="1036" y="1128193"/>
                  </a:lnTo>
                  <a:lnTo>
                    <a:pt x="4116" y="1175408"/>
                  </a:lnTo>
                  <a:lnTo>
                    <a:pt x="9198" y="1222053"/>
                  </a:lnTo>
                  <a:lnTo>
                    <a:pt x="16239" y="1268086"/>
                  </a:lnTo>
                  <a:lnTo>
                    <a:pt x="25196" y="1313464"/>
                  </a:lnTo>
                  <a:lnTo>
                    <a:pt x="36026" y="1358143"/>
                  </a:lnTo>
                  <a:lnTo>
                    <a:pt x="48687" y="1402080"/>
                  </a:lnTo>
                  <a:lnTo>
                    <a:pt x="63136" y="1445231"/>
                  </a:lnTo>
                  <a:lnTo>
                    <a:pt x="79330" y="1487555"/>
                  </a:lnTo>
                  <a:lnTo>
                    <a:pt x="97227" y="1529006"/>
                  </a:lnTo>
                  <a:lnTo>
                    <a:pt x="116784" y="1569544"/>
                  </a:lnTo>
                  <a:lnTo>
                    <a:pt x="137958" y="1609123"/>
                  </a:lnTo>
                  <a:lnTo>
                    <a:pt x="160706" y="1647701"/>
                  </a:lnTo>
                  <a:lnTo>
                    <a:pt x="184986" y="1685234"/>
                  </a:lnTo>
                  <a:lnTo>
                    <a:pt x="210755" y="1721680"/>
                  </a:lnTo>
                  <a:lnTo>
                    <a:pt x="237971" y="1756996"/>
                  </a:lnTo>
                  <a:lnTo>
                    <a:pt x="266590" y="1791137"/>
                  </a:lnTo>
                  <a:lnTo>
                    <a:pt x="296570" y="1824061"/>
                  </a:lnTo>
                  <a:lnTo>
                    <a:pt x="327869" y="1855725"/>
                  </a:lnTo>
                  <a:lnTo>
                    <a:pt x="360443" y="1886085"/>
                  </a:lnTo>
                  <a:lnTo>
                    <a:pt x="394250" y="1915099"/>
                  </a:lnTo>
                  <a:lnTo>
                    <a:pt x="429247" y="1942722"/>
                  </a:lnTo>
                  <a:lnTo>
                    <a:pt x="465391" y="1968913"/>
                  </a:lnTo>
                  <a:lnTo>
                    <a:pt x="502641" y="1993627"/>
                  </a:lnTo>
                  <a:lnTo>
                    <a:pt x="540952" y="2016821"/>
                  </a:lnTo>
                  <a:lnTo>
                    <a:pt x="580283" y="2038453"/>
                  </a:lnTo>
                  <a:lnTo>
                    <a:pt x="620590" y="2058479"/>
                  </a:lnTo>
                  <a:lnTo>
                    <a:pt x="661832" y="2076856"/>
                  </a:lnTo>
                  <a:lnTo>
                    <a:pt x="703965" y="2093540"/>
                  </a:lnTo>
                  <a:lnTo>
                    <a:pt x="746946" y="2108489"/>
                  </a:lnTo>
                  <a:lnTo>
                    <a:pt x="790733" y="2121659"/>
                  </a:lnTo>
                  <a:lnTo>
                    <a:pt x="835283" y="2133007"/>
                  </a:lnTo>
                  <a:lnTo>
                    <a:pt x="880554" y="2142490"/>
                  </a:lnTo>
                  <a:lnTo>
                    <a:pt x="926503" y="2150064"/>
                  </a:lnTo>
                  <a:lnTo>
                    <a:pt x="973086" y="2155687"/>
                  </a:lnTo>
                  <a:lnTo>
                    <a:pt x="1020262" y="2159316"/>
                  </a:lnTo>
                  <a:lnTo>
                    <a:pt x="1067988" y="2160906"/>
                  </a:lnTo>
                  <a:lnTo>
                    <a:pt x="1115713" y="2159316"/>
                  </a:lnTo>
                  <a:lnTo>
                    <a:pt x="1162888" y="2155687"/>
                  </a:lnTo>
                  <a:lnTo>
                    <a:pt x="1209472" y="2150064"/>
                  </a:lnTo>
                  <a:lnTo>
                    <a:pt x="1255420" y="2142490"/>
                  </a:lnTo>
                  <a:lnTo>
                    <a:pt x="1300690" y="2133007"/>
                  </a:lnTo>
                  <a:lnTo>
                    <a:pt x="1345240" y="2121659"/>
                  </a:lnTo>
                  <a:lnTo>
                    <a:pt x="1389027" y="2108489"/>
                  </a:lnTo>
                  <a:lnTo>
                    <a:pt x="1432008" y="2093540"/>
                  </a:lnTo>
                  <a:lnTo>
                    <a:pt x="1474140" y="2076856"/>
                  </a:lnTo>
                  <a:lnTo>
                    <a:pt x="1515382" y="2058479"/>
                  </a:lnTo>
                  <a:lnTo>
                    <a:pt x="1555689" y="2038453"/>
                  </a:lnTo>
                  <a:lnTo>
                    <a:pt x="1595020" y="2016822"/>
                  </a:lnTo>
                  <a:lnTo>
                    <a:pt x="1633331" y="1993627"/>
                  </a:lnTo>
                  <a:lnTo>
                    <a:pt x="1670581" y="1968913"/>
                  </a:lnTo>
                  <a:lnTo>
                    <a:pt x="1706725" y="1942722"/>
                  </a:lnTo>
                  <a:lnTo>
                    <a:pt x="1741723" y="1915099"/>
                  </a:lnTo>
                  <a:lnTo>
                    <a:pt x="1775530" y="1886085"/>
                  </a:lnTo>
                  <a:lnTo>
                    <a:pt x="1808104" y="1855725"/>
                  </a:lnTo>
                  <a:lnTo>
                    <a:pt x="1839403" y="1824061"/>
                  </a:lnTo>
                  <a:lnTo>
                    <a:pt x="1869383" y="1791137"/>
                  </a:lnTo>
                  <a:lnTo>
                    <a:pt x="1898003" y="1756996"/>
                  </a:lnTo>
                  <a:lnTo>
                    <a:pt x="1925218" y="1721681"/>
                  </a:lnTo>
                  <a:lnTo>
                    <a:pt x="1950988" y="1685234"/>
                  </a:lnTo>
                  <a:lnTo>
                    <a:pt x="1975268" y="1647701"/>
                  </a:lnTo>
                  <a:lnTo>
                    <a:pt x="1998017" y="1609123"/>
                  </a:lnTo>
                  <a:lnTo>
                    <a:pt x="2019191" y="1569544"/>
                  </a:lnTo>
                  <a:lnTo>
                    <a:pt x="2038748" y="1529007"/>
                  </a:lnTo>
                  <a:lnTo>
                    <a:pt x="2056645" y="1487555"/>
                  </a:lnTo>
                  <a:lnTo>
                    <a:pt x="2072839" y="1445232"/>
                  </a:lnTo>
                  <a:lnTo>
                    <a:pt x="2087288" y="1402080"/>
                  </a:lnTo>
                  <a:lnTo>
                    <a:pt x="2099949" y="1358143"/>
                  </a:lnTo>
                  <a:lnTo>
                    <a:pt x="2110780" y="1313464"/>
                  </a:lnTo>
                  <a:lnTo>
                    <a:pt x="2119737" y="1268087"/>
                  </a:lnTo>
                  <a:lnTo>
                    <a:pt x="2126778" y="1222054"/>
                  </a:lnTo>
                  <a:lnTo>
                    <a:pt x="2131860" y="1175408"/>
                  </a:lnTo>
                  <a:lnTo>
                    <a:pt x="2134940" y="1128194"/>
                  </a:lnTo>
                  <a:lnTo>
                    <a:pt x="2135977" y="1080453"/>
                  </a:lnTo>
                  <a:lnTo>
                    <a:pt x="2134940" y="1032713"/>
                  </a:lnTo>
                  <a:lnTo>
                    <a:pt x="2131860" y="985498"/>
                  </a:lnTo>
                  <a:lnTo>
                    <a:pt x="2126778" y="938852"/>
                  </a:lnTo>
                  <a:lnTo>
                    <a:pt x="2119737" y="892819"/>
                  </a:lnTo>
                  <a:lnTo>
                    <a:pt x="2110780" y="847442"/>
                  </a:lnTo>
                  <a:lnTo>
                    <a:pt x="2099949" y="802763"/>
                  </a:lnTo>
                  <a:lnTo>
                    <a:pt x="2087288" y="758826"/>
                  </a:lnTo>
                  <a:lnTo>
                    <a:pt x="2072839" y="715674"/>
                  </a:lnTo>
                  <a:lnTo>
                    <a:pt x="2056645" y="673351"/>
                  </a:lnTo>
                  <a:lnTo>
                    <a:pt x="2038748" y="631899"/>
                  </a:lnTo>
                  <a:lnTo>
                    <a:pt x="2019191" y="591362"/>
                  </a:lnTo>
                  <a:lnTo>
                    <a:pt x="1998017" y="551783"/>
                  </a:lnTo>
                  <a:lnTo>
                    <a:pt x="1975268" y="513205"/>
                  </a:lnTo>
                  <a:lnTo>
                    <a:pt x="1950988" y="475671"/>
                  </a:lnTo>
                  <a:lnTo>
                    <a:pt x="1925218" y="439225"/>
                  </a:lnTo>
                  <a:lnTo>
                    <a:pt x="1898003" y="403910"/>
                  </a:lnTo>
                  <a:lnTo>
                    <a:pt x="1869383" y="369769"/>
                  </a:lnTo>
                  <a:lnTo>
                    <a:pt x="1839403" y="336844"/>
                  </a:lnTo>
                  <a:lnTo>
                    <a:pt x="1808104" y="305180"/>
                  </a:lnTo>
                  <a:lnTo>
                    <a:pt x="1775530" y="274820"/>
                  </a:lnTo>
                  <a:lnTo>
                    <a:pt x="1741723" y="245807"/>
                  </a:lnTo>
                  <a:lnTo>
                    <a:pt x="1706725" y="218183"/>
                  </a:lnTo>
                  <a:lnTo>
                    <a:pt x="1670581" y="191993"/>
                  </a:lnTo>
                  <a:lnTo>
                    <a:pt x="1633331" y="167279"/>
                  </a:lnTo>
                  <a:lnTo>
                    <a:pt x="1595020" y="144084"/>
                  </a:lnTo>
                  <a:lnTo>
                    <a:pt x="1555689" y="122452"/>
                  </a:lnTo>
                  <a:lnTo>
                    <a:pt x="1515382" y="102426"/>
                  </a:lnTo>
                  <a:lnTo>
                    <a:pt x="1474140" y="84050"/>
                  </a:lnTo>
                  <a:lnTo>
                    <a:pt x="1432008" y="67365"/>
                  </a:lnTo>
                  <a:lnTo>
                    <a:pt x="1389027" y="52417"/>
                  </a:lnTo>
                  <a:lnTo>
                    <a:pt x="1345240" y="39247"/>
                  </a:lnTo>
                  <a:lnTo>
                    <a:pt x="1300690" y="27899"/>
                  </a:lnTo>
                  <a:lnTo>
                    <a:pt x="1255420" y="18416"/>
                  </a:lnTo>
                  <a:lnTo>
                    <a:pt x="1209472" y="10841"/>
                  </a:lnTo>
                  <a:lnTo>
                    <a:pt x="1162888" y="5218"/>
                  </a:lnTo>
                  <a:lnTo>
                    <a:pt x="1115713" y="1590"/>
                  </a:lnTo>
                  <a:lnTo>
                    <a:pt x="1067988" y="0"/>
                  </a:lnTo>
                  <a:close/>
                </a:path>
              </a:pathLst>
            </a:custGeom>
            <a:solidFill>
              <a:srgbClr val="F3610A">
                <a:alpha val="1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6" name="object 26" descr=""/>
            <p:cNvSpPr/>
            <p:nvPr/>
          </p:nvSpPr>
          <p:spPr>
            <a:xfrm>
              <a:off x="17093462" y="1644436"/>
              <a:ext cx="2136140" cy="2160905"/>
            </a:xfrm>
            <a:custGeom>
              <a:avLst/>
              <a:gdLst/>
              <a:ahLst/>
              <a:cxnLst/>
              <a:rect l="l" t="t" r="r" b="b"/>
              <a:pathLst>
                <a:path w="2136140" h="2160904">
                  <a:moveTo>
                    <a:pt x="1067985" y="0"/>
                  </a:moveTo>
                  <a:lnTo>
                    <a:pt x="1115711" y="1590"/>
                  </a:lnTo>
                  <a:lnTo>
                    <a:pt x="1162886" y="5218"/>
                  </a:lnTo>
                  <a:lnTo>
                    <a:pt x="1209470" y="10841"/>
                  </a:lnTo>
                  <a:lnTo>
                    <a:pt x="1255418" y="18416"/>
                  </a:lnTo>
                  <a:lnTo>
                    <a:pt x="1300689" y="27899"/>
                  </a:lnTo>
                  <a:lnTo>
                    <a:pt x="1345239" y="39247"/>
                  </a:lnTo>
                  <a:lnTo>
                    <a:pt x="1389026" y="52417"/>
                  </a:lnTo>
                  <a:lnTo>
                    <a:pt x="1432007" y="67365"/>
                  </a:lnTo>
                  <a:lnTo>
                    <a:pt x="1474140" y="84050"/>
                  </a:lnTo>
                  <a:lnTo>
                    <a:pt x="1515381" y="102426"/>
                  </a:lnTo>
                  <a:lnTo>
                    <a:pt x="1555688" y="122452"/>
                  </a:lnTo>
                  <a:lnTo>
                    <a:pt x="1595019" y="144084"/>
                  </a:lnTo>
                  <a:lnTo>
                    <a:pt x="1633330" y="167278"/>
                  </a:lnTo>
                  <a:lnTo>
                    <a:pt x="1670580" y="191993"/>
                  </a:lnTo>
                  <a:lnTo>
                    <a:pt x="1706724" y="218183"/>
                  </a:lnTo>
                  <a:lnTo>
                    <a:pt x="1741721" y="245806"/>
                  </a:lnTo>
                  <a:lnTo>
                    <a:pt x="1775528" y="274820"/>
                  </a:lnTo>
                  <a:lnTo>
                    <a:pt x="1808102" y="305180"/>
                  </a:lnTo>
                  <a:lnTo>
                    <a:pt x="1839400" y="336844"/>
                  </a:lnTo>
                  <a:lnTo>
                    <a:pt x="1869381" y="369768"/>
                  </a:lnTo>
                  <a:lnTo>
                    <a:pt x="1898000" y="403910"/>
                  </a:lnTo>
                  <a:lnTo>
                    <a:pt x="1925215" y="439225"/>
                  </a:lnTo>
                  <a:lnTo>
                    <a:pt x="1950985" y="475671"/>
                  </a:lnTo>
                  <a:lnTo>
                    <a:pt x="1975265" y="513205"/>
                  </a:lnTo>
                  <a:lnTo>
                    <a:pt x="1998013" y="551782"/>
                  </a:lnTo>
                  <a:lnTo>
                    <a:pt x="2019187" y="591362"/>
                  </a:lnTo>
                  <a:lnTo>
                    <a:pt x="2038744" y="631899"/>
                  </a:lnTo>
                  <a:lnTo>
                    <a:pt x="2056640" y="673350"/>
                  </a:lnTo>
                  <a:lnTo>
                    <a:pt x="2072835" y="715674"/>
                  </a:lnTo>
                  <a:lnTo>
                    <a:pt x="2087283" y="758825"/>
                  </a:lnTo>
                  <a:lnTo>
                    <a:pt x="2099944" y="802762"/>
                  </a:lnTo>
                  <a:lnTo>
                    <a:pt x="2110775" y="847441"/>
                  </a:lnTo>
                  <a:lnTo>
                    <a:pt x="2119732" y="892819"/>
                  </a:lnTo>
                  <a:lnTo>
                    <a:pt x="2126772" y="938852"/>
                  </a:lnTo>
                  <a:lnTo>
                    <a:pt x="2131854" y="985497"/>
                  </a:lnTo>
                  <a:lnTo>
                    <a:pt x="2134935" y="1032712"/>
                  </a:lnTo>
                  <a:lnTo>
                    <a:pt x="2135971" y="1080453"/>
                  </a:lnTo>
                  <a:lnTo>
                    <a:pt x="2134935" y="1128193"/>
                  </a:lnTo>
                  <a:lnTo>
                    <a:pt x="2131854" y="1175408"/>
                  </a:lnTo>
                  <a:lnTo>
                    <a:pt x="2126772" y="1222053"/>
                  </a:lnTo>
                  <a:lnTo>
                    <a:pt x="2119732" y="1268086"/>
                  </a:lnTo>
                  <a:lnTo>
                    <a:pt x="2110775" y="1313464"/>
                  </a:lnTo>
                  <a:lnTo>
                    <a:pt x="2099944" y="1358143"/>
                  </a:lnTo>
                  <a:lnTo>
                    <a:pt x="2087283" y="1402080"/>
                  </a:lnTo>
                  <a:lnTo>
                    <a:pt x="2072835" y="1445231"/>
                  </a:lnTo>
                  <a:lnTo>
                    <a:pt x="2056640" y="1487555"/>
                  </a:lnTo>
                  <a:lnTo>
                    <a:pt x="2038744" y="1529006"/>
                  </a:lnTo>
                  <a:lnTo>
                    <a:pt x="2019187" y="1569544"/>
                  </a:lnTo>
                  <a:lnTo>
                    <a:pt x="1998013" y="1609123"/>
                  </a:lnTo>
                  <a:lnTo>
                    <a:pt x="1975265" y="1647701"/>
                  </a:lnTo>
                  <a:lnTo>
                    <a:pt x="1950985" y="1685234"/>
                  </a:lnTo>
                  <a:lnTo>
                    <a:pt x="1925215" y="1721680"/>
                  </a:lnTo>
                  <a:lnTo>
                    <a:pt x="1898000" y="1756995"/>
                  </a:lnTo>
                  <a:lnTo>
                    <a:pt x="1869381" y="1791137"/>
                  </a:lnTo>
                  <a:lnTo>
                    <a:pt x="1839400" y="1824061"/>
                  </a:lnTo>
                  <a:lnTo>
                    <a:pt x="1808102" y="1855725"/>
                  </a:lnTo>
                  <a:lnTo>
                    <a:pt x="1775528" y="1886085"/>
                  </a:lnTo>
                  <a:lnTo>
                    <a:pt x="1741721" y="1915099"/>
                  </a:lnTo>
                  <a:lnTo>
                    <a:pt x="1706724" y="1942722"/>
                  </a:lnTo>
                  <a:lnTo>
                    <a:pt x="1670580" y="1968913"/>
                  </a:lnTo>
                  <a:lnTo>
                    <a:pt x="1633330" y="1993627"/>
                  </a:lnTo>
                  <a:lnTo>
                    <a:pt x="1595019" y="2016821"/>
                  </a:lnTo>
                  <a:lnTo>
                    <a:pt x="1555688" y="2038453"/>
                  </a:lnTo>
                  <a:lnTo>
                    <a:pt x="1515381" y="2058479"/>
                  </a:lnTo>
                  <a:lnTo>
                    <a:pt x="1474140" y="2076855"/>
                  </a:lnTo>
                  <a:lnTo>
                    <a:pt x="1432007" y="2093540"/>
                  </a:lnTo>
                  <a:lnTo>
                    <a:pt x="1389026" y="2108489"/>
                  </a:lnTo>
                  <a:lnTo>
                    <a:pt x="1345239" y="2121659"/>
                  </a:lnTo>
                  <a:lnTo>
                    <a:pt x="1300689" y="2133007"/>
                  </a:lnTo>
                  <a:lnTo>
                    <a:pt x="1255418" y="2142490"/>
                  </a:lnTo>
                  <a:lnTo>
                    <a:pt x="1209470" y="2150064"/>
                  </a:lnTo>
                  <a:lnTo>
                    <a:pt x="1162886" y="2155687"/>
                  </a:lnTo>
                  <a:lnTo>
                    <a:pt x="1115711" y="2159315"/>
                  </a:lnTo>
                  <a:lnTo>
                    <a:pt x="1067985" y="2160906"/>
                  </a:lnTo>
                  <a:lnTo>
                    <a:pt x="1020260" y="2159315"/>
                  </a:lnTo>
                  <a:lnTo>
                    <a:pt x="973084" y="2155687"/>
                  </a:lnTo>
                  <a:lnTo>
                    <a:pt x="926501" y="2150064"/>
                  </a:lnTo>
                  <a:lnTo>
                    <a:pt x="880553" y="2142490"/>
                  </a:lnTo>
                  <a:lnTo>
                    <a:pt x="835282" y="2133007"/>
                  </a:lnTo>
                  <a:lnTo>
                    <a:pt x="790732" y="2121659"/>
                  </a:lnTo>
                  <a:lnTo>
                    <a:pt x="746945" y="2108489"/>
                  </a:lnTo>
                  <a:lnTo>
                    <a:pt x="703964" y="2093540"/>
                  </a:lnTo>
                  <a:lnTo>
                    <a:pt x="661831" y="2076855"/>
                  </a:lnTo>
                  <a:lnTo>
                    <a:pt x="620590" y="2058479"/>
                  </a:lnTo>
                  <a:lnTo>
                    <a:pt x="580283" y="2038453"/>
                  </a:lnTo>
                  <a:lnTo>
                    <a:pt x="540952" y="2016821"/>
                  </a:lnTo>
                  <a:lnTo>
                    <a:pt x="502640" y="1993627"/>
                  </a:lnTo>
                  <a:lnTo>
                    <a:pt x="465391" y="1968913"/>
                  </a:lnTo>
                  <a:lnTo>
                    <a:pt x="429247" y="1942722"/>
                  </a:lnTo>
                  <a:lnTo>
                    <a:pt x="394250" y="1915099"/>
                  </a:lnTo>
                  <a:lnTo>
                    <a:pt x="360443" y="1886085"/>
                  </a:lnTo>
                  <a:lnTo>
                    <a:pt x="327869" y="1855725"/>
                  </a:lnTo>
                  <a:lnTo>
                    <a:pt x="296570" y="1824061"/>
                  </a:lnTo>
                  <a:lnTo>
                    <a:pt x="266590" y="1791137"/>
                  </a:lnTo>
                  <a:lnTo>
                    <a:pt x="237971" y="1756995"/>
                  </a:lnTo>
                  <a:lnTo>
                    <a:pt x="210755" y="1721680"/>
                  </a:lnTo>
                  <a:lnTo>
                    <a:pt x="184986" y="1685234"/>
                  </a:lnTo>
                  <a:lnTo>
                    <a:pt x="160706" y="1647701"/>
                  </a:lnTo>
                  <a:lnTo>
                    <a:pt x="137958" y="1609123"/>
                  </a:lnTo>
                  <a:lnTo>
                    <a:pt x="116784" y="1569544"/>
                  </a:lnTo>
                  <a:lnTo>
                    <a:pt x="97227" y="1529006"/>
                  </a:lnTo>
                  <a:lnTo>
                    <a:pt x="79330" y="1487555"/>
                  </a:lnTo>
                  <a:lnTo>
                    <a:pt x="63136" y="1445231"/>
                  </a:lnTo>
                  <a:lnTo>
                    <a:pt x="48687" y="1402080"/>
                  </a:lnTo>
                  <a:lnTo>
                    <a:pt x="36026" y="1358143"/>
                  </a:lnTo>
                  <a:lnTo>
                    <a:pt x="25196" y="1313464"/>
                  </a:lnTo>
                  <a:lnTo>
                    <a:pt x="16239" y="1268086"/>
                  </a:lnTo>
                  <a:lnTo>
                    <a:pt x="9198" y="1222053"/>
                  </a:lnTo>
                  <a:lnTo>
                    <a:pt x="4116" y="1175408"/>
                  </a:lnTo>
                  <a:lnTo>
                    <a:pt x="1036" y="1128193"/>
                  </a:lnTo>
                  <a:lnTo>
                    <a:pt x="0" y="1080453"/>
                  </a:lnTo>
                  <a:lnTo>
                    <a:pt x="1036" y="1032712"/>
                  </a:lnTo>
                  <a:lnTo>
                    <a:pt x="4116" y="985497"/>
                  </a:lnTo>
                  <a:lnTo>
                    <a:pt x="9198" y="938852"/>
                  </a:lnTo>
                  <a:lnTo>
                    <a:pt x="16239" y="892819"/>
                  </a:lnTo>
                  <a:lnTo>
                    <a:pt x="25196" y="847441"/>
                  </a:lnTo>
                  <a:lnTo>
                    <a:pt x="36026" y="802762"/>
                  </a:lnTo>
                  <a:lnTo>
                    <a:pt x="48687" y="758825"/>
                  </a:lnTo>
                  <a:lnTo>
                    <a:pt x="63136" y="715674"/>
                  </a:lnTo>
                  <a:lnTo>
                    <a:pt x="79330" y="673350"/>
                  </a:lnTo>
                  <a:lnTo>
                    <a:pt x="97227" y="631899"/>
                  </a:lnTo>
                  <a:lnTo>
                    <a:pt x="116784" y="591361"/>
                  </a:lnTo>
                  <a:lnTo>
                    <a:pt x="137958" y="551782"/>
                  </a:lnTo>
                  <a:lnTo>
                    <a:pt x="160706" y="513204"/>
                  </a:lnTo>
                  <a:lnTo>
                    <a:pt x="184986" y="475671"/>
                  </a:lnTo>
                  <a:lnTo>
                    <a:pt x="210755" y="439225"/>
                  </a:lnTo>
                  <a:lnTo>
                    <a:pt x="237971" y="403910"/>
                  </a:lnTo>
                  <a:lnTo>
                    <a:pt x="266590" y="369768"/>
                  </a:lnTo>
                  <a:lnTo>
                    <a:pt x="296570" y="336844"/>
                  </a:lnTo>
                  <a:lnTo>
                    <a:pt x="327869" y="305180"/>
                  </a:lnTo>
                  <a:lnTo>
                    <a:pt x="360443" y="274820"/>
                  </a:lnTo>
                  <a:lnTo>
                    <a:pt x="394250" y="245806"/>
                  </a:lnTo>
                  <a:lnTo>
                    <a:pt x="429247" y="218183"/>
                  </a:lnTo>
                  <a:lnTo>
                    <a:pt x="465391" y="191992"/>
                  </a:lnTo>
                  <a:lnTo>
                    <a:pt x="502641" y="167278"/>
                  </a:lnTo>
                  <a:lnTo>
                    <a:pt x="540952" y="144084"/>
                  </a:lnTo>
                  <a:lnTo>
                    <a:pt x="580283" y="122452"/>
                  </a:lnTo>
                  <a:lnTo>
                    <a:pt x="620590" y="102426"/>
                  </a:lnTo>
                  <a:lnTo>
                    <a:pt x="661831" y="84050"/>
                  </a:lnTo>
                  <a:lnTo>
                    <a:pt x="703964" y="67365"/>
                  </a:lnTo>
                  <a:lnTo>
                    <a:pt x="746945" y="52417"/>
                  </a:lnTo>
                  <a:lnTo>
                    <a:pt x="790732" y="39247"/>
                  </a:lnTo>
                  <a:lnTo>
                    <a:pt x="835282" y="27899"/>
                  </a:lnTo>
                  <a:lnTo>
                    <a:pt x="880553" y="18416"/>
                  </a:lnTo>
                  <a:lnTo>
                    <a:pt x="926501" y="10841"/>
                  </a:lnTo>
                  <a:lnTo>
                    <a:pt x="973084" y="5218"/>
                  </a:lnTo>
                  <a:lnTo>
                    <a:pt x="1020260" y="1590"/>
                  </a:lnTo>
                  <a:lnTo>
                    <a:pt x="1067985" y="0"/>
                  </a:lnTo>
                </a:path>
              </a:pathLst>
            </a:custGeom>
            <a:ln w="29105">
              <a:solidFill>
                <a:srgbClr val="F3610A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27" name="object 27" descr=""/>
          <p:cNvSpPr txBox="1"/>
          <p:nvPr/>
        </p:nvSpPr>
        <p:spPr>
          <a:xfrm>
            <a:off x="17422283" y="2251674"/>
            <a:ext cx="1387475" cy="90170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384175" marR="5080" indent="-372110">
              <a:lnSpc>
                <a:spcPct val="112000"/>
              </a:lnSpc>
              <a:spcBef>
                <a:spcPts val="90"/>
              </a:spcBef>
            </a:pPr>
            <a:r>
              <a:rPr dirty="0" sz="1450" spc="155" b="1">
                <a:solidFill>
                  <a:srgbClr val="FFFFFF"/>
                </a:solidFill>
                <a:latin typeface="Roboto"/>
                <a:cs typeface="Roboto"/>
              </a:rPr>
              <a:t>AUMENTO</a:t>
            </a:r>
            <a:r>
              <a:rPr dirty="0" sz="1450" spc="335" b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 spc="70" b="1">
                <a:solidFill>
                  <a:srgbClr val="FFFFFF"/>
                </a:solidFill>
                <a:latin typeface="Roboto"/>
                <a:cs typeface="Roboto"/>
              </a:rPr>
              <a:t>EN </a:t>
            </a:r>
            <a:r>
              <a:rPr dirty="0" sz="1450" spc="110" b="1">
                <a:solidFill>
                  <a:srgbClr val="FFFFFF"/>
                </a:solidFill>
                <a:latin typeface="Roboto"/>
                <a:cs typeface="Roboto"/>
              </a:rPr>
              <a:t>PAGOS</a:t>
            </a:r>
            <a:endParaRPr sz="1450">
              <a:latin typeface="Roboto"/>
              <a:cs typeface="Roboto"/>
            </a:endParaRPr>
          </a:p>
          <a:p>
            <a:pPr marL="405765">
              <a:lnSpc>
                <a:spcPct val="100000"/>
              </a:lnSpc>
              <a:spcBef>
                <a:spcPts val="1090"/>
              </a:spcBef>
            </a:pPr>
            <a:r>
              <a:rPr dirty="0" sz="1600" spc="-10">
                <a:solidFill>
                  <a:srgbClr val="FFFFFF"/>
                </a:solidFill>
                <a:latin typeface="Roboto"/>
                <a:cs typeface="Roboto"/>
              </a:rPr>
              <a:t>$70.01</a:t>
            </a:r>
            <a:endParaRPr sz="1600">
              <a:latin typeface="Roboto"/>
              <a:cs typeface="Roboto"/>
            </a:endParaRPr>
          </a:p>
        </p:txBody>
      </p:sp>
      <p:grpSp>
        <p:nvGrpSpPr>
          <p:cNvPr id="28" name="object 28" descr=""/>
          <p:cNvGrpSpPr/>
          <p:nvPr/>
        </p:nvGrpSpPr>
        <p:grpSpPr>
          <a:xfrm>
            <a:off x="6747231" y="829443"/>
            <a:ext cx="2402840" cy="2429510"/>
            <a:chOff x="6747231" y="829443"/>
            <a:chExt cx="2402840" cy="2429510"/>
          </a:xfrm>
        </p:grpSpPr>
        <p:sp>
          <p:nvSpPr>
            <p:cNvPr id="29" name="object 29" descr=""/>
            <p:cNvSpPr/>
            <p:nvPr/>
          </p:nvSpPr>
          <p:spPr>
            <a:xfrm>
              <a:off x="6761836" y="844048"/>
              <a:ext cx="2373630" cy="2400300"/>
            </a:xfrm>
            <a:custGeom>
              <a:avLst/>
              <a:gdLst/>
              <a:ahLst/>
              <a:cxnLst/>
              <a:rect l="l" t="t" r="r" b="b"/>
              <a:pathLst>
                <a:path w="2373629" h="2400300">
                  <a:moveTo>
                    <a:pt x="1186789" y="0"/>
                  </a:moveTo>
                  <a:lnTo>
                    <a:pt x="1138911" y="1465"/>
                  </a:lnTo>
                  <a:lnTo>
                    <a:pt x="1091525" y="4780"/>
                  </a:lnTo>
                  <a:lnTo>
                    <a:pt x="1044667" y="9908"/>
                  </a:lnTo>
                  <a:lnTo>
                    <a:pt x="998372" y="16814"/>
                  </a:lnTo>
                  <a:lnTo>
                    <a:pt x="952674" y="25464"/>
                  </a:lnTo>
                  <a:lnTo>
                    <a:pt x="907609" y="35821"/>
                  </a:lnTo>
                  <a:lnTo>
                    <a:pt x="863211" y="47850"/>
                  </a:lnTo>
                  <a:lnTo>
                    <a:pt x="819516" y="61516"/>
                  </a:lnTo>
                  <a:lnTo>
                    <a:pt x="776558" y="76785"/>
                  </a:lnTo>
                  <a:lnTo>
                    <a:pt x="734372" y="93619"/>
                  </a:lnTo>
                  <a:lnTo>
                    <a:pt x="692992" y="111985"/>
                  </a:lnTo>
                  <a:lnTo>
                    <a:pt x="652455" y="131847"/>
                  </a:lnTo>
                  <a:lnTo>
                    <a:pt x="612795" y="153169"/>
                  </a:lnTo>
                  <a:lnTo>
                    <a:pt x="574046" y="175917"/>
                  </a:lnTo>
                  <a:lnTo>
                    <a:pt x="536244" y="200055"/>
                  </a:lnTo>
                  <a:lnTo>
                    <a:pt x="499424" y="225547"/>
                  </a:lnTo>
                  <a:lnTo>
                    <a:pt x="463619" y="252359"/>
                  </a:lnTo>
                  <a:lnTo>
                    <a:pt x="428867" y="280455"/>
                  </a:lnTo>
                  <a:lnTo>
                    <a:pt x="395200" y="309800"/>
                  </a:lnTo>
                  <a:lnTo>
                    <a:pt x="362655" y="340359"/>
                  </a:lnTo>
                  <a:lnTo>
                    <a:pt x="331265" y="372096"/>
                  </a:lnTo>
                  <a:lnTo>
                    <a:pt x="301067" y="404976"/>
                  </a:lnTo>
                  <a:lnTo>
                    <a:pt x="272094" y="438963"/>
                  </a:lnTo>
                  <a:lnTo>
                    <a:pt x="244383" y="474023"/>
                  </a:lnTo>
                  <a:lnTo>
                    <a:pt x="217967" y="510120"/>
                  </a:lnTo>
                  <a:lnTo>
                    <a:pt x="192881" y="547219"/>
                  </a:lnTo>
                  <a:lnTo>
                    <a:pt x="169161" y="585285"/>
                  </a:lnTo>
                  <a:lnTo>
                    <a:pt x="146841" y="624282"/>
                  </a:lnTo>
                  <a:lnTo>
                    <a:pt x="125957" y="664175"/>
                  </a:lnTo>
                  <a:lnTo>
                    <a:pt x="106542" y="704928"/>
                  </a:lnTo>
                  <a:lnTo>
                    <a:pt x="88633" y="746507"/>
                  </a:lnTo>
                  <a:lnTo>
                    <a:pt x="72264" y="788876"/>
                  </a:lnTo>
                  <a:lnTo>
                    <a:pt x="57470" y="832000"/>
                  </a:lnTo>
                  <a:lnTo>
                    <a:pt x="44285" y="875843"/>
                  </a:lnTo>
                  <a:lnTo>
                    <a:pt x="32745" y="920371"/>
                  </a:lnTo>
                  <a:lnTo>
                    <a:pt x="22885" y="965547"/>
                  </a:lnTo>
                  <a:lnTo>
                    <a:pt x="14739" y="1011337"/>
                  </a:lnTo>
                  <a:lnTo>
                    <a:pt x="8343" y="1057706"/>
                  </a:lnTo>
                  <a:lnTo>
                    <a:pt x="3731" y="1104617"/>
                  </a:lnTo>
                  <a:lnTo>
                    <a:pt x="938" y="1152036"/>
                  </a:lnTo>
                  <a:lnTo>
                    <a:pt x="0" y="1199928"/>
                  </a:lnTo>
                  <a:lnTo>
                    <a:pt x="938" y="1247820"/>
                  </a:lnTo>
                  <a:lnTo>
                    <a:pt x="3731" y="1295239"/>
                  </a:lnTo>
                  <a:lnTo>
                    <a:pt x="8343" y="1342151"/>
                  </a:lnTo>
                  <a:lnTo>
                    <a:pt x="14739" y="1388519"/>
                  </a:lnTo>
                  <a:lnTo>
                    <a:pt x="22885" y="1434309"/>
                  </a:lnTo>
                  <a:lnTo>
                    <a:pt x="32745" y="1479486"/>
                  </a:lnTo>
                  <a:lnTo>
                    <a:pt x="44285" y="1524013"/>
                  </a:lnTo>
                  <a:lnTo>
                    <a:pt x="57470" y="1567857"/>
                  </a:lnTo>
                  <a:lnTo>
                    <a:pt x="72264" y="1610980"/>
                  </a:lnTo>
                  <a:lnTo>
                    <a:pt x="88633" y="1653349"/>
                  </a:lnTo>
                  <a:lnTo>
                    <a:pt x="106542" y="1694928"/>
                  </a:lnTo>
                  <a:lnTo>
                    <a:pt x="125957" y="1735682"/>
                  </a:lnTo>
                  <a:lnTo>
                    <a:pt x="146841" y="1775574"/>
                  </a:lnTo>
                  <a:lnTo>
                    <a:pt x="169161" y="1814571"/>
                  </a:lnTo>
                  <a:lnTo>
                    <a:pt x="192881" y="1852637"/>
                  </a:lnTo>
                  <a:lnTo>
                    <a:pt x="217967" y="1889736"/>
                  </a:lnTo>
                  <a:lnTo>
                    <a:pt x="244383" y="1925833"/>
                  </a:lnTo>
                  <a:lnTo>
                    <a:pt x="272094" y="1960893"/>
                  </a:lnTo>
                  <a:lnTo>
                    <a:pt x="301067" y="1994881"/>
                  </a:lnTo>
                  <a:lnTo>
                    <a:pt x="331265" y="2027760"/>
                  </a:lnTo>
                  <a:lnTo>
                    <a:pt x="362655" y="2059497"/>
                  </a:lnTo>
                  <a:lnTo>
                    <a:pt x="395200" y="2090056"/>
                  </a:lnTo>
                  <a:lnTo>
                    <a:pt x="428867" y="2119401"/>
                  </a:lnTo>
                  <a:lnTo>
                    <a:pt x="463619" y="2147497"/>
                  </a:lnTo>
                  <a:lnTo>
                    <a:pt x="499424" y="2174309"/>
                  </a:lnTo>
                  <a:lnTo>
                    <a:pt x="536244" y="2199802"/>
                  </a:lnTo>
                  <a:lnTo>
                    <a:pt x="574046" y="2223939"/>
                  </a:lnTo>
                  <a:lnTo>
                    <a:pt x="612795" y="2246687"/>
                  </a:lnTo>
                  <a:lnTo>
                    <a:pt x="652455" y="2268010"/>
                  </a:lnTo>
                  <a:lnTo>
                    <a:pt x="692992" y="2287871"/>
                  </a:lnTo>
                  <a:lnTo>
                    <a:pt x="734372" y="2306237"/>
                  </a:lnTo>
                  <a:lnTo>
                    <a:pt x="776558" y="2323072"/>
                  </a:lnTo>
                  <a:lnTo>
                    <a:pt x="819516" y="2338340"/>
                  </a:lnTo>
                  <a:lnTo>
                    <a:pt x="863211" y="2352007"/>
                  </a:lnTo>
                  <a:lnTo>
                    <a:pt x="907609" y="2364036"/>
                  </a:lnTo>
                  <a:lnTo>
                    <a:pt x="952674" y="2374393"/>
                  </a:lnTo>
                  <a:lnTo>
                    <a:pt x="998372" y="2383042"/>
                  </a:lnTo>
                  <a:lnTo>
                    <a:pt x="1044667" y="2389949"/>
                  </a:lnTo>
                  <a:lnTo>
                    <a:pt x="1091525" y="2395077"/>
                  </a:lnTo>
                  <a:lnTo>
                    <a:pt x="1138911" y="2398392"/>
                  </a:lnTo>
                  <a:lnTo>
                    <a:pt x="1186789" y="2399858"/>
                  </a:lnTo>
                  <a:lnTo>
                    <a:pt x="1234668" y="2398392"/>
                  </a:lnTo>
                  <a:lnTo>
                    <a:pt x="1282054" y="2395077"/>
                  </a:lnTo>
                  <a:lnTo>
                    <a:pt x="1328911" y="2389949"/>
                  </a:lnTo>
                  <a:lnTo>
                    <a:pt x="1375207" y="2383042"/>
                  </a:lnTo>
                  <a:lnTo>
                    <a:pt x="1420904" y="2374393"/>
                  </a:lnTo>
                  <a:lnTo>
                    <a:pt x="1465969" y="2364036"/>
                  </a:lnTo>
                  <a:lnTo>
                    <a:pt x="1510367" y="2352007"/>
                  </a:lnTo>
                  <a:lnTo>
                    <a:pt x="1554063" y="2338340"/>
                  </a:lnTo>
                  <a:lnTo>
                    <a:pt x="1597021" y="2323072"/>
                  </a:lnTo>
                  <a:lnTo>
                    <a:pt x="1639207" y="2306237"/>
                  </a:lnTo>
                  <a:lnTo>
                    <a:pt x="1680586" y="2287871"/>
                  </a:lnTo>
                  <a:lnTo>
                    <a:pt x="1721123" y="2268010"/>
                  </a:lnTo>
                  <a:lnTo>
                    <a:pt x="1760784" y="2246687"/>
                  </a:lnTo>
                  <a:lnTo>
                    <a:pt x="1799532" y="2223939"/>
                  </a:lnTo>
                  <a:lnTo>
                    <a:pt x="1837335" y="2199802"/>
                  </a:lnTo>
                  <a:lnTo>
                    <a:pt x="1874155" y="2174309"/>
                  </a:lnTo>
                  <a:lnTo>
                    <a:pt x="1909959" y="2147497"/>
                  </a:lnTo>
                  <a:lnTo>
                    <a:pt x="1944712" y="2119401"/>
                  </a:lnTo>
                  <a:lnTo>
                    <a:pt x="1978378" y="2090056"/>
                  </a:lnTo>
                  <a:lnTo>
                    <a:pt x="2010924" y="2059497"/>
                  </a:lnTo>
                  <a:lnTo>
                    <a:pt x="2042313" y="2027760"/>
                  </a:lnTo>
                  <a:lnTo>
                    <a:pt x="2072512" y="1994881"/>
                  </a:lnTo>
                  <a:lnTo>
                    <a:pt x="2101484" y="1960893"/>
                  </a:lnTo>
                  <a:lnTo>
                    <a:pt x="2129196" y="1925833"/>
                  </a:lnTo>
                  <a:lnTo>
                    <a:pt x="2155612" y="1889736"/>
                  </a:lnTo>
                  <a:lnTo>
                    <a:pt x="2180698" y="1852637"/>
                  </a:lnTo>
                  <a:lnTo>
                    <a:pt x="2204418" y="1814571"/>
                  </a:lnTo>
                  <a:lnTo>
                    <a:pt x="2226737" y="1775574"/>
                  </a:lnTo>
                  <a:lnTo>
                    <a:pt x="2247622" y="1735682"/>
                  </a:lnTo>
                  <a:lnTo>
                    <a:pt x="2267036" y="1694928"/>
                  </a:lnTo>
                  <a:lnTo>
                    <a:pt x="2284945" y="1653349"/>
                  </a:lnTo>
                  <a:lnTo>
                    <a:pt x="2301315" y="1610980"/>
                  </a:lnTo>
                  <a:lnTo>
                    <a:pt x="2316109" y="1567857"/>
                  </a:lnTo>
                  <a:lnTo>
                    <a:pt x="2329293" y="1524013"/>
                  </a:lnTo>
                  <a:lnTo>
                    <a:pt x="2340833" y="1479486"/>
                  </a:lnTo>
                  <a:lnTo>
                    <a:pt x="2350693" y="1434309"/>
                  </a:lnTo>
                  <a:lnTo>
                    <a:pt x="2358839" y="1388519"/>
                  </a:lnTo>
                  <a:lnTo>
                    <a:pt x="2365236" y="1342151"/>
                  </a:lnTo>
                  <a:lnTo>
                    <a:pt x="2369848" y="1295239"/>
                  </a:lnTo>
                  <a:lnTo>
                    <a:pt x="2372640" y="1247820"/>
                  </a:lnTo>
                  <a:lnTo>
                    <a:pt x="2373579" y="1199928"/>
                  </a:lnTo>
                  <a:lnTo>
                    <a:pt x="2372640" y="1152036"/>
                  </a:lnTo>
                  <a:lnTo>
                    <a:pt x="2369848" y="1104617"/>
                  </a:lnTo>
                  <a:lnTo>
                    <a:pt x="2365236" y="1057706"/>
                  </a:lnTo>
                  <a:lnTo>
                    <a:pt x="2358839" y="1011337"/>
                  </a:lnTo>
                  <a:lnTo>
                    <a:pt x="2350693" y="965547"/>
                  </a:lnTo>
                  <a:lnTo>
                    <a:pt x="2340833" y="920371"/>
                  </a:lnTo>
                  <a:lnTo>
                    <a:pt x="2329293" y="875843"/>
                  </a:lnTo>
                  <a:lnTo>
                    <a:pt x="2316109" y="832000"/>
                  </a:lnTo>
                  <a:lnTo>
                    <a:pt x="2301315" y="788876"/>
                  </a:lnTo>
                  <a:lnTo>
                    <a:pt x="2284945" y="746507"/>
                  </a:lnTo>
                  <a:lnTo>
                    <a:pt x="2267036" y="704928"/>
                  </a:lnTo>
                  <a:lnTo>
                    <a:pt x="2247622" y="664175"/>
                  </a:lnTo>
                  <a:lnTo>
                    <a:pt x="2226737" y="624282"/>
                  </a:lnTo>
                  <a:lnTo>
                    <a:pt x="2204418" y="585285"/>
                  </a:lnTo>
                  <a:lnTo>
                    <a:pt x="2180698" y="547219"/>
                  </a:lnTo>
                  <a:lnTo>
                    <a:pt x="2155612" y="510120"/>
                  </a:lnTo>
                  <a:lnTo>
                    <a:pt x="2129196" y="474023"/>
                  </a:lnTo>
                  <a:lnTo>
                    <a:pt x="2101484" y="438963"/>
                  </a:lnTo>
                  <a:lnTo>
                    <a:pt x="2072512" y="404976"/>
                  </a:lnTo>
                  <a:lnTo>
                    <a:pt x="2042313" y="372096"/>
                  </a:lnTo>
                  <a:lnTo>
                    <a:pt x="2010924" y="340359"/>
                  </a:lnTo>
                  <a:lnTo>
                    <a:pt x="1978378" y="309800"/>
                  </a:lnTo>
                  <a:lnTo>
                    <a:pt x="1944712" y="280455"/>
                  </a:lnTo>
                  <a:lnTo>
                    <a:pt x="1909959" y="252359"/>
                  </a:lnTo>
                  <a:lnTo>
                    <a:pt x="1874155" y="225547"/>
                  </a:lnTo>
                  <a:lnTo>
                    <a:pt x="1837335" y="200055"/>
                  </a:lnTo>
                  <a:lnTo>
                    <a:pt x="1799532" y="175917"/>
                  </a:lnTo>
                  <a:lnTo>
                    <a:pt x="1760784" y="153169"/>
                  </a:lnTo>
                  <a:lnTo>
                    <a:pt x="1721123" y="131847"/>
                  </a:lnTo>
                  <a:lnTo>
                    <a:pt x="1680586" y="111985"/>
                  </a:lnTo>
                  <a:lnTo>
                    <a:pt x="1639207" y="93619"/>
                  </a:lnTo>
                  <a:lnTo>
                    <a:pt x="1597021" y="76785"/>
                  </a:lnTo>
                  <a:lnTo>
                    <a:pt x="1554063" y="61516"/>
                  </a:lnTo>
                  <a:lnTo>
                    <a:pt x="1510367" y="47850"/>
                  </a:lnTo>
                  <a:lnTo>
                    <a:pt x="1465969" y="35821"/>
                  </a:lnTo>
                  <a:lnTo>
                    <a:pt x="1420904" y="25464"/>
                  </a:lnTo>
                  <a:lnTo>
                    <a:pt x="1375207" y="16814"/>
                  </a:lnTo>
                  <a:lnTo>
                    <a:pt x="1328911" y="9908"/>
                  </a:lnTo>
                  <a:lnTo>
                    <a:pt x="1282054" y="4780"/>
                  </a:lnTo>
                  <a:lnTo>
                    <a:pt x="1234668" y="1465"/>
                  </a:lnTo>
                  <a:lnTo>
                    <a:pt x="1186789" y="0"/>
                  </a:lnTo>
                  <a:close/>
                </a:path>
              </a:pathLst>
            </a:custGeom>
            <a:solidFill>
              <a:srgbClr val="0A3964">
                <a:alpha val="1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0" name="object 30" descr=""/>
            <p:cNvSpPr/>
            <p:nvPr/>
          </p:nvSpPr>
          <p:spPr>
            <a:xfrm>
              <a:off x="6761836" y="844048"/>
              <a:ext cx="2373630" cy="2400300"/>
            </a:xfrm>
            <a:custGeom>
              <a:avLst/>
              <a:gdLst/>
              <a:ahLst/>
              <a:cxnLst/>
              <a:rect l="l" t="t" r="r" b="b"/>
              <a:pathLst>
                <a:path w="2373629" h="2400300">
                  <a:moveTo>
                    <a:pt x="1186790" y="0"/>
                  </a:moveTo>
                  <a:lnTo>
                    <a:pt x="1234668" y="1465"/>
                  </a:lnTo>
                  <a:lnTo>
                    <a:pt x="1282054" y="4780"/>
                  </a:lnTo>
                  <a:lnTo>
                    <a:pt x="1328912" y="9908"/>
                  </a:lnTo>
                  <a:lnTo>
                    <a:pt x="1375207" y="16815"/>
                  </a:lnTo>
                  <a:lnTo>
                    <a:pt x="1420905" y="25464"/>
                  </a:lnTo>
                  <a:lnTo>
                    <a:pt x="1465970" y="35821"/>
                  </a:lnTo>
                  <a:lnTo>
                    <a:pt x="1510367" y="47851"/>
                  </a:lnTo>
                  <a:lnTo>
                    <a:pt x="1554063" y="61517"/>
                  </a:lnTo>
                  <a:lnTo>
                    <a:pt x="1597021" y="76785"/>
                  </a:lnTo>
                  <a:lnTo>
                    <a:pt x="1639207" y="93620"/>
                  </a:lnTo>
                  <a:lnTo>
                    <a:pt x="1680586" y="111986"/>
                  </a:lnTo>
                  <a:lnTo>
                    <a:pt x="1721124" y="131848"/>
                  </a:lnTo>
                  <a:lnTo>
                    <a:pt x="1760784" y="153170"/>
                  </a:lnTo>
                  <a:lnTo>
                    <a:pt x="1799533" y="175918"/>
                  </a:lnTo>
                  <a:lnTo>
                    <a:pt x="1837335" y="200056"/>
                  </a:lnTo>
                  <a:lnTo>
                    <a:pt x="1874155" y="225548"/>
                  </a:lnTo>
                  <a:lnTo>
                    <a:pt x="1909959" y="252360"/>
                  </a:lnTo>
                  <a:lnTo>
                    <a:pt x="1944712" y="280456"/>
                  </a:lnTo>
                  <a:lnTo>
                    <a:pt x="1978379" y="309801"/>
                  </a:lnTo>
                  <a:lnTo>
                    <a:pt x="2010924" y="340360"/>
                  </a:lnTo>
                  <a:lnTo>
                    <a:pt x="2042313" y="372097"/>
                  </a:lnTo>
                  <a:lnTo>
                    <a:pt x="2072512" y="404977"/>
                  </a:lnTo>
                  <a:lnTo>
                    <a:pt x="2101484" y="438964"/>
                  </a:lnTo>
                  <a:lnTo>
                    <a:pt x="2129196" y="474024"/>
                  </a:lnTo>
                  <a:lnTo>
                    <a:pt x="2155612" y="510121"/>
                  </a:lnTo>
                  <a:lnTo>
                    <a:pt x="2180698" y="547220"/>
                  </a:lnTo>
                  <a:lnTo>
                    <a:pt x="2204418" y="585286"/>
                  </a:lnTo>
                  <a:lnTo>
                    <a:pt x="2226738" y="624283"/>
                  </a:lnTo>
                  <a:lnTo>
                    <a:pt x="2247622" y="664176"/>
                  </a:lnTo>
                  <a:lnTo>
                    <a:pt x="2267036" y="704929"/>
                  </a:lnTo>
                  <a:lnTo>
                    <a:pt x="2284946" y="746508"/>
                  </a:lnTo>
                  <a:lnTo>
                    <a:pt x="2301315" y="788877"/>
                  </a:lnTo>
                  <a:lnTo>
                    <a:pt x="2316109" y="832001"/>
                  </a:lnTo>
                  <a:lnTo>
                    <a:pt x="2329294" y="875844"/>
                  </a:lnTo>
                  <a:lnTo>
                    <a:pt x="2340834" y="920371"/>
                  </a:lnTo>
                  <a:lnTo>
                    <a:pt x="2350694" y="965548"/>
                  </a:lnTo>
                  <a:lnTo>
                    <a:pt x="2358840" y="1011338"/>
                  </a:lnTo>
                  <a:lnTo>
                    <a:pt x="2365236" y="1057706"/>
                  </a:lnTo>
                  <a:lnTo>
                    <a:pt x="2369848" y="1104618"/>
                  </a:lnTo>
                  <a:lnTo>
                    <a:pt x="2372641" y="1152037"/>
                  </a:lnTo>
                  <a:lnTo>
                    <a:pt x="2373579" y="1199929"/>
                  </a:lnTo>
                  <a:lnTo>
                    <a:pt x="2372641" y="1247821"/>
                  </a:lnTo>
                  <a:lnTo>
                    <a:pt x="2369848" y="1295240"/>
                  </a:lnTo>
                  <a:lnTo>
                    <a:pt x="2365236" y="1342152"/>
                  </a:lnTo>
                  <a:lnTo>
                    <a:pt x="2358840" y="1388520"/>
                  </a:lnTo>
                  <a:lnTo>
                    <a:pt x="2350694" y="1434310"/>
                  </a:lnTo>
                  <a:lnTo>
                    <a:pt x="2340834" y="1479487"/>
                  </a:lnTo>
                  <a:lnTo>
                    <a:pt x="2329294" y="1524014"/>
                  </a:lnTo>
                  <a:lnTo>
                    <a:pt x="2316109" y="1567858"/>
                  </a:lnTo>
                  <a:lnTo>
                    <a:pt x="2301315" y="1610981"/>
                  </a:lnTo>
                  <a:lnTo>
                    <a:pt x="2284946" y="1653350"/>
                  </a:lnTo>
                  <a:lnTo>
                    <a:pt x="2267036" y="1694929"/>
                  </a:lnTo>
                  <a:lnTo>
                    <a:pt x="2247622" y="1735683"/>
                  </a:lnTo>
                  <a:lnTo>
                    <a:pt x="2226738" y="1775575"/>
                  </a:lnTo>
                  <a:lnTo>
                    <a:pt x="2204418" y="1814572"/>
                  </a:lnTo>
                  <a:lnTo>
                    <a:pt x="2180698" y="1852638"/>
                  </a:lnTo>
                  <a:lnTo>
                    <a:pt x="2155612" y="1889737"/>
                  </a:lnTo>
                  <a:lnTo>
                    <a:pt x="2129196" y="1925834"/>
                  </a:lnTo>
                  <a:lnTo>
                    <a:pt x="2101484" y="1960894"/>
                  </a:lnTo>
                  <a:lnTo>
                    <a:pt x="2072512" y="1994881"/>
                  </a:lnTo>
                  <a:lnTo>
                    <a:pt x="2042313" y="2027761"/>
                  </a:lnTo>
                  <a:lnTo>
                    <a:pt x="2010924" y="2059498"/>
                  </a:lnTo>
                  <a:lnTo>
                    <a:pt x="1978379" y="2090057"/>
                  </a:lnTo>
                  <a:lnTo>
                    <a:pt x="1944712" y="2119402"/>
                  </a:lnTo>
                  <a:lnTo>
                    <a:pt x="1909959" y="2147498"/>
                  </a:lnTo>
                  <a:lnTo>
                    <a:pt x="1874155" y="2174310"/>
                  </a:lnTo>
                  <a:lnTo>
                    <a:pt x="1837335" y="2199802"/>
                  </a:lnTo>
                  <a:lnTo>
                    <a:pt x="1799533" y="2223940"/>
                  </a:lnTo>
                  <a:lnTo>
                    <a:pt x="1760784" y="2246688"/>
                  </a:lnTo>
                  <a:lnTo>
                    <a:pt x="1721124" y="2268010"/>
                  </a:lnTo>
                  <a:lnTo>
                    <a:pt x="1680586" y="2287872"/>
                  </a:lnTo>
                  <a:lnTo>
                    <a:pt x="1639207" y="2306238"/>
                  </a:lnTo>
                  <a:lnTo>
                    <a:pt x="1597021" y="2323073"/>
                  </a:lnTo>
                  <a:lnTo>
                    <a:pt x="1554063" y="2338341"/>
                  </a:lnTo>
                  <a:lnTo>
                    <a:pt x="1510367" y="2352007"/>
                  </a:lnTo>
                  <a:lnTo>
                    <a:pt x="1465970" y="2364037"/>
                  </a:lnTo>
                  <a:lnTo>
                    <a:pt x="1420905" y="2374394"/>
                  </a:lnTo>
                  <a:lnTo>
                    <a:pt x="1375207" y="2383043"/>
                  </a:lnTo>
                  <a:lnTo>
                    <a:pt x="1328912" y="2389949"/>
                  </a:lnTo>
                  <a:lnTo>
                    <a:pt x="1282054" y="2395078"/>
                  </a:lnTo>
                  <a:lnTo>
                    <a:pt x="1234668" y="2398392"/>
                  </a:lnTo>
                  <a:lnTo>
                    <a:pt x="1186790" y="2399858"/>
                  </a:lnTo>
                  <a:lnTo>
                    <a:pt x="1138911" y="2398392"/>
                  </a:lnTo>
                  <a:lnTo>
                    <a:pt x="1091525" y="2395078"/>
                  </a:lnTo>
                  <a:lnTo>
                    <a:pt x="1044667" y="2389949"/>
                  </a:lnTo>
                  <a:lnTo>
                    <a:pt x="998372" y="2383043"/>
                  </a:lnTo>
                  <a:lnTo>
                    <a:pt x="952675" y="2374394"/>
                  </a:lnTo>
                  <a:lnTo>
                    <a:pt x="907609" y="2364037"/>
                  </a:lnTo>
                  <a:lnTo>
                    <a:pt x="863212" y="2352007"/>
                  </a:lnTo>
                  <a:lnTo>
                    <a:pt x="819516" y="2338341"/>
                  </a:lnTo>
                  <a:lnTo>
                    <a:pt x="776558" y="2323073"/>
                  </a:lnTo>
                  <a:lnTo>
                    <a:pt x="734372" y="2306238"/>
                  </a:lnTo>
                  <a:lnTo>
                    <a:pt x="692993" y="2287872"/>
                  </a:lnTo>
                  <a:lnTo>
                    <a:pt x="652455" y="2268010"/>
                  </a:lnTo>
                  <a:lnTo>
                    <a:pt x="612795" y="2246688"/>
                  </a:lnTo>
                  <a:lnTo>
                    <a:pt x="574046" y="2223940"/>
                  </a:lnTo>
                  <a:lnTo>
                    <a:pt x="536244" y="2199802"/>
                  </a:lnTo>
                  <a:lnTo>
                    <a:pt x="499424" y="2174310"/>
                  </a:lnTo>
                  <a:lnTo>
                    <a:pt x="463620" y="2147498"/>
                  </a:lnTo>
                  <a:lnTo>
                    <a:pt x="428867" y="2119402"/>
                  </a:lnTo>
                  <a:lnTo>
                    <a:pt x="395200" y="2090057"/>
                  </a:lnTo>
                  <a:lnTo>
                    <a:pt x="362655" y="2059498"/>
                  </a:lnTo>
                  <a:lnTo>
                    <a:pt x="331266" y="2027761"/>
                  </a:lnTo>
                  <a:lnTo>
                    <a:pt x="301067" y="1994881"/>
                  </a:lnTo>
                  <a:lnTo>
                    <a:pt x="272095" y="1960894"/>
                  </a:lnTo>
                  <a:lnTo>
                    <a:pt x="244383" y="1925834"/>
                  </a:lnTo>
                  <a:lnTo>
                    <a:pt x="217967" y="1889737"/>
                  </a:lnTo>
                  <a:lnTo>
                    <a:pt x="192881" y="1852638"/>
                  </a:lnTo>
                  <a:lnTo>
                    <a:pt x="169161" y="1814572"/>
                  </a:lnTo>
                  <a:lnTo>
                    <a:pt x="146841" y="1775575"/>
                  </a:lnTo>
                  <a:lnTo>
                    <a:pt x="125957" y="1735683"/>
                  </a:lnTo>
                  <a:lnTo>
                    <a:pt x="106542" y="1694929"/>
                  </a:lnTo>
                  <a:lnTo>
                    <a:pt x="88633" y="1653350"/>
                  </a:lnTo>
                  <a:lnTo>
                    <a:pt x="72264" y="1610981"/>
                  </a:lnTo>
                  <a:lnTo>
                    <a:pt x="57470" y="1567858"/>
                  </a:lnTo>
                  <a:lnTo>
                    <a:pt x="44285" y="1524014"/>
                  </a:lnTo>
                  <a:lnTo>
                    <a:pt x="32745" y="1479487"/>
                  </a:lnTo>
                  <a:lnTo>
                    <a:pt x="22885" y="1434310"/>
                  </a:lnTo>
                  <a:lnTo>
                    <a:pt x="14739" y="1388520"/>
                  </a:lnTo>
                  <a:lnTo>
                    <a:pt x="8343" y="1342152"/>
                  </a:lnTo>
                  <a:lnTo>
                    <a:pt x="3731" y="1295240"/>
                  </a:lnTo>
                  <a:lnTo>
                    <a:pt x="938" y="1247821"/>
                  </a:lnTo>
                  <a:lnTo>
                    <a:pt x="0" y="1199929"/>
                  </a:lnTo>
                  <a:lnTo>
                    <a:pt x="938" y="1152037"/>
                  </a:lnTo>
                  <a:lnTo>
                    <a:pt x="3731" y="1104618"/>
                  </a:lnTo>
                  <a:lnTo>
                    <a:pt x="8343" y="1057706"/>
                  </a:lnTo>
                  <a:lnTo>
                    <a:pt x="14739" y="1011338"/>
                  </a:lnTo>
                  <a:lnTo>
                    <a:pt x="22885" y="965548"/>
                  </a:lnTo>
                  <a:lnTo>
                    <a:pt x="32745" y="920371"/>
                  </a:lnTo>
                  <a:lnTo>
                    <a:pt x="44285" y="875844"/>
                  </a:lnTo>
                  <a:lnTo>
                    <a:pt x="57470" y="832000"/>
                  </a:lnTo>
                  <a:lnTo>
                    <a:pt x="72264" y="788877"/>
                  </a:lnTo>
                  <a:lnTo>
                    <a:pt x="88633" y="746508"/>
                  </a:lnTo>
                  <a:lnTo>
                    <a:pt x="106543" y="704929"/>
                  </a:lnTo>
                  <a:lnTo>
                    <a:pt x="125957" y="664175"/>
                  </a:lnTo>
                  <a:lnTo>
                    <a:pt x="146841" y="624283"/>
                  </a:lnTo>
                  <a:lnTo>
                    <a:pt x="169161" y="585286"/>
                  </a:lnTo>
                  <a:lnTo>
                    <a:pt x="192881" y="547220"/>
                  </a:lnTo>
                  <a:lnTo>
                    <a:pt x="217967" y="510121"/>
                  </a:lnTo>
                  <a:lnTo>
                    <a:pt x="244383" y="474024"/>
                  </a:lnTo>
                  <a:lnTo>
                    <a:pt x="272095" y="438964"/>
                  </a:lnTo>
                  <a:lnTo>
                    <a:pt x="301067" y="404977"/>
                  </a:lnTo>
                  <a:lnTo>
                    <a:pt x="331266" y="372097"/>
                  </a:lnTo>
                  <a:lnTo>
                    <a:pt x="362655" y="340360"/>
                  </a:lnTo>
                  <a:lnTo>
                    <a:pt x="395200" y="309801"/>
                  </a:lnTo>
                  <a:lnTo>
                    <a:pt x="428867" y="280456"/>
                  </a:lnTo>
                  <a:lnTo>
                    <a:pt x="463620" y="252360"/>
                  </a:lnTo>
                  <a:lnTo>
                    <a:pt x="499424" y="225548"/>
                  </a:lnTo>
                  <a:lnTo>
                    <a:pt x="536244" y="200056"/>
                  </a:lnTo>
                  <a:lnTo>
                    <a:pt x="574047" y="175918"/>
                  </a:lnTo>
                  <a:lnTo>
                    <a:pt x="612795" y="153170"/>
                  </a:lnTo>
                  <a:lnTo>
                    <a:pt x="652456" y="131848"/>
                  </a:lnTo>
                  <a:lnTo>
                    <a:pt x="692993" y="111986"/>
                  </a:lnTo>
                  <a:lnTo>
                    <a:pt x="734372" y="93620"/>
                  </a:lnTo>
                  <a:lnTo>
                    <a:pt x="776558" y="76785"/>
                  </a:lnTo>
                  <a:lnTo>
                    <a:pt x="819516" y="61517"/>
                  </a:lnTo>
                  <a:lnTo>
                    <a:pt x="863212" y="47851"/>
                  </a:lnTo>
                  <a:lnTo>
                    <a:pt x="907610" y="35821"/>
                  </a:lnTo>
                  <a:lnTo>
                    <a:pt x="952675" y="25464"/>
                  </a:lnTo>
                  <a:lnTo>
                    <a:pt x="998372" y="16815"/>
                  </a:lnTo>
                  <a:lnTo>
                    <a:pt x="1044668" y="9908"/>
                  </a:lnTo>
                  <a:lnTo>
                    <a:pt x="1091525" y="4780"/>
                  </a:lnTo>
                  <a:lnTo>
                    <a:pt x="1138911" y="1465"/>
                  </a:lnTo>
                  <a:lnTo>
                    <a:pt x="1186790" y="0"/>
                  </a:lnTo>
                </a:path>
              </a:pathLst>
            </a:custGeom>
            <a:ln w="29105">
              <a:solidFill>
                <a:srgbClr val="0A3964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31" name="object 31" descr=""/>
          <p:cNvSpPr txBox="1"/>
          <p:nvPr/>
        </p:nvSpPr>
        <p:spPr>
          <a:xfrm>
            <a:off x="7233415" y="1764164"/>
            <a:ext cx="1343660" cy="52070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358775" marR="5080" indent="-346710">
              <a:lnSpc>
                <a:spcPct val="112000"/>
              </a:lnSpc>
              <a:spcBef>
                <a:spcPts val="90"/>
              </a:spcBef>
            </a:pPr>
            <a:r>
              <a:rPr dirty="0" sz="1450" spc="140" b="1">
                <a:solidFill>
                  <a:srgbClr val="FFFFFF"/>
                </a:solidFill>
                <a:latin typeface="Roboto"/>
                <a:cs typeface="Roboto"/>
              </a:rPr>
              <a:t>EVALUACIÓN </a:t>
            </a:r>
            <a:r>
              <a:rPr dirty="0" sz="1450" spc="135" b="1">
                <a:solidFill>
                  <a:srgbClr val="FFFFFF"/>
                </a:solidFill>
                <a:latin typeface="Roboto"/>
                <a:cs typeface="Roboto"/>
              </a:rPr>
              <a:t>ANUAL </a:t>
            </a:r>
            <a:endParaRPr sz="1450">
              <a:latin typeface="Roboto"/>
              <a:cs typeface="Roboto"/>
            </a:endParaRPr>
          </a:p>
        </p:txBody>
      </p:sp>
      <p:grpSp>
        <p:nvGrpSpPr>
          <p:cNvPr id="32" name="object 32" descr=""/>
          <p:cNvGrpSpPr/>
          <p:nvPr/>
        </p:nvGrpSpPr>
        <p:grpSpPr>
          <a:xfrm>
            <a:off x="6937754" y="6577695"/>
            <a:ext cx="1924685" cy="1924685"/>
            <a:chOff x="6937754" y="6577695"/>
            <a:chExt cx="1924685" cy="1924685"/>
          </a:xfrm>
        </p:grpSpPr>
        <p:sp>
          <p:nvSpPr>
            <p:cNvPr id="33" name="object 33" descr=""/>
            <p:cNvSpPr/>
            <p:nvPr/>
          </p:nvSpPr>
          <p:spPr>
            <a:xfrm>
              <a:off x="6952359" y="6592300"/>
              <a:ext cx="1895475" cy="1895475"/>
            </a:xfrm>
            <a:custGeom>
              <a:avLst/>
              <a:gdLst/>
              <a:ahLst/>
              <a:cxnLst/>
              <a:rect l="l" t="t" r="r" b="b"/>
              <a:pathLst>
                <a:path w="1895475" h="1895475">
                  <a:moveTo>
                    <a:pt x="947661" y="0"/>
                  </a:moveTo>
                  <a:lnTo>
                    <a:pt x="898894" y="1233"/>
                  </a:lnTo>
                  <a:lnTo>
                    <a:pt x="850768" y="4892"/>
                  </a:lnTo>
                  <a:lnTo>
                    <a:pt x="803341" y="10919"/>
                  </a:lnTo>
                  <a:lnTo>
                    <a:pt x="756674" y="19253"/>
                  </a:lnTo>
                  <a:lnTo>
                    <a:pt x="710825" y="29834"/>
                  </a:lnTo>
                  <a:lnTo>
                    <a:pt x="665855" y="42604"/>
                  </a:lnTo>
                  <a:lnTo>
                    <a:pt x="621823" y="57503"/>
                  </a:lnTo>
                  <a:lnTo>
                    <a:pt x="578788" y="74471"/>
                  </a:lnTo>
                  <a:lnTo>
                    <a:pt x="536810" y="93449"/>
                  </a:lnTo>
                  <a:lnTo>
                    <a:pt x="495949" y="114377"/>
                  </a:lnTo>
                  <a:lnTo>
                    <a:pt x="456264" y="137195"/>
                  </a:lnTo>
                  <a:lnTo>
                    <a:pt x="417814" y="161845"/>
                  </a:lnTo>
                  <a:lnTo>
                    <a:pt x="380660" y="188266"/>
                  </a:lnTo>
                  <a:lnTo>
                    <a:pt x="344860" y="216399"/>
                  </a:lnTo>
                  <a:lnTo>
                    <a:pt x="310475" y="246184"/>
                  </a:lnTo>
                  <a:lnTo>
                    <a:pt x="277563" y="277563"/>
                  </a:lnTo>
                  <a:lnTo>
                    <a:pt x="246185" y="310474"/>
                  </a:lnTo>
                  <a:lnTo>
                    <a:pt x="216399" y="344860"/>
                  </a:lnTo>
                  <a:lnTo>
                    <a:pt x="188266" y="380660"/>
                  </a:lnTo>
                  <a:lnTo>
                    <a:pt x="161845" y="417814"/>
                  </a:lnTo>
                  <a:lnTo>
                    <a:pt x="137196" y="456264"/>
                  </a:lnTo>
                  <a:lnTo>
                    <a:pt x="114377" y="495949"/>
                  </a:lnTo>
                  <a:lnTo>
                    <a:pt x="93449" y="536810"/>
                  </a:lnTo>
                  <a:lnTo>
                    <a:pt x="74471" y="578788"/>
                  </a:lnTo>
                  <a:lnTo>
                    <a:pt x="57503" y="621823"/>
                  </a:lnTo>
                  <a:lnTo>
                    <a:pt x="42604" y="665855"/>
                  </a:lnTo>
                  <a:lnTo>
                    <a:pt x="29834" y="710825"/>
                  </a:lnTo>
                  <a:lnTo>
                    <a:pt x="19253" y="756674"/>
                  </a:lnTo>
                  <a:lnTo>
                    <a:pt x="10919" y="803341"/>
                  </a:lnTo>
                  <a:lnTo>
                    <a:pt x="4892" y="850768"/>
                  </a:lnTo>
                  <a:lnTo>
                    <a:pt x="1233" y="898894"/>
                  </a:lnTo>
                  <a:lnTo>
                    <a:pt x="0" y="947661"/>
                  </a:lnTo>
                  <a:lnTo>
                    <a:pt x="1233" y="996427"/>
                  </a:lnTo>
                  <a:lnTo>
                    <a:pt x="4892" y="1044553"/>
                  </a:lnTo>
                  <a:lnTo>
                    <a:pt x="10919" y="1091980"/>
                  </a:lnTo>
                  <a:lnTo>
                    <a:pt x="19253" y="1138647"/>
                  </a:lnTo>
                  <a:lnTo>
                    <a:pt x="29834" y="1184496"/>
                  </a:lnTo>
                  <a:lnTo>
                    <a:pt x="42604" y="1229466"/>
                  </a:lnTo>
                  <a:lnTo>
                    <a:pt x="57503" y="1273498"/>
                  </a:lnTo>
                  <a:lnTo>
                    <a:pt x="74471" y="1316533"/>
                  </a:lnTo>
                  <a:lnTo>
                    <a:pt x="93449" y="1358511"/>
                  </a:lnTo>
                  <a:lnTo>
                    <a:pt x="114377" y="1399372"/>
                  </a:lnTo>
                  <a:lnTo>
                    <a:pt x="137195" y="1439057"/>
                  </a:lnTo>
                  <a:lnTo>
                    <a:pt x="161845" y="1477507"/>
                  </a:lnTo>
                  <a:lnTo>
                    <a:pt x="188266" y="1514661"/>
                  </a:lnTo>
                  <a:lnTo>
                    <a:pt x="216399" y="1550461"/>
                  </a:lnTo>
                  <a:lnTo>
                    <a:pt x="246184" y="1584847"/>
                  </a:lnTo>
                  <a:lnTo>
                    <a:pt x="277563" y="1617758"/>
                  </a:lnTo>
                  <a:lnTo>
                    <a:pt x="310474" y="1649137"/>
                  </a:lnTo>
                  <a:lnTo>
                    <a:pt x="344860" y="1678922"/>
                  </a:lnTo>
                  <a:lnTo>
                    <a:pt x="380660" y="1707055"/>
                  </a:lnTo>
                  <a:lnTo>
                    <a:pt x="417814" y="1733476"/>
                  </a:lnTo>
                  <a:lnTo>
                    <a:pt x="456264" y="1758126"/>
                  </a:lnTo>
                  <a:lnTo>
                    <a:pt x="495949" y="1780944"/>
                  </a:lnTo>
                  <a:lnTo>
                    <a:pt x="536810" y="1801872"/>
                  </a:lnTo>
                  <a:lnTo>
                    <a:pt x="578788" y="1820850"/>
                  </a:lnTo>
                  <a:lnTo>
                    <a:pt x="621823" y="1837818"/>
                  </a:lnTo>
                  <a:lnTo>
                    <a:pt x="665855" y="1852717"/>
                  </a:lnTo>
                  <a:lnTo>
                    <a:pt x="710825" y="1865487"/>
                  </a:lnTo>
                  <a:lnTo>
                    <a:pt x="756674" y="1876069"/>
                  </a:lnTo>
                  <a:lnTo>
                    <a:pt x="803341" y="1884403"/>
                  </a:lnTo>
                  <a:lnTo>
                    <a:pt x="850768" y="1890429"/>
                  </a:lnTo>
                  <a:lnTo>
                    <a:pt x="898894" y="1894089"/>
                  </a:lnTo>
                  <a:lnTo>
                    <a:pt x="947661" y="1895322"/>
                  </a:lnTo>
                  <a:lnTo>
                    <a:pt x="996427" y="1894089"/>
                  </a:lnTo>
                  <a:lnTo>
                    <a:pt x="1044553" y="1890429"/>
                  </a:lnTo>
                  <a:lnTo>
                    <a:pt x="1091980" y="1884403"/>
                  </a:lnTo>
                  <a:lnTo>
                    <a:pt x="1138647" y="1876069"/>
                  </a:lnTo>
                  <a:lnTo>
                    <a:pt x="1184496" y="1865487"/>
                  </a:lnTo>
                  <a:lnTo>
                    <a:pt x="1229466" y="1852717"/>
                  </a:lnTo>
                  <a:lnTo>
                    <a:pt x="1273498" y="1837818"/>
                  </a:lnTo>
                  <a:lnTo>
                    <a:pt x="1316533" y="1820850"/>
                  </a:lnTo>
                  <a:lnTo>
                    <a:pt x="1358511" y="1801872"/>
                  </a:lnTo>
                  <a:lnTo>
                    <a:pt x="1399372" y="1780944"/>
                  </a:lnTo>
                  <a:lnTo>
                    <a:pt x="1439057" y="1758126"/>
                  </a:lnTo>
                  <a:lnTo>
                    <a:pt x="1477507" y="1733476"/>
                  </a:lnTo>
                  <a:lnTo>
                    <a:pt x="1514661" y="1707055"/>
                  </a:lnTo>
                  <a:lnTo>
                    <a:pt x="1550461" y="1678922"/>
                  </a:lnTo>
                  <a:lnTo>
                    <a:pt x="1584847" y="1649137"/>
                  </a:lnTo>
                  <a:lnTo>
                    <a:pt x="1617758" y="1617758"/>
                  </a:lnTo>
                  <a:lnTo>
                    <a:pt x="1649137" y="1584847"/>
                  </a:lnTo>
                  <a:lnTo>
                    <a:pt x="1678922" y="1550461"/>
                  </a:lnTo>
                  <a:lnTo>
                    <a:pt x="1707055" y="1514661"/>
                  </a:lnTo>
                  <a:lnTo>
                    <a:pt x="1733476" y="1477507"/>
                  </a:lnTo>
                  <a:lnTo>
                    <a:pt x="1758126" y="1439057"/>
                  </a:lnTo>
                  <a:lnTo>
                    <a:pt x="1780944" y="1399372"/>
                  </a:lnTo>
                  <a:lnTo>
                    <a:pt x="1801872" y="1358511"/>
                  </a:lnTo>
                  <a:lnTo>
                    <a:pt x="1820850" y="1316533"/>
                  </a:lnTo>
                  <a:lnTo>
                    <a:pt x="1837818" y="1273498"/>
                  </a:lnTo>
                  <a:lnTo>
                    <a:pt x="1852717" y="1229466"/>
                  </a:lnTo>
                  <a:lnTo>
                    <a:pt x="1865487" y="1184496"/>
                  </a:lnTo>
                  <a:lnTo>
                    <a:pt x="1876069" y="1138647"/>
                  </a:lnTo>
                  <a:lnTo>
                    <a:pt x="1884403" y="1091980"/>
                  </a:lnTo>
                  <a:lnTo>
                    <a:pt x="1890429" y="1044553"/>
                  </a:lnTo>
                  <a:lnTo>
                    <a:pt x="1894089" y="996427"/>
                  </a:lnTo>
                  <a:lnTo>
                    <a:pt x="1895322" y="947661"/>
                  </a:lnTo>
                  <a:lnTo>
                    <a:pt x="1894089" y="898894"/>
                  </a:lnTo>
                  <a:lnTo>
                    <a:pt x="1890429" y="850768"/>
                  </a:lnTo>
                  <a:lnTo>
                    <a:pt x="1884403" y="803341"/>
                  </a:lnTo>
                  <a:lnTo>
                    <a:pt x="1876069" y="756674"/>
                  </a:lnTo>
                  <a:lnTo>
                    <a:pt x="1865487" y="710825"/>
                  </a:lnTo>
                  <a:lnTo>
                    <a:pt x="1852717" y="665855"/>
                  </a:lnTo>
                  <a:lnTo>
                    <a:pt x="1837818" y="621823"/>
                  </a:lnTo>
                  <a:lnTo>
                    <a:pt x="1820850" y="578788"/>
                  </a:lnTo>
                  <a:lnTo>
                    <a:pt x="1801872" y="536810"/>
                  </a:lnTo>
                  <a:lnTo>
                    <a:pt x="1780944" y="495949"/>
                  </a:lnTo>
                  <a:lnTo>
                    <a:pt x="1758126" y="456264"/>
                  </a:lnTo>
                  <a:lnTo>
                    <a:pt x="1733476" y="417814"/>
                  </a:lnTo>
                  <a:lnTo>
                    <a:pt x="1707055" y="380660"/>
                  </a:lnTo>
                  <a:lnTo>
                    <a:pt x="1678922" y="344860"/>
                  </a:lnTo>
                  <a:lnTo>
                    <a:pt x="1649137" y="310474"/>
                  </a:lnTo>
                  <a:lnTo>
                    <a:pt x="1617758" y="277563"/>
                  </a:lnTo>
                  <a:lnTo>
                    <a:pt x="1584847" y="246184"/>
                  </a:lnTo>
                  <a:lnTo>
                    <a:pt x="1550461" y="216399"/>
                  </a:lnTo>
                  <a:lnTo>
                    <a:pt x="1514661" y="188266"/>
                  </a:lnTo>
                  <a:lnTo>
                    <a:pt x="1477507" y="161845"/>
                  </a:lnTo>
                  <a:lnTo>
                    <a:pt x="1439057" y="137195"/>
                  </a:lnTo>
                  <a:lnTo>
                    <a:pt x="1399372" y="114377"/>
                  </a:lnTo>
                  <a:lnTo>
                    <a:pt x="1358511" y="93449"/>
                  </a:lnTo>
                  <a:lnTo>
                    <a:pt x="1316533" y="74471"/>
                  </a:lnTo>
                  <a:lnTo>
                    <a:pt x="1273498" y="57503"/>
                  </a:lnTo>
                  <a:lnTo>
                    <a:pt x="1229466" y="42604"/>
                  </a:lnTo>
                  <a:lnTo>
                    <a:pt x="1184496" y="29834"/>
                  </a:lnTo>
                  <a:lnTo>
                    <a:pt x="1138647" y="19253"/>
                  </a:lnTo>
                  <a:lnTo>
                    <a:pt x="1091980" y="10919"/>
                  </a:lnTo>
                  <a:lnTo>
                    <a:pt x="1044553" y="4892"/>
                  </a:lnTo>
                  <a:lnTo>
                    <a:pt x="996427" y="1233"/>
                  </a:lnTo>
                  <a:lnTo>
                    <a:pt x="947661" y="0"/>
                  </a:lnTo>
                  <a:close/>
                </a:path>
              </a:pathLst>
            </a:custGeom>
            <a:solidFill>
              <a:srgbClr val="C31919">
                <a:alpha val="1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4" name="object 34" descr=""/>
            <p:cNvSpPr/>
            <p:nvPr/>
          </p:nvSpPr>
          <p:spPr>
            <a:xfrm>
              <a:off x="6952359" y="6592300"/>
              <a:ext cx="1895475" cy="1895475"/>
            </a:xfrm>
            <a:custGeom>
              <a:avLst/>
              <a:gdLst/>
              <a:ahLst/>
              <a:cxnLst/>
              <a:rect l="l" t="t" r="r" b="b"/>
              <a:pathLst>
                <a:path w="1895475" h="1895475">
                  <a:moveTo>
                    <a:pt x="947661" y="0"/>
                  </a:moveTo>
                  <a:lnTo>
                    <a:pt x="996427" y="1233"/>
                  </a:lnTo>
                  <a:lnTo>
                    <a:pt x="1044554" y="4892"/>
                  </a:lnTo>
                  <a:lnTo>
                    <a:pt x="1091980" y="10919"/>
                  </a:lnTo>
                  <a:lnTo>
                    <a:pt x="1138648" y="19253"/>
                  </a:lnTo>
                  <a:lnTo>
                    <a:pt x="1184496" y="29834"/>
                  </a:lnTo>
                  <a:lnTo>
                    <a:pt x="1229466" y="42604"/>
                  </a:lnTo>
                  <a:lnTo>
                    <a:pt x="1273498" y="57503"/>
                  </a:lnTo>
                  <a:lnTo>
                    <a:pt x="1316533" y="74471"/>
                  </a:lnTo>
                  <a:lnTo>
                    <a:pt x="1358511" y="93449"/>
                  </a:lnTo>
                  <a:lnTo>
                    <a:pt x="1399372" y="114377"/>
                  </a:lnTo>
                  <a:lnTo>
                    <a:pt x="1439058" y="137196"/>
                  </a:lnTo>
                  <a:lnTo>
                    <a:pt x="1477507" y="161845"/>
                  </a:lnTo>
                  <a:lnTo>
                    <a:pt x="1514662" y="188266"/>
                  </a:lnTo>
                  <a:lnTo>
                    <a:pt x="1550461" y="216399"/>
                  </a:lnTo>
                  <a:lnTo>
                    <a:pt x="1584847" y="246185"/>
                  </a:lnTo>
                  <a:lnTo>
                    <a:pt x="1617758" y="277563"/>
                  </a:lnTo>
                  <a:lnTo>
                    <a:pt x="1649137" y="310475"/>
                  </a:lnTo>
                  <a:lnTo>
                    <a:pt x="1678922" y="344860"/>
                  </a:lnTo>
                  <a:lnTo>
                    <a:pt x="1707055" y="380660"/>
                  </a:lnTo>
                  <a:lnTo>
                    <a:pt x="1733476" y="417814"/>
                  </a:lnTo>
                  <a:lnTo>
                    <a:pt x="1758126" y="456264"/>
                  </a:lnTo>
                  <a:lnTo>
                    <a:pt x="1780944" y="495949"/>
                  </a:lnTo>
                  <a:lnTo>
                    <a:pt x="1801872" y="536810"/>
                  </a:lnTo>
                  <a:lnTo>
                    <a:pt x="1820850" y="578788"/>
                  </a:lnTo>
                  <a:lnTo>
                    <a:pt x="1837818" y="621823"/>
                  </a:lnTo>
                  <a:lnTo>
                    <a:pt x="1852717" y="665855"/>
                  </a:lnTo>
                  <a:lnTo>
                    <a:pt x="1865487" y="710825"/>
                  </a:lnTo>
                  <a:lnTo>
                    <a:pt x="1876069" y="756674"/>
                  </a:lnTo>
                  <a:lnTo>
                    <a:pt x="1884403" y="803341"/>
                  </a:lnTo>
                  <a:lnTo>
                    <a:pt x="1890429" y="850768"/>
                  </a:lnTo>
                  <a:lnTo>
                    <a:pt x="1894089" y="898894"/>
                  </a:lnTo>
                  <a:lnTo>
                    <a:pt x="1895322" y="947661"/>
                  </a:lnTo>
                  <a:lnTo>
                    <a:pt x="1894089" y="996427"/>
                  </a:lnTo>
                  <a:lnTo>
                    <a:pt x="1890429" y="1044554"/>
                  </a:lnTo>
                  <a:lnTo>
                    <a:pt x="1884403" y="1091980"/>
                  </a:lnTo>
                  <a:lnTo>
                    <a:pt x="1876069" y="1138648"/>
                  </a:lnTo>
                  <a:lnTo>
                    <a:pt x="1865487" y="1184496"/>
                  </a:lnTo>
                  <a:lnTo>
                    <a:pt x="1852717" y="1229466"/>
                  </a:lnTo>
                  <a:lnTo>
                    <a:pt x="1837818" y="1273498"/>
                  </a:lnTo>
                  <a:lnTo>
                    <a:pt x="1820850" y="1316533"/>
                  </a:lnTo>
                  <a:lnTo>
                    <a:pt x="1801872" y="1358511"/>
                  </a:lnTo>
                  <a:lnTo>
                    <a:pt x="1780944" y="1399372"/>
                  </a:lnTo>
                  <a:lnTo>
                    <a:pt x="1758126" y="1439058"/>
                  </a:lnTo>
                  <a:lnTo>
                    <a:pt x="1733476" y="1477507"/>
                  </a:lnTo>
                  <a:lnTo>
                    <a:pt x="1707055" y="1514662"/>
                  </a:lnTo>
                  <a:lnTo>
                    <a:pt x="1678922" y="1550461"/>
                  </a:lnTo>
                  <a:lnTo>
                    <a:pt x="1649137" y="1584847"/>
                  </a:lnTo>
                  <a:lnTo>
                    <a:pt x="1617758" y="1617758"/>
                  </a:lnTo>
                  <a:lnTo>
                    <a:pt x="1584847" y="1649137"/>
                  </a:lnTo>
                  <a:lnTo>
                    <a:pt x="1550461" y="1678922"/>
                  </a:lnTo>
                  <a:lnTo>
                    <a:pt x="1514662" y="1707055"/>
                  </a:lnTo>
                  <a:lnTo>
                    <a:pt x="1477507" y="1733476"/>
                  </a:lnTo>
                  <a:lnTo>
                    <a:pt x="1439058" y="1758126"/>
                  </a:lnTo>
                  <a:lnTo>
                    <a:pt x="1399372" y="1780944"/>
                  </a:lnTo>
                  <a:lnTo>
                    <a:pt x="1358511" y="1801872"/>
                  </a:lnTo>
                  <a:lnTo>
                    <a:pt x="1316533" y="1820850"/>
                  </a:lnTo>
                  <a:lnTo>
                    <a:pt x="1273498" y="1837818"/>
                  </a:lnTo>
                  <a:lnTo>
                    <a:pt x="1229466" y="1852717"/>
                  </a:lnTo>
                  <a:lnTo>
                    <a:pt x="1184496" y="1865487"/>
                  </a:lnTo>
                  <a:lnTo>
                    <a:pt x="1138648" y="1876069"/>
                  </a:lnTo>
                  <a:lnTo>
                    <a:pt x="1091980" y="1884403"/>
                  </a:lnTo>
                  <a:lnTo>
                    <a:pt x="1044554" y="1890429"/>
                  </a:lnTo>
                  <a:lnTo>
                    <a:pt x="996427" y="1894089"/>
                  </a:lnTo>
                  <a:lnTo>
                    <a:pt x="947661" y="1895322"/>
                  </a:lnTo>
                  <a:lnTo>
                    <a:pt x="898894" y="1894089"/>
                  </a:lnTo>
                  <a:lnTo>
                    <a:pt x="850768" y="1890429"/>
                  </a:lnTo>
                  <a:lnTo>
                    <a:pt x="803341" y="1884403"/>
                  </a:lnTo>
                  <a:lnTo>
                    <a:pt x="756674" y="1876069"/>
                  </a:lnTo>
                  <a:lnTo>
                    <a:pt x="710825" y="1865487"/>
                  </a:lnTo>
                  <a:lnTo>
                    <a:pt x="665855" y="1852717"/>
                  </a:lnTo>
                  <a:lnTo>
                    <a:pt x="621823" y="1837818"/>
                  </a:lnTo>
                  <a:lnTo>
                    <a:pt x="578788" y="1820850"/>
                  </a:lnTo>
                  <a:lnTo>
                    <a:pt x="536810" y="1801872"/>
                  </a:lnTo>
                  <a:lnTo>
                    <a:pt x="495949" y="1780944"/>
                  </a:lnTo>
                  <a:lnTo>
                    <a:pt x="456264" y="1758126"/>
                  </a:lnTo>
                  <a:lnTo>
                    <a:pt x="417814" y="1733476"/>
                  </a:lnTo>
                  <a:lnTo>
                    <a:pt x="380660" y="1707055"/>
                  </a:lnTo>
                  <a:lnTo>
                    <a:pt x="344860" y="1678922"/>
                  </a:lnTo>
                  <a:lnTo>
                    <a:pt x="310475" y="1649137"/>
                  </a:lnTo>
                  <a:lnTo>
                    <a:pt x="277563" y="1617758"/>
                  </a:lnTo>
                  <a:lnTo>
                    <a:pt x="246185" y="1584847"/>
                  </a:lnTo>
                  <a:lnTo>
                    <a:pt x="216399" y="1550461"/>
                  </a:lnTo>
                  <a:lnTo>
                    <a:pt x="188266" y="1514662"/>
                  </a:lnTo>
                  <a:lnTo>
                    <a:pt x="161845" y="1477507"/>
                  </a:lnTo>
                  <a:lnTo>
                    <a:pt x="137196" y="1439058"/>
                  </a:lnTo>
                  <a:lnTo>
                    <a:pt x="114377" y="1399372"/>
                  </a:lnTo>
                  <a:lnTo>
                    <a:pt x="93449" y="1358511"/>
                  </a:lnTo>
                  <a:lnTo>
                    <a:pt x="74471" y="1316533"/>
                  </a:lnTo>
                  <a:lnTo>
                    <a:pt x="57503" y="1273498"/>
                  </a:lnTo>
                  <a:lnTo>
                    <a:pt x="42604" y="1229466"/>
                  </a:lnTo>
                  <a:lnTo>
                    <a:pt x="29834" y="1184496"/>
                  </a:lnTo>
                  <a:lnTo>
                    <a:pt x="19253" y="1138648"/>
                  </a:lnTo>
                  <a:lnTo>
                    <a:pt x="10919" y="1091980"/>
                  </a:lnTo>
                  <a:lnTo>
                    <a:pt x="4892" y="1044554"/>
                  </a:lnTo>
                  <a:lnTo>
                    <a:pt x="1233" y="996427"/>
                  </a:lnTo>
                  <a:lnTo>
                    <a:pt x="0" y="947661"/>
                  </a:lnTo>
                  <a:lnTo>
                    <a:pt x="1233" y="898894"/>
                  </a:lnTo>
                  <a:lnTo>
                    <a:pt x="4892" y="850768"/>
                  </a:lnTo>
                  <a:lnTo>
                    <a:pt x="10919" y="803341"/>
                  </a:lnTo>
                  <a:lnTo>
                    <a:pt x="19253" y="756674"/>
                  </a:lnTo>
                  <a:lnTo>
                    <a:pt x="29834" y="710825"/>
                  </a:lnTo>
                  <a:lnTo>
                    <a:pt x="42604" y="665855"/>
                  </a:lnTo>
                  <a:lnTo>
                    <a:pt x="57503" y="621823"/>
                  </a:lnTo>
                  <a:lnTo>
                    <a:pt x="74471" y="578788"/>
                  </a:lnTo>
                  <a:lnTo>
                    <a:pt x="93449" y="536810"/>
                  </a:lnTo>
                  <a:lnTo>
                    <a:pt x="114377" y="495949"/>
                  </a:lnTo>
                  <a:lnTo>
                    <a:pt x="137196" y="456264"/>
                  </a:lnTo>
                  <a:lnTo>
                    <a:pt x="161845" y="417814"/>
                  </a:lnTo>
                  <a:lnTo>
                    <a:pt x="188266" y="380660"/>
                  </a:lnTo>
                  <a:lnTo>
                    <a:pt x="216399" y="344860"/>
                  </a:lnTo>
                  <a:lnTo>
                    <a:pt x="246185" y="310475"/>
                  </a:lnTo>
                  <a:lnTo>
                    <a:pt x="277563" y="277563"/>
                  </a:lnTo>
                  <a:lnTo>
                    <a:pt x="310475" y="246185"/>
                  </a:lnTo>
                  <a:lnTo>
                    <a:pt x="344860" y="216399"/>
                  </a:lnTo>
                  <a:lnTo>
                    <a:pt x="380660" y="188266"/>
                  </a:lnTo>
                  <a:lnTo>
                    <a:pt x="417814" y="161845"/>
                  </a:lnTo>
                  <a:lnTo>
                    <a:pt x="456264" y="137196"/>
                  </a:lnTo>
                  <a:lnTo>
                    <a:pt x="495949" y="114377"/>
                  </a:lnTo>
                  <a:lnTo>
                    <a:pt x="536810" y="93449"/>
                  </a:lnTo>
                  <a:lnTo>
                    <a:pt x="578788" y="74471"/>
                  </a:lnTo>
                  <a:lnTo>
                    <a:pt x="621823" y="57503"/>
                  </a:lnTo>
                  <a:lnTo>
                    <a:pt x="665855" y="42604"/>
                  </a:lnTo>
                  <a:lnTo>
                    <a:pt x="710825" y="29834"/>
                  </a:lnTo>
                  <a:lnTo>
                    <a:pt x="756674" y="19253"/>
                  </a:lnTo>
                  <a:lnTo>
                    <a:pt x="803341" y="10919"/>
                  </a:lnTo>
                  <a:lnTo>
                    <a:pt x="850768" y="4892"/>
                  </a:lnTo>
                  <a:lnTo>
                    <a:pt x="898894" y="1233"/>
                  </a:lnTo>
                  <a:lnTo>
                    <a:pt x="947661" y="0"/>
                  </a:lnTo>
                </a:path>
              </a:pathLst>
            </a:custGeom>
            <a:ln w="29105">
              <a:solidFill>
                <a:srgbClr val="C31919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35" name="object 35" descr=""/>
          <p:cNvSpPr txBox="1"/>
          <p:nvPr/>
        </p:nvSpPr>
        <p:spPr>
          <a:xfrm>
            <a:off x="7331316" y="6952145"/>
            <a:ext cx="1126490" cy="114173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390525" marR="89535" indent="-378460">
              <a:lnSpc>
                <a:spcPct val="112000"/>
              </a:lnSpc>
              <a:spcBef>
                <a:spcPts val="90"/>
              </a:spcBef>
            </a:pPr>
            <a:r>
              <a:rPr dirty="0" sz="1450" spc="145" b="1">
                <a:solidFill>
                  <a:srgbClr val="FFFFFF"/>
                </a:solidFill>
                <a:latin typeface="Roboto"/>
                <a:cs typeface="Roboto"/>
              </a:rPr>
              <a:t>AUMENTO </a:t>
            </a:r>
            <a:r>
              <a:rPr dirty="0" sz="1450" spc="75" b="1">
                <a:solidFill>
                  <a:srgbClr val="FFFFFF"/>
                </a:solidFill>
                <a:latin typeface="Roboto"/>
                <a:cs typeface="Roboto"/>
              </a:rPr>
              <a:t>EN </a:t>
            </a:r>
            <a:endParaRPr sz="1450">
              <a:latin typeface="Roboto"/>
              <a:cs typeface="Roboto"/>
            </a:endParaRPr>
          </a:p>
          <a:p>
            <a:pPr marL="13335">
              <a:lnSpc>
                <a:spcPct val="100000"/>
              </a:lnSpc>
              <a:spcBef>
                <a:spcPts val="209"/>
              </a:spcBef>
            </a:pPr>
            <a:r>
              <a:rPr dirty="0" sz="1450" spc="155" b="1">
                <a:solidFill>
                  <a:srgbClr val="FFFFFF"/>
                </a:solidFill>
                <a:latin typeface="Roboto"/>
                <a:cs typeface="Roboto"/>
              </a:rPr>
              <a:t>ESTIMADO </a:t>
            </a:r>
            <a:endParaRPr sz="1450">
              <a:latin typeface="Roboto"/>
              <a:cs typeface="Roboto"/>
            </a:endParaRPr>
          </a:p>
          <a:p>
            <a:pPr marL="171450">
              <a:lnSpc>
                <a:spcPct val="100000"/>
              </a:lnSpc>
              <a:spcBef>
                <a:spcPts val="1030"/>
              </a:spcBef>
            </a:pPr>
            <a:r>
              <a:rPr dirty="0" sz="1600" spc="95">
                <a:solidFill>
                  <a:srgbClr val="FFFFFF"/>
                </a:solidFill>
                <a:latin typeface="Roboto"/>
                <a:cs typeface="Roboto"/>
              </a:rPr>
              <a:t>$;00.00</a:t>
            </a:r>
            <a:endParaRPr sz="1600">
              <a:latin typeface="Roboto"/>
              <a:cs typeface="Roboto"/>
            </a:endParaRPr>
          </a:p>
        </p:txBody>
      </p:sp>
      <p:grpSp>
        <p:nvGrpSpPr>
          <p:cNvPr id="36" name="object 36" descr=""/>
          <p:cNvGrpSpPr/>
          <p:nvPr/>
        </p:nvGrpSpPr>
        <p:grpSpPr>
          <a:xfrm>
            <a:off x="13266456" y="1542569"/>
            <a:ext cx="2270760" cy="2296795"/>
            <a:chOff x="13266456" y="1542569"/>
            <a:chExt cx="2270760" cy="2296795"/>
          </a:xfrm>
        </p:grpSpPr>
        <p:sp>
          <p:nvSpPr>
            <p:cNvPr id="37" name="object 37" descr=""/>
            <p:cNvSpPr/>
            <p:nvPr/>
          </p:nvSpPr>
          <p:spPr>
            <a:xfrm>
              <a:off x="13281006" y="1557122"/>
              <a:ext cx="2242185" cy="2267585"/>
            </a:xfrm>
            <a:custGeom>
              <a:avLst/>
              <a:gdLst/>
              <a:ahLst/>
              <a:cxnLst/>
              <a:rect l="l" t="t" r="r" b="b"/>
              <a:pathLst>
                <a:path w="2242184" h="2267585">
                  <a:moveTo>
                    <a:pt x="1120794" y="0"/>
                  </a:moveTo>
                  <a:lnTo>
                    <a:pt x="1072023" y="1584"/>
                  </a:lnTo>
                  <a:lnTo>
                    <a:pt x="1023798" y="5197"/>
                  </a:lnTo>
                  <a:lnTo>
                    <a:pt x="976159" y="10798"/>
                  </a:lnTo>
                  <a:lnTo>
                    <a:pt x="929148" y="18344"/>
                  </a:lnTo>
                  <a:lnTo>
                    <a:pt x="882807" y="27793"/>
                  </a:lnTo>
                  <a:lnTo>
                    <a:pt x="837177" y="39105"/>
                  </a:lnTo>
                  <a:lnTo>
                    <a:pt x="792299" y="52236"/>
                  </a:lnTo>
                  <a:lnTo>
                    <a:pt x="748215" y="67145"/>
                  </a:lnTo>
                  <a:lnTo>
                    <a:pt x="704966" y="83790"/>
                  </a:lnTo>
                  <a:lnTo>
                    <a:pt x="662593" y="102129"/>
                  </a:lnTo>
                  <a:lnTo>
                    <a:pt x="621138" y="122121"/>
                  </a:lnTo>
                  <a:lnTo>
                    <a:pt x="580642" y="143723"/>
                  </a:lnTo>
                  <a:lnTo>
                    <a:pt x="541147" y="166894"/>
                  </a:lnTo>
                  <a:lnTo>
                    <a:pt x="502694" y="191592"/>
                  </a:lnTo>
                  <a:lnTo>
                    <a:pt x="465324" y="217775"/>
                  </a:lnTo>
                  <a:lnTo>
                    <a:pt x="429079" y="245401"/>
                  </a:lnTo>
                  <a:lnTo>
                    <a:pt x="394000" y="274428"/>
                  </a:lnTo>
                  <a:lnTo>
                    <a:pt x="360128" y="304815"/>
                  </a:lnTo>
                  <a:lnTo>
                    <a:pt x="327506" y="336519"/>
                  </a:lnTo>
                  <a:lnTo>
                    <a:pt x="296173" y="369499"/>
                  </a:lnTo>
                  <a:lnTo>
                    <a:pt x="266172" y="403713"/>
                  </a:lnTo>
                  <a:lnTo>
                    <a:pt x="237545" y="439119"/>
                  </a:lnTo>
                  <a:lnTo>
                    <a:pt x="210331" y="475674"/>
                  </a:lnTo>
                  <a:lnTo>
                    <a:pt x="184574" y="513339"/>
                  </a:lnTo>
                  <a:lnTo>
                    <a:pt x="160313" y="552069"/>
                  </a:lnTo>
                  <a:lnTo>
                    <a:pt x="137591" y="591824"/>
                  </a:lnTo>
                  <a:lnTo>
                    <a:pt x="116449" y="632562"/>
                  </a:lnTo>
                  <a:lnTo>
                    <a:pt x="96929" y="674241"/>
                  </a:lnTo>
                  <a:lnTo>
                    <a:pt x="79071" y="716819"/>
                  </a:lnTo>
                  <a:lnTo>
                    <a:pt x="62917" y="760254"/>
                  </a:lnTo>
                  <a:lnTo>
                    <a:pt x="48509" y="804504"/>
                  </a:lnTo>
                  <a:lnTo>
                    <a:pt x="35887" y="849528"/>
                  </a:lnTo>
                  <a:lnTo>
                    <a:pt x="25094" y="895283"/>
                  </a:lnTo>
                  <a:lnTo>
                    <a:pt x="16170" y="941728"/>
                  </a:lnTo>
                  <a:lnTo>
                    <a:pt x="9158" y="988821"/>
                  </a:lnTo>
                  <a:lnTo>
                    <a:pt x="4097" y="1036520"/>
                  </a:lnTo>
                  <a:lnTo>
                    <a:pt x="1031" y="1084783"/>
                  </a:lnTo>
                  <a:lnTo>
                    <a:pt x="0" y="1133569"/>
                  </a:lnTo>
                  <a:lnTo>
                    <a:pt x="1031" y="1182354"/>
                  </a:lnTo>
                  <a:lnTo>
                    <a:pt x="4097" y="1230618"/>
                  </a:lnTo>
                  <a:lnTo>
                    <a:pt x="9158" y="1278317"/>
                  </a:lnTo>
                  <a:lnTo>
                    <a:pt x="16170" y="1325410"/>
                  </a:lnTo>
                  <a:lnTo>
                    <a:pt x="25094" y="1371855"/>
                  </a:lnTo>
                  <a:lnTo>
                    <a:pt x="35887" y="1417610"/>
                  </a:lnTo>
                  <a:lnTo>
                    <a:pt x="48509" y="1462634"/>
                  </a:lnTo>
                  <a:lnTo>
                    <a:pt x="62917" y="1506884"/>
                  </a:lnTo>
                  <a:lnTo>
                    <a:pt x="79071" y="1550319"/>
                  </a:lnTo>
                  <a:lnTo>
                    <a:pt x="96929" y="1592897"/>
                  </a:lnTo>
                  <a:lnTo>
                    <a:pt x="116449" y="1634576"/>
                  </a:lnTo>
                  <a:lnTo>
                    <a:pt x="137591" y="1675314"/>
                  </a:lnTo>
                  <a:lnTo>
                    <a:pt x="160313" y="1715069"/>
                  </a:lnTo>
                  <a:lnTo>
                    <a:pt x="184574" y="1753800"/>
                  </a:lnTo>
                  <a:lnTo>
                    <a:pt x="210331" y="1791464"/>
                  </a:lnTo>
                  <a:lnTo>
                    <a:pt x="237545" y="1828020"/>
                  </a:lnTo>
                  <a:lnTo>
                    <a:pt x="266172" y="1863426"/>
                  </a:lnTo>
                  <a:lnTo>
                    <a:pt x="296173" y="1897640"/>
                  </a:lnTo>
                  <a:lnTo>
                    <a:pt x="327506" y="1930620"/>
                  </a:lnTo>
                  <a:lnTo>
                    <a:pt x="360128" y="1962324"/>
                  </a:lnTo>
                  <a:lnTo>
                    <a:pt x="394000" y="1992711"/>
                  </a:lnTo>
                  <a:lnTo>
                    <a:pt x="429079" y="2021738"/>
                  </a:lnTo>
                  <a:lnTo>
                    <a:pt x="465324" y="2049364"/>
                  </a:lnTo>
                  <a:lnTo>
                    <a:pt x="502694" y="2075547"/>
                  </a:lnTo>
                  <a:lnTo>
                    <a:pt x="541147" y="2100244"/>
                  </a:lnTo>
                  <a:lnTo>
                    <a:pt x="580642" y="2123416"/>
                  </a:lnTo>
                  <a:lnTo>
                    <a:pt x="621138" y="2145018"/>
                  </a:lnTo>
                  <a:lnTo>
                    <a:pt x="662593" y="2165010"/>
                  </a:lnTo>
                  <a:lnTo>
                    <a:pt x="704966" y="2183349"/>
                  </a:lnTo>
                  <a:lnTo>
                    <a:pt x="748215" y="2199994"/>
                  </a:lnTo>
                  <a:lnTo>
                    <a:pt x="792299" y="2214903"/>
                  </a:lnTo>
                  <a:lnTo>
                    <a:pt x="837177" y="2228034"/>
                  </a:lnTo>
                  <a:lnTo>
                    <a:pt x="882807" y="2239345"/>
                  </a:lnTo>
                  <a:lnTo>
                    <a:pt x="929148" y="2248795"/>
                  </a:lnTo>
                  <a:lnTo>
                    <a:pt x="976159" y="2256341"/>
                  </a:lnTo>
                  <a:lnTo>
                    <a:pt x="1023798" y="2261942"/>
                  </a:lnTo>
                  <a:lnTo>
                    <a:pt x="1072023" y="2265555"/>
                  </a:lnTo>
                  <a:lnTo>
                    <a:pt x="1120794" y="2267139"/>
                  </a:lnTo>
                  <a:lnTo>
                    <a:pt x="1169565" y="2265555"/>
                  </a:lnTo>
                  <a:lnTo>
                    <a:pt x="1217790" y="2261942"/>
                  </a:lnTo>
                  <a:lnTo>
                    <a:pt x="1265429" y="2256341"/>
                  </a:lnTo>
                  <a:lnTo>
                    <a:pt x="1312439" y="2248795"/>
                  </a:lnTo>
                  <a:lnTo>
                    <a:pt x="1358780" y="2239345"/>
                  </a:lnTo>
                  <a:lnTo>
                    <a:pt x="1404410" y="2228034"/>
                  </a:lnTo>
                  <a:lnTo>
                    <a:pt x="1449288" y="2214903"/>
                  </a:lnTo>
                  <a:lnTo>
                    <a:pt x="1493373" y="2199994"/>
                  </a:lnTo>
                  <a:lnTo>
                    <a:pt x="1536622" y="2183349"/>
                  </a:lnTo>
                  <a:lnTo>
                    <a:pt x="1578994" y="2165010"/>
                  </a:lnTo>
                  <a:lnTo>
                    <a:pt x="1620449" y="2145018"/>
                  </a:lnTo>
                  <a:lnTo>
                    <a:pt x="1660945" y="2123416"/>
                  </a:lnTo>
                  <a:lnTo>
                    <a:pt x="1700440" y="2100244"/>
                  </a:lnTo>
                  <a:lnTo>
                    <a:pt x="1738894" y="2075547"/>
                  </a:lnTo>
                  <a:lnTo>
                    <a:pt x="1776263" y="2049364"/>
                  </a:lnTo>
                  <a:lnTo>
                    <a:pt x="1812509" y="2021738"/>
                  </a:lnTo>
                  <a:lnTo>
                    <a:pt x="1847588" y="1992711"/>
                  </a:lnTo>
                  <a:lnTo>
                    <a:pt x="1881459" y="1962324"/>
                  </a:lnTo>
                  <a:lnTo>
                    <a:pt x="1914082" y="1930620"/>
                  </a:lnTo>
                  <a:lnTo>
                    <a:pt x="1945414" y="1897640"/>
                  </a:lnTo>
                  <a:lnTo>
                    <a:pt x="1975415" y="1863426"/>
                  </a:lnTo>
                  <a:lnTo>
                    <a:pt x="2004043" y="1828020"/>
                  </a:lnTo>
                  <a:lnTo>
                    <a:pt x="2031256" y="1791464"/>
                  </a:lnTo>
                  <a:lnTo>
                    <a:pt x="2057014" y="1753800"/>
                  </a:lnTo>
                  <a:lnTo>
                    <a:pt x="2081274" y="1715069"/>
                  </a:lnTo>
                  <a:lnTo>
                    <a:pt x="2103996" y="1675314"/>
                  </a:lnTo>
                  <a:lnTo>
                    <a:pt x="2125138" y="1634576"/>
                  </a:lnTo>
                  <a:lnTo>
                    <a:pt x="2144659" y="1592897"/>
                  </a:lnTo>
                  <a:lnTo>
                    <a:pt x="2162517" y="1550319"/>
                  </a:lnTo>
                  <a:lnTo>
                    <a:pt x="2178670" y="1506884"/>
                  </a:lnTo>
                  <a:lnTo>
                    <a:pt x="2193079" y="1462634"/>
                  </a:lnTo>
                  <a:lnTo>
                    <a:pt x="2205700" y="1417610"/>
                  </a:lnTo>
                  <a:lnTo>
                    <a:pt x="2216494" y="1371855"/>
                  </a:lnTo>
                  <a:lnTo>
                    <a:pt x="2225417" y="1325410"/>
                  </a:lnTo>
                  <a:lnTo>
                    <a:pt x="2232430" y="1278317"/>
                  </a:lnTo>
                  <a:lnTo>
                    <a:pt x="2237490" y="1230618"/>
                  </a:lnTo>
                  <a:lnTo>
                    <a:pt x="2240557" y="1182354"/>
                  </a:lnTo>
                  <a:lnTo>
                    <a:pt x="2241588" y="1133569"/>
                  </a:lnTo>
                  <a:lnTo>
                    <a:pt x="2240557" y="1084783"/>
                  </a:lnTo>
                  <a:lnTo>
                    <a:pt x="2237490" y="1036520"/>
                  </a:lnTo>
                  <a:lnTo>
                    <a:pt x="2232430" y="988821"/>
                  </a:lnTo>
                  <a:lnTo>
                    <a:pt x="2225417" y="941728"/>
                  </a:lnTo>
                  <a:lnTo>
                    <a:pt x="2216494" y="895283"/>
                  </a:lnTo>
                  <a:lnTo>
                    <a:pt x="2205700" y="849528"/>
                  </a:lnTo>
                  <a:lnTo>
                    <a:pt x="2193079" y="804504"/>
                  </a:lnTo>
                  <a:lnTo>
                    <a:pt x="2178670" y="760254"/>
                  </a:lnTo>
                  <a:lnTo>
                    <a:pt x="2162517" y="716819"/>
                  </a:lnTo>
                  <a:lnTo>
                    <a:pt x="2144659" y="674241"/>
                  </a:lnTo>
                  <a:lnTo>
                    <a:pt x="2125138" y="632562"/>
                  </a:lnTo>
                  <a:lnTo>
                    <a:pt x="2103996" y="591824"/>
                  </a:lnTo>
                  <a:lnTo>
                    <a:pt x="2081274" y="552069"/>
                  </a:lnTo>
                  <a:lnTo>
                    <a:pt x="2057014" y="513339"/>
                  </a:lnTo>
                  <a:lnTo>
                    <a:pt x="2031256" y="475674"/>
                  </a:lnTo>
                  <a:lnTo>
                    <a:pt x="2004043" y="439119"/>
                  </a:lnTo>
                  <a:lnTo>
                    <a:pt x="1975415" y="403713"/>
                  </a:lnTo>
                  <a:lnTo>
                    <a:pt x="1945414" y="369499"/>
                  </a:lnTo>
                  <a:lnTo>
                    <a:pt x="1914082" y="336519"/>
                  </a:lnTo>
                  <a:lnTo>
                    <a:pt x="1881459" y="304815"/>
                  </a:lnTo>
                  <a:lnTo>
                    <a:pt x="1847588" y="274428"/>
                  </a:lnTo>
                  <a:lnTo>
                    <a:pt x="1812509" y="245401"/>
                  </a:lnTo>
                  <a:lnTo>
                    <a:pt x="1776263" y="217775"/>
                  </a:lnTo>
                  <a:lnTo>
                    <a:pt x="1738894" y="191592"/>
                  </a:lnTo>
                  <a:lnTo>
                    <a:pt x="1700440" y="166894"/>
                  </a:lnTo>
                  <a:lnTo>
                    <a:pt x="1660945" y="143723"/>
                  </a:lnTo>
                  <a:lnTo>
                    <a:pt x="1620449" y="122121"/>
                  </a:lnTo>
                  <a:lnTo>
                    <a:pt x="1578994" y="102129"/>
                  </a:lnTo>
                  <a:lnTo>
                    <a:pt x="1536622" y="83790"/>
                  </a:lnTo>
                  <a:lnTo>
                    <a:pt x="1493373" y="67145"/>
                  </a:lnTo>
                  <a:lnTo>
                    <a:pt x="1449288" y="52236"/>
                  </a:lnTo>
                  <a:lnTo>
                    <a:pt x="1404410" y="39105"/>
                  </a:lnTo>
                  <a:lnTo>
                    <a:pt x="1358780" y="27793"/>
                  </a:lnTo>
                  <a:lnTo>
                    <a:pt x="1312439" y="18344"/>
                  </a:lnTo>
                  <a:lnTo>
                    <a:pt x="1265429" y="10798"/>
                  </a:lnTo>
                  <a:lnTo>
                    <a:pt x="1217790" y="5197"/>
                  </a:lnTo>
                  <a:lnTo>
                    <a:pt x="1169565" y="1584"/>
                  </a:lnTo>
                  <a:lnTo>
                    <a:pt x="1120794" y="0"/>
                  </a:lnTo>
                  <a:close/>
                </a:path>
              </a:pathLst>
            </a:custGeom>
            <a:solidFill>
              <a:srgbClr val="C31919">
                <a:alpha val="1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8" name="object 38" descr=""/>
            <p:cNvSpPr/>
            <p:nvPr/>
          </p:nvSpPr>
          <p:spPr>
            <a:xfrm>
              <a:off x="13281009" y="1557121"/>
              <a:ext cx="2242185" cy="2267585"/>
            </a:xfrm>
            <a:custGeom>
              <a:avLst/>
              <a:gdLst/>
              <a:ahLst/>
              <a:cxnLst/>
              <a:rect l="l" t="t" r="r" b="b"/>
              <a:pathLst>
                <a:path w="2242184" h="2267585">
                  <a:moveTo>
                    <a:pt x="1120792" y="0"/>
                  </a:moveTo>
                  <a:lnTo>
                    <a:pt x="1169563" y="1584"/>
                  </a:lnTo>
                  <a:lnTo>
                    <a:pt x="1217788" y="5197"/>
                  </a:lnTo>
                  <a:lnTo>
                    <a:pt x="1265426" y="10798"/>
                  </a:lnTo>
                  <a:lnTo>
                    <a:pt x="1312437" y="18344"/>
                  </a:lnTo>
                  <a:lnTo>
                    <a:pt x="1358778" y="27793"/>
                  </a:lnTo>
                  <a:lnTo>
                    <a:pt x="1404408" y="39105"/>
                  </a:lnTo>
                  <a:lnTo>
                    <a:pt x="1449286" y="52236"/>
                  </a:lnTo>
                  <a:lnTo>
                    <a:pt x="1493370" y="67145"/>
                  </a:lnTo>
                  <a:lnTo>
                    <a:pt x="1536619" y="83790"/>
                  </a:lnTo>
                  <a:lnTo>
                    <a:pt x="1578992" y="102129"/>
                  </a:lnTo>
                  <a:lnTo>
                    <a:pt x="1620447" y="122121"/>
                  </a:lnTo>
                  <a:lnTo>
                    <a:pt x="1660942" y="143723"/>
                  </a:lnTo>
                  <a:lnTo>
                    <a:pt x="1700437" y="166894"/>
                  </a:lnTo>
                  <a:lnTo>
                    <a:pt x="1738890" y="191592"/>
                  </a:lnTo>
                  <a:lnTo>
                    <a:pt x="1776260" y="217775"/>
                  </a:lnTo>
                  <a:lnTo>
                    <a:pt x="1812505" y="245401"/>
                  </a:lnTo>
                  <a:lnTo>
                    <a:pt x="1847584" y="274428"/>
                  </a:lnTo>
                  <a:lnTo>
                    <a:pt x="1881456" y="304815"/>
                  </a:lnTo>
                  <a:lnTo>
                    <a:pt x="1914079" y="336519"/>
                  </a:lnTo>
                  <a:lnTo>
                    <a:pt x="1945411" y="369499"/>
                  </a:lnTo>
                  <a:lnTo>
                    <a:pt x="1975412" y="403713"/>
                  </a:lnTo>
                  <a:lnTo>
                    <a:pt x="2004040" y="439119"/>
                  </a:lnTo>
                  <a:lnTo>
                    <a:pt x="2031253" y="475675"/>
                  </a:lnTo>
                  <a:lnTo>
                    <a:pt x="2057010" y="513339"/>
                  </a:lnTo>
                  <a:lnTo>
                    <a:pt x="2081271" y="552069"/>
                  </a:lnTo>
                  <a:lnTo>
                    <a:pt x="2103993" y="591825"/>
                  </a:lnTo>
                  <a:lnTo>
                    <a:pt x="2125135" y="632563"/>
                  </a:lnTo>
                  <a:lnTo>
                    <a:pt x="2144655" y="674241"/>
                  </a:lnTo>
                  <a:lnTo>
                    <a:pt x="2162513" y="716819"/>
                  </a:lnTo>
                  <a:lnTo>
                    <a:pt x="2178667" y="760254"/>
                  </a:lnTo>
                  <a:lnTo>
                    <a:pt x="2193075" y="804504"/>
                  </a:lnTo>
                  <a:lnTo>
                    <a:pt x="2205697" y="849528"/>
                  </a:lnTo>
                  <a:lnTo>
                    <a:pt x="2216490" y="895284"/>
                  </a:lnTo>
                  <a:lnTo>
                    <a:pt x="2225414" y="941729"/>
                  </a:lnTo>
                  <a:lnTo>
                    <a:pt x="2232426" y="988822"/>
                  </a:lnTo>
                  <a:lnTo>
                    <a:pt x="2237487" y="1036521"/>
                  </a:lnTo>
                  <a:lnTo>
                    <a:pt x="2240553" y="1084784"/>
                  </a:lnTo>
                  <a:lnTo>
                    <a:pt x="2241585" y="1133569"/>
                  </a:lnTo>
                  <a:lnTo>
                    <a:pt x="2240553" y="1182355"/>
                  </a:lnTo>
                  <a:lnTo>
                    <a:pt x="2237487" y="1230618"/>
                  </a:lnTo>
                  <a:lnTo>
                    <a:pt x="2232426" y="1278317"/>
                  </a:lnTo>
                  <a:lnTo>
                    <a:pt x="2225414" y="1325410"/>
                  </a:lnTo>
                  <a:lnTo>
                    <a:pt x="2216490" y="1371855"/>
                  </a:lnTo>
                  <a:lnTo>
                    <a:pt x="2205697" y="1417610"/>
                  </a:lnTo>
                  <a:lnTo>
                    <a:pt x="2193075" y="1462634"/>
                  </a:lnTo>
                  <a:lnTo>
                    <a:pt x="2178667" y="1506884"/>
                  </a:lnTo>
                  <a:lnTo>
                    <a:pt x="2162513" y="1550319"/>
                  </a:lnTo>
                  <a:lnTo>
                    <a:pt x="2144655" y="1592897"/>
                  </a:lnTo>
                  <a:lnTo>
                    <a:pt x="2125135" y="1634576"/>
                  </a:lnTo>
                  <a:lnTo>
                    <a:pt x="2103993" y="1675314"/>
                  </a:lnTo>
                  <a:lnTo>
                    <a:pt x="2081271" y="1715069"/>
                  </a:lnTo>
                  <a:lnTo>
                    <a:pt x="2057010" y="1753800"/>
                  </a:lnTo>
                  <a:lnTo>
                    <a:pt x="2031253" y="1791464"/>
                  </a:lnTo>
                  <a:lnTo>
                    <a:pt x="2004040" y="1828020"/>
                  </a:lnTo>
                  <a:lnTo>
                    <a:pt x="1975412" y="1863426"/>
                  </a:lnTo>
                  <a:lnTo>
                    <a:pt x="1945411" y="1897639"/>
                  </a:lnTo>
                  <a:lnTo>
                    <a:pt x="1914079" y="1930619"/>
                  </a:lnTo>
                  <a:lnTo>
                    <a:pt x="1881456" y="1962323"/>
                  </a:lnTo>
                  <a:lnTo>
                    <a:pt x="1847584" y="1992710"/>
                  </a:lnTo>
                  <a:lnTo>
                    <a:pt x="1812505" y="2021737"/>
                  </a:lnTo>
                  <a:lnTo>
                    <a:pt x="1776260" y="2049363"/>
                  </a:lnTo>
                  <a:lnTo>
                    <a:pt x="1738890" y="2075546"/>
                  </a:lnTo>
                  <a:lnTo>
                    <a:pt x="1700437" y="2100244"/>
                  </a:lnTo>
                  <a:lnTo>
                    <a:pt x="1660942" y="2123415"/>
                  </a:lnTo>
                  <a:lnTo>
                    <a:pt x="1620446" y="2145017"/>
                  </a:lnTo>
                  <a:lnTo>
                    <a:pt x="1578992" y="2165009"/>
                  </a:lnTo>
                  <a:lnTo>
                    <a:pt x="1536619" y="2183349"/>
                  </a:lnTo>
                  <a:lnTo>
                    <a:pt x="1493370" y="2199994"/>
                  </a:lnTo>
                  <a:lnTo>
                    <a:pt x="1449286" y="2214903"/>
                  </a:lnTo>
                  <a:lnTo>
                    <a:pt x="1404408" y="2228034"/>
                  </a:lnTo>
                  <a:lnTo>
                    <a:pt x="1358778" y="2239345"/>
                  </a:lnTo>
                  <a:lnTo>
                    <a:pt x="1312437" y="2248795"/>
                  </a:lnTo>
                  <a:lnTo>
                    <a:pt x="1265426" y="2256341"/>
                  </a:lnTo>
                  <a:lnTo>
                    <a:pt x="1217788" y="2261941"/>
                  </a:lnTo>
                  <a:lnTo>
                    <a:pt x="1169562" y="2265555"/>
                  </a:lnTo>
                  <a:lnTo>
                    <a:pt x="1120792" y="2267139"/>
                  </a:lnTo>
                  <a:lnTo>
                    <a:pt x="1072021" y="2265555"/>
                  </a:lnTo>
                  <a:lnTo>
                    <a:pt x="1023796" y="2261941"/>
                  </a:lnTo>
                  <a:lnTo>
                    <a:pt x="976157" y="2256341"/>
                  </a:lnTo>
                  <a:lnTo>
                    <a:pt x="929147" y="2248795"/>
                  </a:lnTo>
                  <a:lnTo>
                    <a:pt x="882806" y="2239345"/>
                  </a:lnTo>
                  <a:lnTo>
                    <a:pt x="837176" y="2228034"/>
                  </a:lnTo>
                  <a:lnTo>
                    <a:pt x="792298" y="2214903"/>
                  </a:lnTo>
                  <a:lnTo>
                    <a:pt x="748214" y="2199994"/>
                  </a:lnTo>
                  <a:lnTo>
                    <a:pt x="704965" y="2183349"/>
                  </a:lnTo>
                  <a:lnTo>
                    <a:pt x="662592" y="2165009"/>
                  </a:lnTo>
                  <a:lnTo>
                    <a:pt x="621137" y="2145017"/>
                  </a:lnTo>
                  <a:lnTo>
                    <a:pt x="580642" y="2123415"/>
                  </a:lnTo>
                  <a:lnTo>
                    <a:pt x="541146" y="2100244"/>
                  </a:lnTo>
                  <a:lnTo>
                    <a:pt x="502693" y="2075546"/>
                  </a:lnTo>
                  <a:lnTo>
                    <a:pt x="465323" y="2049363"/>
                  </a:lnTo>
                  <a:lnTo>
                    <a:pt x="429078" y="2021737"/>
                  </a:lnTo>
                  <a:lnTo>
                    <a:pt x="393999" y="1992710"/>
                  </a:lnTo>
                  <a:lnTo>
                    <a:pt x="360128" y="1962323"/>
                  </a:lnTo>
                  <a:lnTo>
                    <a:pt x="327505" y="1930619"/>
                  </a:lnTo>
                  <a:lnTo>
                    <a:pt x="296173" y="1897639"/>
                  </a:lnTo>
                  <a:lnTo>
                    <a:pt x="266172" y="1863425"/>
                  </a:lnTo>
                  <a:lnTo>
                    <a:pt x="237544" y="1828020"/>
                  </a:lnTo>
                  <a:lnTo>
                    <a:pt x="210331" y="1791464"/>
                  </a:lnTo>
                  <a:lnTo>
                    <a:pt x="184573" y="1753800"/>
                  </a:lnTo>
                  <a:lnTo>
                    <a:pt x="160313" y="1715069"/>
                  </a:lnTo>
                  <a:lnTo>
                    <a:pt x="137591" y="1675314"/>
                  </a:lnTo>
                  <a:lnTo>
                    <a:pt x="116449" y="1634576"/>
                  </a:lnTo>
                  <a:lnTo>
                    <a:pt x="96929" y="1592897"/>
                  </a:lnTo>
                  <a:lnTo>
                    <a:pt x="79071" y="1550319"/>
                  </a:lnTo>
                  <a:lnTo>
                    <a:pt x="62917" y="1506884"/>
                  </a:lnTo>
                  <a:lnTo>
                    <a:pt x="48509" y="1462634"/>
                  </a:lnTo>
                  <a:lnTo>
                    <a:pt x="35887" y="1417610"/>
                  </a:lnTo>
                  <a:lnTo>
                    <a:pt x="25094" y="1371855"/>
                  </a:lnTo>
                  <a:lnTo>
                    <a:pt x="16170" y="1325410"/>
                  </a:lnTo>
                  <a:lnTo>
                    <a:pt x="9158" y="1278317"/>
                  </a:lnTo>
                  <a:lnTo>
                    <a:pt x="4097" y="1230618"/>
                  </a:lnTo>
                  <a:lnTo>
                    <a:pt x="1031" y="1182355"/>
                  </a:lnTo>
                  <a:lnTo>
                    <a:pt x="0" y="1133569"/>
                  </a:lnTo>
                  <a:lnTo>
                    <a:pt x="1031" y="1084784"/>
                  </a:lnTo>
                  <a:lnTo>
                    <a:pt x="4097" y="1036521"/>
                  </a:lnTo>
                  <a:lnTo>
                    <a:pt x="9158" y="988821"/>
                  </a:lnTo>
                  <a:lnTo>
                    <a:pt x="16170" y="941729"/>
                  </a:lnTo>
                  <a:lnTo>
                    <a:pt x="25094" y="895283"/>
                  </a:lnTo>
                  <a:lnTo>
                    <a:pt x="35887" y="849528"/>
                  </a:lnTo>
                  <a:lnTo>
                    <a:pt x="48509" y="804504"/>
                  </a:lnTo>
                  <a:lnTo>
                    <a:pt x="62917" y="760254"/>
                  </a:lnTo>
                  <a:lnTo>
                    <a:pt x="79071" y="716819"/>
                  </a:lnTo>
                  <a:lnTo>
                    <a:pt x="96929" y="674241"/>
                  </a:lnTo>
                  <a:lnTo>
                    <a:pt x="116449" y="632562"/>
                  </a:lnTo>
                  <a:lnTo>
                    <a:pt x="137591" y="591824"/>
                  </a:lnTo>
                  <a:lnTo>
                    <a:pt x="160313" y="552069"/>
                  </a:lnTo>
                  <a:lnTo>
                    <a:pt x="184574" y="513339"/>
                  </a:lnTo>
                  <a:lnTo>
                    <a:pt x="210331" y="475674"/>
                  </a:lnTo>
                  <a:lnTo>
                    <a:pt x="237544" y="439118"/>
                  </a:lnTo>
                  <a:lnTo>
                    <a:pt x="266172" y="403713"/>
                  </a:lnTo>
                  <a:lnTo>
                    <a:pt x="296173" y="369499"/>
                  </a:lnTo>
                  <a:lnTo>
                    <a:pt x="327505" y="336519"/>
                  </a:lnTo>
                  <a:lnTo>
                    <a:pt x="360128" y="304815"/>
                  </a:lnTo>
                  <a:lnTo>
                    <a:pt x="394000" y="274428"/>
                  </a:lnTo>
                  <a:lnTo>
                    <a:pt x="429079" y="245401"/>
                  </a:lnTo>
                  <a:lnTo>
                    <a:pt x="465324" y="217775"/>
                  </a:lnTo>
                  <a:lnTo>
                    <a:pt x="502694" y="191592"/>
                  </a:lnTo>
                  <a:lnTo>
                    <a:pt x="541147" y="166894"/>
                  </a:lnTo>
                  <a:lnTo>
                    <a:pt x="580642" y="143723"/>
                  </a:lnTo>
                  <a:lnTo>
                    <a:pt x="621137" y="122121"/>
                  </a:lnTo>
                  <a:lnTo>
                    <a:pt x="662592" y="102129"/>
                  </a:lnTo>
                  <a:lnTo>
                    <a:pt x="704965" y="83790"/>
                  </a:lnTo>
                  <a:lnTo>
                    <a:pt x="748214" y="67145"/>
                  </a:lnTo>
                  <a:lnTo>
                    <a:pt x="792298" y="52236"/>
                  </a:lnTo>
                  <a:lnTo>
                    <a:pt x="837176" y="39105"/>
                  </a:lnTo>
                  <a:lnTo>
                    <a:pt x="882806" y="27793"/>
                  </a:lnTo>
                  <a:lnTo>
                    <a:pt x="929147" y="18344"/>
                  </a:lnTo>
                  <a:lnTo>
                    <a:pt x="976158" y="10798"/>
                  </a:lnTo>
                  <a:lnTo>
                    <a:pt x="1023796" y="5197"/>
                  </a:lnTo>
                  <a:lnTo>
                    <a:pt x="1072021" y="1584"/>
                  </a:lnTo>
                  <a:lnTo>
                    <a:pt x="1120792" y="0"/>
                  </a:lnTo>
                </a:path>
              </a:pathLst>
            </a:custGeom>
            <a:ln w="29105">
              <a:solidFill>
                <a:srgbClr val="C31919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39" name="object 39" descr=""/>
          <p:cNvSpPr txBox="1"/>
          <p:nvPr/>
        </p:nvSpPr>
        <p:spPr>
          <a:xfrm>
            <a:off x="13554854" y="2171636"/>
            <a:ext cx="1605915" cy="1015365"/>
          </a:xfrm>
          <a:prstGeom prst="rect">
            <a:avLst/>
          </a:prstGeom>
        </p:spPr>
        <p:txBody>
          <a:bodyPr wrap="square" lIns="0" tIns="38100" rIns="0" bIns="0" rtlCol="0" vert="horz">
            <a:spAutoFit/>
          </a:bodyPr>
          <a:lstStyle/>
          <a:p>
            <a:pPr algn="ctr" marL="635">
              <a:lnSpc>
                <a:spcPct val="100000"/>
              </a:lnSpc>
              <a:spcBef>
                <a:spcPts val="300"/>
              </a:spcBef>
            </a:pPr>
            <a:r>
              <a:rPr dirty="0" sz="1450" spc="145" b="1">
                <a:solidFill>
                  <a:srgbClr val="C31919"/>
                </a:solidFill>
                <a:latin typeface="Roboto"/>
                <a:cs typeface="Roboto"/>
              </a:rPr>
              <a:t>AUMENTO</a:t>
            </a:r>
            <a:endParaRPr sz="1450">
              <a:latin typeface="Roboto"/>
              <a:cs typeface="Roboto"/>
            </a:endParaRPr>
          </a:p>
          <a:p>
            <a:pPr algn="ctr" marL="12700" marR="5080">
              <a:lnSpc>
                <a:spcPct val="112000"/>
              </a:lnSpc>
            </a:pPr>
            <a:r>
              <a:rPr dirty="0" sz="1450" spc="155" b="1">
                <a:solidFill>
                  <a:srgbClr val="C31919"/>
                </a:solidFill>
                <a:latin typeface="Roboto"/>
                <a:cs typeface="Roboto"/>
              </a:rPr>
              <a:t>CUESTIONABLE </a:t>
            </a:r>
            <a:r>
              <a:rPr dirty="0" sz="1450" spc="145" b="1">
                <a:solidFill>
                  <a:srgbClr val="C31919"/>
                </a:solidFill>
                <a:latin typeface="Roboto"/>
                <a:cs typeface="Roboto"/>
              </a:rPr>
              <a:t>PRINCIPAL</a:t>
            </a:r>
            <a:r>
              <a:rPr dirty="0" sz="1450" spc="315" b="1">
                <a:solidFill>
                  <a:srgbClr val="C31919"/>
                </a:solidFill>
                <a:latin typeface="Roboto"/>
                <a:cs typeface="Roboto"/>
              </a:rPr>
              <a:t> </a:t>
            </a:r>
            <a:r>
              <a:rPr dirty="0" sz="1450" spc="-50" b="1">
                <a:solidFill>
                  <a:srgbClr val="C31919"/>
                </a:solidFill>
                <a:latin typeface="Roboto"/>
                <a:cs typeface="Roboto"/>
              </a:rPr>
              <a:t>E</a:t>
            </a:r>
            <a:endParaRPr sz="1450">
              <a:latin typeface="Roboto"/>
              <a:cs typeface="Roboto"/>
            </a:endParaRPr>
          </a:p>
          <a:p>
            <a:pPr algn="ctr" marL="86995">
              <a:lnSpc>
                <a:spcPct val="100000"/>
              </a:lnSpc>
              <a:spcBef>
                <a:spcPts val="204"/>
              </a:spcBef>
            </a:pPr>
            <a:r>
              <a:rPr dirty="0" sz="1450" spc="145" b="1">
                <a:solidFill>
                  <a:srgbClr val="C31919"/>
                </a:solidFill>
                <a:latin typeface="Roboto"/>
                <a:cs typeface="Roboto"/>
              </a:rPr>
              <a:t>INTERESES </a:t>
            </a:r>
            <a:endParaRPr sz="1450">
              <a:latin typeface="Roboto"/>
              <a:cs typeface="Roboto"/>
            </a:endParaRPr>
          </a:p>
        </p:txBody>
      </p:sp>
      <p:sp>
        <p:nvSpPr>
          <p:cNvPr id="40" name="object 40" descr="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35560">
              <a:lnSpc>
                <a:spcPts val="2035"/>
              </a:lnSpc>
            </a:pPr>
            <a:r>
              <a:rPr dirty="0" spc="270"/>
              <a:t>;</a:t>
            </a:r>
            <a:r>
              <a:rPr dirty="0" spc="270"/>
              <a:t>3</a:t>
            </a:r>
          </a:p>
        </p:txBody>
      </p:sp>
      <p:sp>
        <p:nvSpPr>
          <p:cNvPr id="41" name="object 41" descr="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698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55"/>
              </a:spcBef>
            </a:pPr>
            <a:r>
              <a:rPr dirty="0"/>
              <a:t>©2023</a:t>
            </a:r>
            <a:r>
              <a:rPr dirty="0" spc="290"/>
              <a:t> </a:t>
            </a:r>
            <a:r>
              <a:rPr dirty="0"/>
              <a:t>Proprietary</a:t>
            </a:r>
            <a:r>
              <a:rPr dirty="0" spc="290"/>
              <a:t> </a:t>
            </a:r>
            <a:r>
              <a:rPr dirty="0"/>
              <a:t>and</a:t>
            </a:r>
            <a:r>
              <a:rPr dirty="0" spc="295"/>
              <a:t> </a:t>
            </a:r>
            <a:r>
              <a:rPr dirty="0"/>
              <a:t>Confidential.</a:t>
            </a:r>
            <a:r>
              <a:rPr dirty="0" spc="290"/>
              <a:t> </a:t>
            </a:r>
            <a:r>
              <a:rPr dirty="0"/>
              <a:t>All</a:t>
            </a:r>
            <a:r>
              <a:rPr dirty="0" spc="295"/>
              <a:t> </a:t>
            </a:r>
            <a:r>
              <a:rPr dirty="0"/>
              <a:t>Rights</a:t>
            </a:r>
            <a:r>
              <a:rPr dirty="0" spc="290"/>
              <a:t> </a:t>
            </a:r>
            <a:r>
              <a:rPr dirty="0" spc="-10"/>
              <a:t>Reserved.</a:t>
            </a:r>
          </a:p>
        </p:txBody>
      </p: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738425" y="0"/>
            <a:ext cx="5821045" cy="10478135"/>
            <a:chOff x="738425" y="0"/>
            <a:chExt cx="5821045" cy="10478135"/>
          </a:xfrm>
        </p:grpSpPr>
        <p:sp>
          <p:nvSpPr>
            <p:cNvPr id="3" name="object 3" descr=""/>
            <p:cNvSpPr/>
            <p:nvPr/>
          </p:nvSpPr>
          <p:spPr>
            <a:xfrm>
              <a:off x="738425" y="0"/>
              <a:ext cx="5821045" cy="10478135"/>
            </a:xfrm>
            <a:custGeom>
              <a:avLst/>
              <a:gdLst/>
              <a:ahLst/>
              <a:cxnLst/>
              <a:rect l="l" t="t" r="r" b="b"/>
              <a:pathLst>
                <a:path w="5821045" h="10478135">
                  <a:moveTo>
                    <a:pt x="5821015" y="0"/>
                  </a:moveTo>
                  <a:lnTo>
                    <a:pt x="0" y="0"/>
                  </a:lnTo>
                  <a:lnTo>
                    <a:pt x="0" y="10477827"/>
                  </a:lnTo>
                  <a:lnTo>
                    <a:pt x="5821015" y="10477827"/>
                  </a:lnTo>
                  <a:lnTo>
                    <a:pt x="5821015" y="0"/>
                  </a:lnTo>
                  <a:close/>
                </a:path>
              </a:pathLst>
            </a:custGeom>
            <a:solidFill>
              <a:srgbClr val="EDF1EB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" name="object 4" descr=""/>
            <p:cNvSpPr/>
            <p:nvPr/>
          </p:nvSpPr>
          <p:spPr>
            <a:xfrm>
              <a:off x="1466052" y="6254230"/>
              <a:ext cx="582295" cy="58419"/>
            </a:xfrm>
            <a:custGeom>
              <a:avLst/>
              <a:gdLst/>
              <a:ahLst/>
              <a:cxnLst/>
              <a:rect l="l" t="t" r="r" b="b"/>
              <a:pathLst>
                <a:path w="582294" h="58420">
                  <a:moveTo>
                    <a:pt x="582101" y="0"/>
                  </a:moveTo>
                  <a:lnTo>
                    <a:pt x="0" y="0"/>
                  </a:lnTo>
                  <a:lnTo>
                    <a:pt x="0" y="58210"/>
                  </a:lnTo>
                  <a:lnTo>
                    <a:pt x="582101" y="58210"/>
                  </a:lnTo>
                  <a:lnTo>
                    <a:pt x="582101" y="0"/>
                  </a:lnTo>
                  <a:close/>
                </a:path>
              </a:pathLst>
            </a:custGeom>
            <a:solidFill>
              <a:srgbClr val="C31919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5" name="object 5" descr=""/>
          <p:cNvSpPr txBox="1"/>
          <p:nvPr/>
        </p:nvSpPr>
        <p:spPr>
          <a:xfrm>
            <a:off x="1453352" y="4446035"/>
            <a:ext cx="4321810" cy="1497330"/>
          </a:xfrm>
          <a:prstGeom prst="rect">
            <a:avLst/>
          </a:prstGeom>
        </p:spPr>
        <p:txBody>
          <a:bodyPr wrap="square" lIns="0" tIns="10350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815"/>
              </a:spcBef>
            </a:pPr>
            <a:r>
              <a:rPr dirty="0" sz="2850" spc="-10">
                <a:solidFill>
                  <a:srgbClr val="C31919"/>
                </a:solidFill>
                <a:latin typeface="Book Antiqua"/>
                <a:cs typeface="Book Antiqua"/>
              </a:rPr>
              <a:t>Análisis</a:t>
            </a:r>
            <a:r>
              <a:rPr dirty="0" sz="2850" spc="-35">
                <a:solidFill>
                  <a:srgbClr val="C31919"/>
                </a:solidFill>
                <a:latin typeface="Book Antiqua"/>
                <a:cs typeface="Book Antiqua"/>
              </a:rPr>
              <a:t> </a:t>
            </a:r>
            <a:r>
              <a:rPr dirty="0" sz="2850">
                <a:solidFill>
                  <a:srgbClr val="C31919"/>
                </a:solidFill>
                <a:latin typeface="Book Antiqua"/>
                <a:cs typeface="Book Antiqua"/>
              </a:rPr>
              <a:t>de</a:t>
            </a:r>
            <a:r>
              <a:rPr dirty="0" sz="2850" spc="-35">
                <a:solidFill>
                  <a:srgbClr val="C31919"/>
                </a:solidFill>
                <a:latin typeface="Book Antiqua"/>
                <a:cs typeface="Book Antiqua"/>
              </a:rPr>
              <a:t> </a:t>
            </a:r>
            <a:r>
              <a:rPr dirty="0" sz="2850">
                <a:solidFill>
                  <a:srgbClr val="C31919"/>
                </a:solidFill>
                <a:latin typeface="Book Antiqua"/>
                <a:cs typeface="Book Antiqua"/>
              </a:rPr>
              <a:t>Cuenta</a:t>
            </a:r>
            <a:r>
              <a:rPr dirty="0" sz="2850" spc="-65">
                <a:solidFill>
                  <a:srgbClr val="C31919"/>
                </a:solidFill>
                <a:latin typeface="Book Antiqua"/>
                <a:cs typeface="Book Antiqua"/>
              </a:rPr>
              <a:t> </a:t>
            </a:r>
            <a:r>
              <a:rPr dirty="0" sz="2850" spc="-10">
                <a:solidFill>
                  <a:srgbClr val="C31919"/>
                </a:solidFill>
                <a:latin typeface="Book Antiqua"/>
                <a:cs typeface="Book Antiqua"/>
              </a:rPr>
              <a:t>Escrow</a:t>
            </a:r>
            <a:endParaRPr sz="2850">
              <a:latin typeface="Book Antiqua"/>
              <a:cs typeface="Book Antiqua"/>
            </a:endParaRPr>
          </a:p>
          <a:p>
            <a:pPr marL="12700">
              <a:lnSpc>
                <a:spcPct val="100000"/>
              </a:lnSpc>
              <a:spcBef>
                <a:spcPts val="1270"/>
              </a:spcBef>
            </a:pPr>
            <a:r>
              <a:rPr dirty="0" sz="5150">
                <a:solidFill>
                  <a:srgbClr val="181818"/>
                </a:solidFill>
                <a:latin typeface="Book Antiqua"/>
                <a:cs typeface="Book Antiqua"/>
              </a:rPr>
              <a:t>El</a:t>
            </a:r>
            <a:r>
              <a:rPr dirty="0" sz="5150" spc="-75">
                <a:solidFill>
                  <a:srgbClr val="181818"/>
                </a:solidFill>
                <a:latin typeface="Book Antiqua"/>
                <a:cs typeface="Book Antiqua"/>
              </a:rPr>
              <a:t> </a:t>
            </a:r>
            <a:r>
              <a:rPr dirty="0" sz="5150" spc="-10">
                <a:solidFill>
                  <a:srgbClr val="181818"/>
                </a:solidFill>
                <a:latin typeface="Book Antiqua"/>
                <a:cs typeface="Book Antiqua"/>
              </a:rPr>
              <a:t>Préstamo</a:t>
            </a:r>
            <a:endParaRPr sz="5150">
              <a:latin typeface="Book Antiqua"/>
              <a:cs typeface="Book Antiqua"/>
            </a:endParaRPr>
          </a:p>
        </p:txBody>
      </p:sp>
      <p:pic>
        <p:nvPicPr>
          <p:cNvPr id="6" name="object 6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956713" y="9531912"/>
            <a:ext cx="756732" cy="727626"/>
          </a:xfrm>
          <a:prstGeom prst="rect">
            <a:avLst/>
          </a:prstGeom>
        </p:spPr>
      </p:pic>
      <p:grpSp>
        <p:nvGrpSpPr>
          <p:cNvPr id="7" name="object 7" descr=""/>
          <p:cNvGrpSpPr/>
          <p:nvPr/>
        </p:nvGrpSpPr>
        <p:grpSpPr>
          <a:xfrm>
            <a:off x="8820970" y="509239"/>
            <a:ext cx="10423525" cy="9459595"/>
            <a:chOff x="8820970" y="509239"/>
            <a:chExt cx="10423525" cy="9459595"/>
          </a:xfrm>
        </p:grpSpPr>
        <p:pic>
          <p:nvPicPr>
            <p:cNvPr id="8" name="object 8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208002" y="742176"/>
              <a:ext cx="7509111" cy="8993471"/>
            </a:xfrm>
            <a:prstGeom prst="rect">
              <a:avLst/>
            </a:prstGeom>
          </p:spPr>
        </p:pic>
        <p:sp>
          <p:nvSpPr>
            <p:cNvPr id="9" name="object 9" descr=""/>
            <p:cNvSpPr/>
            <p:nvPr/>
          </p:nvSpPr>
          <p:spPr>
            <a:xfrm>
              <a:off x="9382634" y="713074"/>
              <a:ext cx="7160259" cy="0"/>
            </a:xfrm>
            <a:custGeom>
              <a:avLst/>
              <a:gdLst/>
              <a:ahLst/>
              <a:cxnLst/>
              <a:rect l="l" t="t" r="r" b="b"/>
              <a:pathLst>
                <a:path w="7160259" h="0">
                  <a:moveTo>
                    <a:pt x="0" y="0"/>
                  </a:moveTo>
                  <a:lnTo>
                    <a:pt x="7159848" y="0"/>
                  </a:lnTo>
                </a:path>
              </a:pathLst>
            </a:custGeom>
            <a:ln w="407471">
              <a:solidFill>
                <a:srgbClr val="000000"/>
              </a:solidFill>
              <a:prstDash val="lgDash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" name="object 10" descr=""/>
            <p:cNvSpPr/>
            <p:nvPr/>
          </p:nvSpPr>
          <p:spPr>
            <a:xfrm>
              <a:off x="16746215" y="916809"/>
              <a:ext cx="0" cy="8644255"/>
            </a:xfrm>
            <a:custGeom>
              <a:avLst/>
              <a:gdLst/>
              <a:ahLst/>
              <a:cxnLst/>
              <a:rect l="l" t="t" r="r" b="b"/>
              <a:pathLst>
                <a:path w="0" h="8644255">
                  <a:moveTo>
                    <a:pt x="0" y="8644207"/>
                  </a:moveTo>
                  <a:lnTo>
                    <a:pt x="0" y="0"/>
                  </a:lnTo>
                </a:path>
              </a:pathLst>
            </a:custGeom>
            <a:ln w="407471">
              <a:solidFill>
                <a:srgbClr val="000000"/>
              </a:solidFill>
              <a:prstDash val="lgDash"/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11" name="object 11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975162" y="509338"/>
              <a:ext cx="407471" cy="407471"/>
            </a:xfrm>
            <a:prstGeom prst="rect">
              <a:avLst/>
            </a:prstGeom>
          </p:spPr>
        </p:pic>
        <p:pic>
          <p:nvPicPr>
            <p:cNvPr id="12" name="object 12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6542480" y="509338"/>
              <a:ext cx="407471" cy="407471"/>
            </a:xfrm>
            <a:prstGeom prst="rect">
              <a:avLst/>
            </a:prstGeom>
          </p:spPr>
        </p:pic>
        <p:pic>
          <p:nvPicPr>
            <p:cNvPr id="13" name="object 13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6542480" y="9561017"/>
              <a:ext cx="407471" cy="407471"/>
            </a:xfrm>
            <a:prstGeom prst="rect">
              <a:avLst/>
            </a:prstGeom>
          </p:spPr>
        </p:pic>
        <p:pic>
          <p:nvPicPr>
            <p:cNvPr id="14" name="object 14" descr="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8975162" y="9561017"/>
              <a:ext cx="407471" cy="407471"/>
            </a:xfrm>
            <a:prstGeom prst="rect">
              <a:avLst/>
            </a:prstGeom>
          </p:spPr>
        </p:pic>
        <p:sp>
          <p:nvSpPr>
            <p:cNvPr id="15" name="object 15" descr=""/>
            <p:cNvSpPr/>
            <p:nvPr/>
          </p:nvSpPr>
          <p:spPr>
            <a:xfrm>
              <a:off x="9178886" y="713076"/>
              <a:ext cx="7567930" cy="9051925"/>
            </a:xfrm>
            <a:custGeom>
              <a:avLst/>
              <a:gdLst/>
              <a:ahLst/>
              <a:cxnLst/>
              <a:rect l="l" t="t" r="r" b="b"/>
              <a:pathLst>
                <a:path w="7567930" h="9051925">
                  <a:moveTo>
                    <a:pt x="7567320" y="0"/>
                  </a:moveTo>
                  <a:lnTo>
                    <a:pt x="7538225" y="0"/>
                  </a:lnTo>
                  <a:lnTo>
                    <a:pt x="7538225" y="29108"/>
                  </a:lnTo>
                  <a:lnTo>
                    <a:pt x="7538225" y="9022575"/>
                  </a:lnTo>
                  <a:lnTo>
                    <a:pt x="29108" y="9022575"/>
                  </a:lnTo>
                  <a:lnTo>
                    <a:pt x="29108" y="29108"/>
                  </a:lnTo>
                  <a:lnTo>
                    <a:pt x="7538225" y="29108"/>
                  </a:lnTo>
                  <a:lnTo>
                    <a:pt x="7538225" y="0"/>
                  </a:lnTo>
                  <a:lnTo>
                    <a:pt x="29108" y="0"/>
                  </a:lnTo>
                  <a:lnTo>
                    <a:pt x="0" y="0"/>
                  </a:lnTo>
                  <a:lnTo>
                    <a:pt x="0" y="29108"/>
                  </a:lnTo>
                  <a:lnTo>
                    <a:pt x="0" y="9022575"/>
                  </a:lnTo>
                  <a:lnTo>
                    <a:pt x="0" y="9051684"/>
                  </a:lnTo>
                  <a:lnTo>
                    <a:pt x="29108" y="9051684"/>
                  </a:lnTo>
                  <a:lnTo>
                    <a:pt x="7538225" y="9051684"/>
                  </a:lnTo>
                  <a:lnTo>
                    <a:pt x="7567320" y="9051684"/>
                  </a:lnTo>
                  <a:lnTo>
                    <a:pt x="7567320" y="9022575"/>
                  </a:lnTo>
                  <a:lnTo>
                    <a:pt x="7567320" y="29108"/>
                  </a:lnTo>
                  <a:lnTo>
                    <a:pt x="756732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6" name="object 16" descr=""/>
            <p:cNvSpPr/>
            <p:nvPr/>
          </p:nvSpPr>
          <p:spPr>
            <a:xfrm>
              <a:off x="9148336" y="2044776"/>
              <a:ext cx="2914650" cy="929640"/>
            </a:xfrm>
            <a:custGeom>
              <a:avLst/>
              <a:gdLst/>
              <a:ahLst/>
              <a:cxnLst/>
              <a:rect l="l" t="t" r="r" b="b"/>
              <a:pathLst>
                <a:path w="2914650" h="929639">
                  <a:moveTo>
                    <a:pt x="0" y="0"/>
                  </a:moveTo>
                  <a:lnTo>
                    <a:pt x="1487560" y="0"/>
                  </a:lnTo>
                  <a:lnTo>
                    <a:pt x="2914290" y="929616"/>
                  </a:lnTo>
                </a:path>
              </a:pathLst>
            </a:custGeom>
            <a:ln w="43657">
              <a:solidFill>
                <a:srgbClr val="0A3964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17" name="object 17" descr="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1968035" y="2879801"/>
              <a:ext cx="189182" cy="189182"/>
            </a:xfrm>
            <a:prstGeom prst="rect">
              <a:avLst/>
            </a:prstGeom>
          </p:spPr>
        </p:pic>
        <p:sp>
          <p:nvSpPr>
            <p:cNvPr id="18" name="object 18" descr=""/>
            <p:cNvSpPr/>
            <p:nvPr/>
          </p:nvSpPr>
          <p:spPr>
            <a:xfrm>
              <a:off x="15340440" y="2721906"/>
              <a:ext cx="1738630" cy="1137285"/>
            </a:xfrm>
            <a:custGeom>
              <a:avLst/>
              <a:gdLst/>
              <a:ahLst/>
              <a:cxnLst/>
              <a:rect l="l" t="t" r="r" b="b"/>
              <a:pathLst>
                <a:path w="1738630" h="1137285">
                  <a:moveTo>
                    <a:pt x="1738009" y="0"/>
                  </a:moveTo>
                  <a:lnTo>
                    <a:pt x="847248" y="0"/>
                  </a:lnTo>
                  <a:lnTo>
                    <a:pt x="0" y="1136698"/>
                  </a:lnTo>
                </a:path>
              </a:pathLst>
            </a:custGeom>
            <a:ln w="43657">
              <a:solidFill>
                <a:srgbClr val="F3610A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19" name="object 19" descr="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5245848" y="3764013"/>
              <a:ext cx="189182" cy="189182"/>
            </a:xfrm>
            <a:prstGeom prst="rect">
              <a:avLst/>
            </a:prstGeom>
          </p:spPr>
        </p:pic>
        <p:sp>
          <p:nvSpPr>
            <p:cNvPr id="20" name="object 20" descr=""/>
            <p:cNvSpPr/>
            <p:nvPr/>
          </p:nvSpPr>
          <p:spPr>
            <a:xfrm>
              <a:off x="8842878" y="7541851"/>
              <a:ext cx="952500" cy="580390"/>
            </a:xfrm>
            <a:custGeom>
              <a:avLst/>
              <a:gdLst/>
              <a:ahLst/>
              <a:cxnLst/>
              <a:rect l="l" t="t" r="r" b="b"/>
              <a:pathLst>
                <a:path w="952500" h="580390">
                  <a:moveTo>
                    <a:pt x="0" y="0"/>
                  </a:moveTo>
                  <a:lnTo>
                    <a:pt x="498424" y="0"/>
                  </a:lnTo>
                  <a:lnTo>
                    <a:pt x="952026" y="580064"/>
                  </a:lnTo>
                </a:path>
              </a:pathLst>
            </a:custGeom>
            <a:ln w="43657">
              <a:solidFill>
                <a:srgbClr val="C31919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21" name="object 21" descr="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9700313" y="8027324"/>
              <a:ext cx="189182" cy="189182"/>
            </a:xfrm>
            <a:prstGeom prst="rect">
              <a:avLst/>
            </a:prstGeom>
          </p:spPr>
        </p:pic>
        <p:sp>
          <p:nvSpPr>
            <p:cNvPr id="22" name="object 22" descr=""/>
            <p:cNvSpPr/>
            <p:nvPr/>
          </p:nvSpPr>
          <p:spPr>
            <a:xfrm>
              <a:off x="16343983" y="4937093"/>
              <a:ext cx="464820" cy="89535"/>
            </a:xfrm>
            <a:custGeom>
              <a:avLst/>
              <a:gdLst/>
              <a:ahLst/>
              <a:cxnLst/>
              <a:rect l="l" t="t" r="r" b="b"/>
              <a:pathLst>
                <a:path w="464819" h="89535">
                  <a:moveTo>
                    <a:pt x="464371" y="88915"/>
                  </a:moveTo>
                  <a:lnTo>
                    <a:pt x="0" y="0"/>
                  </a:lnTo>
                </a:path>
              </a:pathLst>
            </a:custGeom>
            <a:ln w="29105">
              <a:solidFill>
                <a:srgbClr val="C31919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23" name="object 23" descr="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6271220" y="4864330"/>
              <a:ext cx="145525" cy="145525"/>
            </a:xfrm>
            <a:prstGeom prst="rect">
              <a:avLst/>
            </a:prstGeom>
          </p:spPr>
        </p:pic>
        <p:sp>
          <p:nvSpPr>
            <p:cNvPr id="24" name="object 24" descr=""/>
            <p:cNvSpPr/>
            <p:nvPr/>
          </p:nvSpPr>
          <p:spPr>
            <a:xfrm>
              <a:off x="17093463" y="1644437"/>
              <a:ext cx="2136140" cy="2160905"/>
            </a:xfrm>
            <a:custGeom>
              <a:avLst/>
              <a:gdLst/>
              <a:ahLst/>
              <a:cxnLst/>
              <a:rect l="l" t="t" r="r" b="b"/>
              <a:pathLst>
                <a:path w="2136140" h="2160904">
                  <a:moveTo>
                    <a:pt x="1067988" y="0"/>
                  </a:moveTo>
                  <a:lnTo>
                    <a:pt x="1020262" y="1590"/>
                  </a:lnTo>
                  <a:lnTo>
                    <a:pt x="973086" y="5218"/>
                  </a:lnTo>
                  <a:lnTo>
                    <a:pt x="926503" y="10841"/>
                  </a:lnTo>
                  <a:lnTo>
                    <a:pt x="880554" y="18416"/>
                  </a:lnTo>
                  <a:lnTo>
                    <a:pt x="835283" y="27899"/>
                  </a:lnTo>
                  <a:lnTo>
                    <a:pt x="790733" y="39247"/>
                  </a:lnTo>
                  <a:lnTo>
                    <a:pt x="746946" y="52417"/>
                  </a:lnTo>
                  <a:lnTo>
                    <a:pt x="703965" y="67365"/>
                  </a:lnTo>
                  <a:lnTo>
                    <a:pt x="661832" y="84050"/>
                  </a:lnTo>
                  <a:lnTo>
                    <a:pt x="620590" y="102426"/>
                  </a:lnTo>
                  <a:lnTo>
                    <a:pt x="580283" y="122452"/>
                  </a:lnTo>
                  <a:lnTo>
                    <a:pt x="540952" y="144084"/>
                  </a:lnTo>
                  <a:lnTo>
                    <a:pt x="502641" y="167279"/>
                  </a:lnTo>
                  <a:lnTo>
                    <a:pt x="465391" y="191993"/>
                  </a:lnTo>
                  <a:lnTo>
                    <a:pt x="429247" y="218183"/>
                  </a:lnTo>
                  <a:lnTo>
                    <a:pt x="394250" y="245807"/>
                  </a:lnTo>
                  <a:lnTo>
                    <a:pt x="360443" y="274820"/>
                  </a:lnTo>
                  <a:lnTo>
                    <a:pt x="327869" y="305180"/>
                  </a:lnTo>
                  <a:lnTo>
                    <a:pt x="296570" y="336844"/>
                  </a:lnTo>
                  <a:lnTo>
                    <a:pt x="266590" y="369768"/>
                  </a:lnTo>
                  <a:lnTo>
                    <a:pt x="237971" y="403910"/>
                  </a:lnTo>
                  <a:lnTo>
                    <a:pt x="210755" y="439225"/>
                  </a:lnTo>
                  <a:lnTo>
                    <a:pt x="184986" y="475671"/>
                  </a:lnTo>
                  <a:lnTo>
                    <a:pt x="160706" y="513205"/>
                  </a:lnTo>
                  <a:lnTo>
                    <a:pt x="137958" y="551783"/>
                  </a:lnTo>
                  <a:lnTo>
                    <a:pt x="116784" y="591362"/>
                  </a:lnTo>
                  <a:lnTo>
                    <a:pt x="97227" y="631899"/>
                  </a:lnTo>
                  <a:lnTo>
                    <a:pt x="79330" y="673350"/>
                  </a:lnTo>
                  <a:lnTo>
                    <a:pt x="63136" y="715674"/>
                  </a:lnTo>
                  <a:lnTo>
                    <a:pt x="48687" y="758825"/>
                  </a:lnTo>
                  <a:lnTo>
                    <a:pt x="36026" y="802762"/>
                  </a:lnTo>
                  <a:lnTo>
                    <a:pt x="25196" y="847441"/>
                  </a:lnTo>
                  <a:lnTo>
                    <a:pt x="16239" y="892819"/>
                  </a:lnTo>
                  <a:lnTo>
                    <a:pt x="9198" y="938852"/>
                  </a:lnTo>
                  <a:lnTo>
                    <a:pt x="4116" y="985497"/>
                  </a:lnTo>
                  <a:lnTo>
                    <a:pt x="1036" y="1032712"/>
                  </a:lnTo>
                  <a:lnTo>
                    <a:pt x="0" y="1080452"/>
                  </a:lnTo>
                  <a:lnTo>
                    <a:pt x="1036" y="1128193"/>
                  </a:lnTo>
                  <a:lnTo>
                    <a:pt x="4116" y="1175408"/>
                  </a:lnTo>
                  <a:lnTo>
                    <a:pt x="9198" y="1222053"/>
                  </a:lnTo>
                  <a:lnTo>
                    <a:pt x="16239" y="1268086"/>
                  </a:lnTo>
                  <a:lnTo>
                    <a:pt x="25196" y="1313464"/>
                  </a:lnTo>
                  <a:lnTo>
                    <a:pt x="36026" y="1358143"/>
                  </a:lnTo>
                  <a:lnTo>
                    <a:pt x="48687" y="1402080"/>
                  </a:lnTo>
                  <a:lnTo>
                    <a:pt x="63136" y="1445231"/>
                  </a:lnTo>
                  <a:lnTo>
                    <a:pt x="79330" y="1487555"/>
                  </a:lnTo>
                  <a:lnTo>
                    <a:pt x="97227" y="1529006"/>
                  </a:lnTo>
                  <a:lnTo>
                    <a:pt x="116784" y="1569544"/>
                  </a:lnTo>
                  <a:lnTo>
                    <a:pt x="137958" y="1609123"/>
                  </a:lnTo>
                  <a:lnTo>
                    <a:pt x="160706" y="1647701"/>
                  </a:lnTo>
                  <a:lnTo>
                    <a:pt x="184986" y="1685234"/>
                  </a:lnTo>
                  <a:lnTo>
                    <a:pt x="210755" y="1721680"/>
                  </a:lnTo>
                  <a:lnTo>
                    <a:pt x="237971" y="1756996"/>
                  </a:lnTo>
                  <a:lnTo>
                    <a:pt x="266590" y="1791137"/>
                  </a:lnTo>
                  <a:lnTo>
                    <a:pt x="296570" y="1824061"/>
                  </a:lnTo>
                  <a:lnTo>
                    <a:pt x="327869" y="1855725"/>
                  </a:lnTo>
                  <a:lnTo>
                    <a:pt x="360443" y="1886085"/>
                  </a:lnTo>
                  <a:lnTo>
                    <a:pt x="394250" y="1915099"/>
                  </a:lnTo>
                  <a:lnTo>
                    <a:pt x="429247" y="1942722"/>
                  </a:lnTo>
                  <a:lnTo>
                    <a:pt x="465391" y="1968913"/>
                  </a:lnTo>
                  <a:lnTo>
                    <a:pt x="502641" y="1993627"/>
                  </a:lnTo>
                  <a:lnTo>
                    <a:pt x="540952" y="2016821"/>
                  </a:lnTo>
                  <a:lnTo>
                    <a:pt x="580283" y="2038453"/>
                  </a:lnTo>
                  <a:lnTo>
                    <a:pt x="620590" y="2058479"/>
                  </a:lnTo>
                  <a:lnTo>
                    <a:pt x="661832" y="2076856"/>
                  </a:lnTo>
                  <a:lnTo>
                    <a:pt x="703965" y="2093540"/>
                  </a:lnTo>
                  <a:lnTo>
                    <a:pt x="746946" y="2108489"/>
                  </a:lnTo>
                  <a:lnTo>
                    <a:pt x="790733" y="2121659"/>
                  </a:lnTo>
                  <a:lnTo>
                    <a:pt x="835283" y="2133007"/>
                  </a:lnTo>
                  <a:lnTo>
                    <a:pt x="880554" y="2142490"/>
                  </a:lnTo>
                  <a:lnTo>
                    <a:pt x="926503" y="2150064"/>
                  </a:lnTo>
                  <a:lnTo>
                    <a:pt x="973086" y="2155687"/>
                  </a:lnTo>
                  <a:lnTo>
                    <a:pt x="1020262" y="2159316"/>
                  </a:lnTo>
                  <a:lnTo>
                    <a:pt x="1067988" y="2160906"/>
                  </a:lnTo>
                  <a:lnTo>
                    <a:pt x="1115713" y="2159316"/>
                  </a:lnTo>
                  <a:lnTo>
                    <a:pt x="1162888" y="2155687"/>
                  </a:lnTo>
                  <a:lnTo>
                    <a:pt x="1209472" y="2150064"/>
                  </a:lnTo>
                  <a:lnTo>
                    <a:pt x="1255420" y="2142490"/>
                  </a:lnTo>
                  <a:lnTo>
                    <a:pt x="1300690" y="2133007"/>
                  </a:lnTo>
                  <a:lnTo>
                    <a:pt x="1345240" y="2121659"/>
                  </a:lnTo>
                  <a:lnTo>
                    <a:pt x="1389027" y="2108489"/>
                  </a:lnTo>
                  <a:lnTo>
                    <a:pt x="1432008" y="2093540"/>
                  </a:lnTo>
                  <a:lnTo>
                    <a:pt x="1474140" y="2076856"/>
                  </a:lnTo>
                  <a:lnTo>
                    <a:pt x="1515382" y="2058479"/>
                  </a:lnTo>
                  <a:lnTo>
                    <a:pt x="1555689" y="2038453"/>
                  </a:lnTo>
                  <a:lnTo>
                    <a:pt x="1595020" y="2016822"/>
                  </a:lnTo>
                  <a:lnTo>
                    <a:pt x="1633331" y="1993627"/>
                  </a:lnTo>
                  <a:lnTo>
                    <a:pt x="1670581" y="1968913"/>
                  </a:lnTo>
                  <a:lnTo>
                    <a:pt x="1706725" y="1942722"/>
                  </a:lnTo>
                  <a:lnTo>
                    <a:pt x="1741723" y="1915099"/>
                  </a:lnTo>
                  <a:lnTo>
                    <a:pt x="1775530" y="1886085"/>
                  </a:lnTo>
                  <a:lnTo>
                    <a:pt x="1808104" y="1855725"/>
                  </a:lnTo>
                  <a:lnTo>
                    <a:pt x="1839403" y="1824061"/>
                  </a:lnTo>
                  <a:lnTo>
                    <a:pt x="1869383" y="1791137"/>
                  </a:lnTo>
                  <a:lnTo>
                    <a:pt x="1898003" y="1756996"/>
                  </a:lnTo>
                  <a:lnTo>
                    <a:pt x="1925218" y="1721681"/>
                  </a:lnTo>
                  <a:lnTo>
                    <a:pt x="1950988" y="1685234"/>
                  </a:lnTo>
                  <a:lnTo>
                    <a:pt x="1975268" y="1647701"/>
                  </a:lnTo>
                  <a:lnTo>
                    <a:pt x="1998017" y="1609123"/>
                  </a:lnTo>
                  <a:lnTo>
                    <a:pt x="2019191" y="1569544"/>
                  </a:lnTo>
                  <a:lnTo>
                    <a:pt x="2038748" y="1529007"/>
                  </a:lnTo>
                  <a:lnTo>
                    <a:pt x="2056645" y="1487555"/>
                  </a:lnTo>
                  <a:lnTo>
                    <a:pt x="2072839" y="1445232"/>
                  </a:lnTo>
                  <a:lnTo>
                    <a:pt x="2087288" y="1402080"/>
                  </a:lnTo>
                  <a:lnTo>
                    <a:pt x="2099949" y="1358143"/>
                  </a:lnTo>
                  <a:lnTo>
                    <a:pt x="2110780" y="1313464"/>
                  </a:lnTo>
                  <a:lnTo>
                    <a:pt x="2119737" y="1268087"/>
                  </a:lnTo>
                  <a:lnTo>
                    <a:pt x="2126778" y="1222054"/>
                  </a:lnTo>
                  <a:lnTo>
                    <a:pt x="2131860" y="1175408"/>
                  </a:lnTo>
                  <a:lnTo>
                    <a:pt x="2134940" y="1128194"/>
                  </a:lnTo>
                  <a:lnTo>
                    <a:pt x="2135977" y="1080453"/>
                  </a:lnTo>
                  <a:lnTo>
                    <a:pt x="2134940" y="1032713"/>
                  </a:lnTo>
                  <a:lnTo>
                    <a:pt x="2131860" y="985498"/>
                  </a:lnTo>
                  <a:lnTo>
                    <a:pt x="2126778" y="938852"/>
                  </a:lnTo>
                  <a:lnTo>
                    <a:pt x="2119737" y="892819"/>
                  </a:lnTo>
                  <a:lnTo>
                    <a:pt x="2110780" y="847442"/>
                  </a:lnTo>
                  <a:lnTo>
                    <a:pt x="2099949" y="802763"/>
                  </a:lnTo>
                  <a:lnTo>
                    <a:pt x="2087288" y="758826"/>
                  </a:lnTo>
                  <a:lnTo>
                    <a:pt x="2072839" y="715674"/>
                  </a:lnTo>
                  <a:lnTo>
                    <a:pt x="2056645" y="673351"/>
                  </a:lnTo>
                  <a:lnTo>
                    <a:pt x="2038748" y="631899"/>
                  </a:lnTo>
                  <a:lnTo>
                    <a:pt x="2019191" y="591362"/>
                  </a:lnTo>
                  <a:lnTo>
                    <a:pt x="1998017" y="551783"/>
                  </a:lnTo>
                  <a:lnTo>
                    <a:pt x="1975268" y="513205"/>
                  </a:lnTo>
                  <a:lnTo>
                    <a:pt x="1950988" y="475671"/>
                  </a:lnTo>
                  <a:lnTo>
                    <a:pt x="1925218" y="439225"/>
                  </a:lnTo>
                  <a:lnTo>
                    <a:pt x="1898003" y="403910"/>
                  </a:lnTo>
                  <a:lnTo>
                    <a:pt x="1869383" y="369769"/>
                  </a:lnTo>
                  <a:lnTo>
                    <a:pt x="1839403" y="336844"/>
                  </a:lnTo>
                  <a:lnTo>
                    <a:pt x="1808104" y="305180"/>
                  </a:lnTo>
                  <a:lnTo>
                    <a:pt x="1775530" y="274820"/>
                  </a:lnTo>
                  <a:lnTo>
                    <a:pt x="1741723" y="245807"/>
                  </a:lnTo>
                  <a:lnTo>
                    <a:pt x="1706725" y="218183"/>
                  </a:lnTo>
                  <a:lnTo>
                    <a:pt x="1670581" y="191993"/>
                  </a:lnTo>
                  <a:lnTo>
                    <a:pt x="1633331" y="167279"/>
                  </a:lnTo>
                  <a:lnTo>
                    <a:pt x="1595020" y="144084"/>
                  </a:lnTo>
                  <a:lnTo>
                    <a:pt x="1555689" y="122452"/>
                  </a:lnTo>
                  <a:lnTo>
                    <a:pt x="1515382" y="102426"/>
                  </a:lnTo>
                  <a:lnTo>
                    <a:pt x="1474140" y="84050"/>
                  </a:lnTo>
                  <a:lnTo>
                    <a:pt x="1432008" y="67365"/>
                  </a:lnTo>
                  <a:lnTo>
                    <a:pt x="1389027" y="52417"/>
                  </a:lnTo>
                  <a:lnTo>
                    <a:pt x="1345240" y="39247"/>
                  </a:lnTo>
                  <a:lnTo>
                    <a:pt x="1300690" y="27899"/>
                  </a:lnTo>
                  <a:lnTo>
                    <a:pt x="1255420" y="18416"/>
                  </a:lnTo>
                  <a:lnTo>
                    <a:pt x="1209472" y="10841"/>
                  </a:lnTo>
                  <a:lnTo>
                    <a:pt x="1162888" y="5218"/>
                  </a:lnTo>
                  <a:lnTo>
                    <a:pt x="1115713" y="1590"/>
                  </a:lnTo>
                  <a:lnTo>
                    <a:pt x="1067988" y="0"/>
                  </a:lnTo>
                  <a:close/>
                </a:path>
              </a:pathLst>
            </a:custGeom>
            <a:solidFill>
              <a:srgbClr val="F3610A">
                <a:alpha val="1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5" name="object 25" descr=""/>
            <p:cNvSpPr/>
            <p:nvPr/>
          </p:nvSpPr>
          <p:spPr>
            <a:xfrm>
              <a:off x="17093462" y="1644436"/>
              <a:ext cx="2136140" cy="2160905"/>
            </a:xfrm>
            <a:custGeom>
              <a:avLst/>
              <a:gdLst/>
              <a:ahLst/>
              <a:cxnLst/>
              <a:rect l="l" t="t" r="r" b="b"/>
              <a:pathLst>
                <a:path w="2136140" h="2160904">
                  <a:moveTo>
                    <a:pt x="1067985" y="0"/>
                  </a:moveTo>
                  <a:lnTo>
                    <a:pt x="1115711" y="1590"/>
                  </a:lnTo>
                  <a:lnTo>
                    <a:pt x="1162886" y="5218"/>
                  </a:lnTo>
                  <a:lnTo>
                    <a:pt x="1209470" y="10841"/>
                  </a:lnTo>
                  <a:lnTo>
                    <a:pt x="1255418" y="18416"/>
                  </a:lnTo>
                  <a:lnTo>
                    <a:pt x="1300689" y="27899"/>
                  </a:lnTo>
                  <a:lnTo>
                    <a:pt x="1345239" y="39247"/>
                  </a:lnTo>
                  <a:lnTo>
                    <a:pt x="1389026" y="52417"/>
                  </a:lnTo>
                  <a:lnTo>
                    <a:pt x="1432007" y="67365"/>
                  </a:lnTo>
                  <a:lnTo>
                    <a:pt x="1474140" y="84050"/>
                  </a:lnTo>
                  <a:lnTo>
                    <a:pt x="1515381" y="102426"/>
                  </a:lnTo>
                  <a:lnTo>
                    <a:pt x="1555688" y="122452"/>
                  </a:lnTo>
                  <a:lnTo>
                    <a:pt x="1595019" y="144084"/>
                  </a:lnTo>
                  <a:lnTo>
                    <a:pt x="1633330" y="167278"/>
                  </a:lnTo>
                  <a:lnTo>
                    <a:pt x="1670580" y="191993"/>
                  </a:lnTo>
                  <a:lnTo>
                    <a:pt x="1706724" y="218183"/>
                  </a:lnTo>
                  <a:lnTo>
                    <a:pt x="1741721" y="245806"/>
                  </a:lnTo>
                  <a:lnTo>
                    <a:pt x="1775528" y="274820"/>
                  </a:lnTo>
                  <a:lnTo>
                    <a:pt x="1808102" y="305180"/>
                  </a:lnTo>
                  <a:lnTo>
                    <a:pt x="1839400" y="336844"/>
                  </a:lnTo>
                  <a:lnTo>
                    <a:pt x="1869381" y="369768"/>
                  </a:lnTo>
                  <a:lnTo>
                    <a:pt x="1898000" y="403910"/>
                  </a:lnTo>
                  <a:lnTo>
                    <a:pt x="1925215" y="439225"/>
                  </a:lnTo>
                  <a:lnTo>
                    <a:pt x="1950985" y="475671"/>
                  </a:lnTo>
                  <a:lnTo>
                    <a:pt x="1975265" y="513205"/>
                  </a:lnTo>
                  <a:lnTo>
                    <a:pt x="1998013" y="551782"/>
                  </a:lnTo>
                  <a:lnTo>
                    <a:pt x="2019187" y="591362"/>
                  </a:lnTo>
                  <a:lnTo>
                    <a:pt x="2038744" y="631899"/>
                  </a:lnTo>
                  <a:lnTo>
                    <a:pt x="2056640" y="673350"/>
                  </a:lnTo>
                  <a:lnTo>
                    <a:pt x="2072835" y="715674"/>
                  </a:lnTo>
                  <a:lnTo>
                    <a:pt x="2087283" y="758825"/>
                  </a:lnTo>
                  <a:lnTo>
                    <a:pt x="2099944" y="802762"/>
                  </a:lnTo>
                  <a:lnTo>
                    <a:pt x="2110775" y="847441"/>
                  </a:lnTo>
                  <a:lnTo>
                    <a:pt x="2119732" y="892819"/>
                  </a:lnTo>
                  <a:lnTo>
                    <a:pt x="2126772" y="938852"/>
                  </a:lnTo>
                  <a:lnTo>
                    <a:pt x="2131854" y="985497"/>
                  </a:lnTo>
                  <a:lnTo>
                    <a:pt x="2134935" y="1032712"/>
                  </a:lnTo>
                  <a:lnTo>
                    <a:pt x="2135971" y="1080453"/>
                  </a:lnTo>
                  <a:lnTo>
                    <a:pt x="2134935" y="1128193"/>
                  </a:lnTo>
                  <a:lnTo>
                    <a:pt x="2131854" y="1175408"/>
                  </a:lnTo>
                  <a:lnTo>
                    <a:pt x="2126772" y="1222053"/>
                  </a:lnTo>
                  <a:lnTo>
                    <a:pt x="2119732" y="1268086"/>
                  </a:lnTo>
                  <a:lnTo>
                    <a:pt x="2110775" y="1313464"/>
                  </a:lnTo>
                  <a:lnTo>
                    <a:pt x="2099944" y="1358143"/>
                  </a:lnTo>
                  <a:lnTo>
                    <a:pt x="2087283" y="1402080"/>
                  </a:lnTo>
                  <a:lnTo>
                    <a:pt x="2072835" y="1445231"/>
                  </a:lnTo>
                  <a:lnTo>
                    <a:pt x="2056640" y="1487555"/>
                  </a:lnTo>
                  <a:lnTo>
                    <a:pt x="2038744" y="1529006"/>
                  </a:lnTo>
                  <a:lnTo>
                    <a:pt x="2019187" y="1569544"/>
                  </a:lnTo>
                  <a:lnTo>
                    <a:pt x="1998013" y="1609123"/>
                  </a:lnTo>
                  <a:lnTo>
                    <a:pt x="1975265" y="1647701"/>
                  </a:lnTo>
                  <a:lnTo>
                    <a:pt x="1950985" y="1685234"/>
                  </a:lnTo>
                  <a:lnTo>
                    <a:pt x="1925215" y="1721680"/>
                  </a:lnTo>
                  <a:lnTo>
                    <a:pt x="1898000" y="1756995"/>
                  </a:lnTo>
                  <a:lnTo>
                    <a:pt x="1869381" y="1791137"/>
                  </a:lnTo>
                  <a:lnTo>
                    <a:pt x="1839400" y="1824061"/>
                  </a:lnTo>
                  <a:lnTo>
                    <a:pt x="1808102" y="1855725"/>
                  </a:lnTo>
                  <a:lnTo>
                    <a:pt x="1775528" y="1886085"/>
                  </a:lnTo>
                  <a:lnTo>
                    <a:pt x="1741721" y="1915099"/>
                  </a:lnTo>
                  <a:lnTo>
                    <a:pt x="1706724" y="1942722"/>
                  </a:lnTo>
                  <a:lnTo>
                    <a:pt x="1670580" y="1968913"/>
                  </a:lnTo>
                  <a:lnTo>
                    <a:pt x="1633330" y="1993627"/>
                  </a:lnTo>
                  <a:lnTo>
                    <a:pt x="1595019" y="2016821"/>
                  </a:lnTo>
                  <a:lnTo>
                    <a:pt x="1555688" y="2038453"/>
                  </a:lnTo>
                  <a:lnTo>
                    <a:pt x="1515381" y="2058479"/>
                  </a:lnTo>
                  <a:lnTo>
                    <a:pt x="1474140" y="2076855"/>
                  </a:lnTo>
                  <a:lnTo>
                    <a:pt x="1432007" y="2093540"/>
                  </a:lnTo>
                  <a:lnTo>
                    <a:pt x="1389026" y="2108489"/>
                  </a:lnTo>
                  <a:lnTo>
                    <a:pt x="1345239" y="2121659"/>
                  </a:lnTo>
                  <a:lnTo>
                    <a:pt x="1300689" y="2133007"/>
                  </a:lnTo>
                  <a:lnTo>
                    <a:pt x="1255418" y="2142490"/>
                  </a:lnTo>
                  <a:lnTo>
                    <a:pt x="1209470" y="2150064"/>
                  </a:lnTo>
                  <a:lnTo>
                    <a:pt x="1162886" y="2155687"/>
                  </a:lnTo>
                  <a:lnTo>
                    <a:pt x="1115711" y="2159315"/>
                  </a:lnTo>
                  <a:lnTo>
                    <a:pt x="1067985" y="2160906"/>
                  </a:lnTo>
                  <a:lnTo>
                    <a:pt x="1020260" y="2159315"/>
                  </a:lnTo>
                  <a:lnTo>
                    <a:pt x="973084" y="2155687"/>
                  </a:lnTo>
                  <a:lnTo>
                    <a:pt x="926501" y="2150064"/>
                  </a:lnTo>
                  <a:lnTo>
                    <a:pt x="880553" y="2142490"/>
                  </a:lnTo>
                  <a:lnTo>
                    <a:pt x="835282" y="2133007"/>
                  </a:lnTo>
                  <a:lnTo>
                    <a:pt x="790732" y="2121659"/>
                  </a:lnTo>
                  <a:lnTo>
                    <a:pt x="746945" y="2108489"/>
                  </a:lnTo>
                  <a:lnTo>
                    <a:pt x="703964" y="2093540"/>
                  </a:lnTo>
                  <a:lnTo>
                    <a:pt x="661831" y="2076855"/>
                  </a:lnTo>
                  <a:lnTo>
                    <a:pt x="620590" y="2058479"/>
                  </a:lnTo>
                  <a:lnTo>
                    <a:pt x="580283" y="2038453"/>
                  </a:lnTo>
                  <a:lnTo>
                    <a:pt x="540952" y="2016821"/>
                  </a:lnTo>
                  <a:lnTo>
                    <a:pt x="502640" y="1993627"/>
                  </a:lnTo>
                  <a:lnTo>
                    <a:pt x="465391" y="1968913"/>
                  </a:lnTo>
                  <a:lnTo>
                    <a:pt x="429247" y="1942722"/>
                  </a:lnTo>
                  <a:lnTo>
                    <a:pt x="394250" y="1915099"/>
                  </a:lnTo>
                  <a:lnTo>
                    <a:pt x="360443" y="1886085"/>
                  </a:lnTo>
                  <a:lnTo>
                    <a:pt x="327869" y="1855725"/>
                  </a:lnTo>
                  <a:lnTo>
                    <a:pt x="296570" y="1824061"/>
                  </a:lnTo>
                  <a:lnTo>
                    <a:pt x="266590" y="1791137"/>
                  </a:lnTo>
                  <a:lnTo>
                    <a:pt x="237971" y="1756995"/>
                  </a:lnTo>
                  <a:lnTo>
                    <a:pt x="210755" y="1721680"/>
                  </a:lnTo>
                  <a:lnTo>
                    <a:pt x="184986" y="1685234"/>
                  </a:lnTo>
                  <a:lnTo>
                    <a:pt x="160706" y="1647701"/>
                  </a:lnTo>
                  <a:lnTo>
                    <a:pt x="137958" y="1609123"/>
                  </a:lnTo>
                  <a:lnTo>
                    <a:pt x="116784" y="1569544"/>
                  </a:lnTo>
                  <a:lnTo>
                    <a:pt x="97227" y="1529006"/>
                  </a:lnTo>
                  <a:lnTo>
                    <a:pt x="79330" y="1487555"/>
                  </a:lnTo>
                  <a:lnTo>
                    <a:pt x="63136" y="1445231"/>
                  </a:lnTo>
                  <a:lnTo>
                    <a:pt x="48687" y="1402080"/>
                  </a:lnTo>
                  <a:lnTo>
                    <a:pt x="36026" y="1358143"/>
                  </a:lnTo>
                  <a:lnTo>
                    <a:pt x="25196" y="1313464"/>
                  </a:lnTo>
                  <a:lnTo>
                    <a:pt x="16239" y="1268086"/>
                  </a:lnTo>
                  <a:lnTo>
                    <a:pt x="9198" y="1222053"/>
                  </a:lnTo>
                  <a:lnTo>
                    <a:pt x="4116" y="1175408"/>
                  </a:lnTo>
                  <a:lnTo>
                    <a:pt x="1036" y="1128193"/>
                  </a:lnTo>
                  <a:lnTo>
                    <a:pt x="0" y="1080453"/>
                  </a:lnTo>
                  <a:lnTo>
                    <a:pt x="1036" y="1032712"/>
                  </a:lnTo>
                  <a:lnTo>
                    <a:pt x="4116" y="985497"/>
                  </a:lnTo>
                  <a:lnTo>
                    <a:pt x="9198" y="938852"/>
                  </a:lnTo>
                  <a:lnTo>
                    <a:pt x="16239" y="892819"/>
                  </a:lnTo>
                  <a:lnTo>
                    <a:pt x="25196" y="847441"/>
                  </a:lnTo>
                  <a:lnTo>
                    <a:pt x="36026" y="802762"/>
                  </a:lnTo>
                  <a:lnTo>
                    <a:pt x="48687" y="758825"/>
                  </a:lnTo>
                  <a:lnTo>
                    <a:pt x="63136" y="715674"/>
                  </a:lnTo>
                  <a:lnTo>
                    <a:pt x="79330" y="673350"/>
                  </a:lnTo>
                  <a:lnTo>
                    <a:pt x="97227" y="631899"/>
                  </a:lnTo>
                  <a:lnTo>
                    <a:pt x="116784" y="591361"/>
                  </a:lnTo>
                  <a:lnTo>
                    <a:pt x="137958" y="551782"/>
                  </a:lnTo>
                  <a:lnTo>
                    <a:pt x="160706" y="513204"/>
                  </a:lnTo>
                  <a:lnTo>
                    <a:pt x="184986" y="475671"/>
                  </a:lnTo>
                  <a:lnTo>
                    <a:pt x="210755" y="439225"/>
                  </a:lnTo>
                  <a:lnTo>
                    <a:pt x="237971" y="403910"/>
                  </a:lnTo>
                  <a:lnTo>
                    <a:pt x="266590" y="369768"/>
                  </a:lnTo>
                  <a:lnTo>
                    <a:pt x="296570" y="336844"/>
                  </a:lnTo>
                  <a:lnTo>
                    <a:pt x="327869" y="305180"/>
                  </a:lnTo>
                  <a:lnTo>
                    <a:pt x="360443" y="274820"/>
                  </a:lnTo>
                  <a:lnTo>
                    <a:pt x="394250" y="245806"/>
                  </a:lnTo>
                  <a:lnTo>
                    <a:pt x="429247" y="218183"/>
                  </a:lnTo>
                  <a:lnTo>
                    <a:pt x="465391" y="191992"/>
                  </a:lnTo>
                  <a:lnTo>
                    <a:pt x="502641" y="167278"/>
                  </a:lnTo>
                  <a:lnTo>
                    <a:pt x="540952" y="144084"/>
                  </a:lnTo>
                  <a:lnTo>
                    <a:pt x="580283" y="122452"/>
                  </a:lnTo>
                  <a:lnTo>
                    <a:pt x="620590" y="102426"/>
                  </a:lnTo>
                  <a:lnTo>
                    <a:pt x="661831" y="84050"/>
                  </a:lnTo>
                  <a:lnTo>
                    <a:pt x="703964" y="67365"/>
                  </a:lnTo>
                  <a:lnTo>
                    <a:pt x="746945" y="52417"/>
                  </a:lnTo>
                  <a:lnTo>
                    <a:pt x="790732" y="39247"/>
                  </a:lnTo>
                  <a:lnTo>
                    <a:pt x="835282" y="27899"/>
                  </a:lnTo>
                  <a:lnTo>
                    <a:pt x="880553" y="18416"/>
                  </a:lnTo>
                  <a:lnTo>
                    <a:pt x="926501" y="10841"/>
                  </a:lnTo>
                  <a:lnTo>
                    <a:pt x="973084" y="5218"/>
                  </a:lnTo>
                  <a:lnTo>
                    <a:pt x="1020260" y="1590"/>
                  </a:lnTo>
                  <a:lnTo>
                    <a:pt x="1067985" y="0"/>
                  </a:lnTo>
                </a:path>
              </a:pathLst>
            </a:custGeom>
            <a:ln w="29105">
              <a:solidFill>
                <a:srgbClr val="F3610A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26" name="object 26" descr=""/>
          <p:cNvSpPr txBox="1"/>
          <p:nvPr/>
        </p:nvSpPr>
        <p:spPr>
          <a:xfrm>
            <a:off x="17435242" y="2184732"/>
            <a:ext cx="1414780" cy="1007744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algn="ctr" marL="12700" marR="5080" indent="-66040">
              <a:lnSpc>
                <a:spcPct val="112300"/>
              </a:lnSpc>
              <a:spcBef>
                <a:spcPts val="95"/>
              </a:spcBef>
            </a:pPr>
            <a:r>
              <a:rPr dirty="0" sz="1700" spc="114" b="1">
                <a:solidFill>
                  <a:srgbClr val="FFFFFF"/>
                </a:solidFill>
                <a:latin typeface="Roboto"/>
                <a:cs typeface="Roboto"/>
              </a:rPr>
              <a:t>PAGO</a:t>
            </a:r>
            <a:r>
              <a:rPr dirty="0" sz="1700" spc="360" b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 spc="125" b="1">
                <a:solidFill>
                  <a:srgbClr val="FFFFFF"/>
                </a:solidFill>
                <a:latin typeface="Roboto"/>
                <a:cs typeface="Roboto"/>
              </a:rPr>
              <a:t>REAL </a:t>
            </a:r>
            <a:r>
              <a:rPr dirty="0" sz="1700" spc="85" b="1">
                <a:solidFill>
                  <a:srgbClr val="FFFFFF"/>
                </a:solidFill>
                <a:latin typeface="Roboto"/>
                <a:cs typeface="Roboto"/>
              </a:rPr>
              <a:t>DE</a:t>
            </a:r>
            <a:r>
              <a:rPr dirty="0" sz="1700" spc="345" b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 spc="130" b="1">
                <a:solidFill>
                  <a:srgbClr val="FFFFFF"/>
                </a:solidFill>
                <a:latin typeface="Roboto"/>
                <a:cs typeface="Roboto"/>
              </a:rPr>
              <a:t>SEGURO </a:t>
            </a:r>
            <a:endParaRPr sz="1700">
              <a:latin typeface="Roboto"/>
              <a:cs typeface="Roboto"/>
            </a:endParaRPr>
          </a:p>
          <a:p>
            <a:pPr algn="ctr" marL="32384">
              <a:lnSpc>
                <a:spcPct val="100000"/>
              </a:lnSpc>
              <a:spcBef>
                <a:spcPts val="1110"/>
              </a:spcBef>
            </a:pPr>
            <a:r>
              <a:rPr dirty="0" sz="1700" spc="125">
                <a:solidFill>
                  <a:srgbClr val="FFFFFF"/>
                </a:solidFill>
                <a:latin typeface="Roboto"/>
                <a:cs typeface="Roboto"/>
              </a:rPr>
              <a:t>$;3.00</a:t>
            </a:r>
            <a:endParaRPr sz="1700">
              <a:latin typeface="Roboto"/>
              <a:cs typeface="Roboto"/>
            </a:endParaRPr>
          </a:p>
        </p:txBody>
      </p:sp>
      <p:grpSp>
        <p:nvGrpSpPr>
          <p:cNvPr id="27" name="object 27" descr=""/>
          <p:cNvGrpSpPr/>
          <p:nvPr/>
        </p:nvGrpSpPr>
        <p:grpSpPr>
          <a:xfrm>
            <a:off x="6747231" y="829443"/>
            <a:ext cx="2402840" cy="2429510"/>
            <a:chOff x="6747231" y="829443"/>
            <a:chExt cx="2402840" cy="2429510"/>
          </a:xfrm>
        </p:grpSpPr>
        <p:sp>
          <p:nvSpPr>
            <p:cNvPr id="28" name="object 28" descr=""/>
            <p:cNvSpPr/>
            <p:nvPr/>
          </p:nvSpPr>
          <p:spPr>
            <a:xfrm>
              <a:off x="6761836" y="844048"/>
              <a:ext cx="2373630" cy="2400300"/>
            </a:xfrm>
            <a:custGeom>
              <a:avLst/>
              <a:gdLst/>
              <a:ahLst/>
              <a:cxnLst/>
              <a:rect l="l" t="t" r="r" b="b"/>
              <a:pathLst>
                <a:path w="2373629" h="2400300">
                  <a:moveTo>
                    <a:pt x="1186789" y="0"/>
                  </a:moveTo>
                  <a:lnTo>
                    <a:pt x="1138911" y="1465"/>
                  </a:lnTo>
                  <a:lnTo>
                    <a:pt x="1091525" y="4780"/>
                  </a:lnTo>
                  <a:lnTo>
                    <a:pt x="1044667" y="9908"/>
                  </a:lnTo>
                  <a:lnTo>
                    <a:pt x="998372" y="16814"/>
                  </a:lnTo>
                  <a:lnTo>
                    <a:pt x="952674" y="25464"/>
                  </a:lnTo>
                  <a:lnTo>
                    <a:pt x="907609" y="35821"/>
                  </a:lnTo>
                  <a:lnTo>
                    <a:pt x="863211" y="47850"/>
                  </a:lnTo>
                  <a:lnTo>
                    <a:pt x="819516" y="61516"/>
                  </a:lnTo>
                  <a:lnTo>
                    <a:pt x="776558" y="76785"/>
                  </a:lnTo>
                  <a:lnTo>
                    <a:pt x="734372" y="93619"/>
                  </a:lnTo>
                  <a:lnTo>
                    <a:pt x="692992" y="111985"/>
                  </a:lnTo>
                  <a:lnTo>
                    <a:pt x="652455" y="131847"/>
                  </a:lnTo>
                  <a:lnTo>
                    <a:pt x="612795" y="153169"/>
                  </a:lnTo>
                  <a:lnTo>
                    <a:pt x="574046" y="175917"/>
                  </a:lnTo>
                  <a:lnTo>
                    <a:pt x="536244" y="200055"/>
                  </a:lnTo>
                  <a:lnTo>
                    <a:pt x="499424" y="225547"/>
                  </a:lnTo>
                  <a:lnTo>
                    <a:pt x="463619" y="252359"/>
                  </a:lnTo>
                  <a:lnTo>
                    <a:pt x="428867" y="280455"/>
                  </a:lnTo>
                  <a:lnTo>
                    <a:pt x="395200" y="309800"/>
                  </a:lnTo>
                  <a:lnTo>
                    <a:pt x="362655" y="340359"/>
                  </a:lnTo>
                  <a:lnTo>
                    <a:pt x="331265" y="372096"/>
                  </a:lnTo>
                  <a:lnTo>
                    <a:pt x="301067" y="404976"/>
                  </a:lnTo>
                  <a:lnTo>
                    <a:pt x="272094" y="438963"/>
                  </a:lnTo>
                  <a:lnTo>
                    <a:pt x="244383" y="474023"/>
                  </a:lnTo>
                  <a:lnTo>
                    <a:pt x="217967" y="510120"/>
                  </a:lnTo>
                  <a:lnTo>
                    <a:pt x="192881" y="547219"/>
                  </a:lnTo>
                  <a:lnTo>
                    <a:pt x="169161" y="585285"/>
                  </a:lnTo>
                  <a:lnTo>
                    <a:pt x="146841" y="624282"/>
                  </a:lnTo>
                  <a:lnTo>
                    <a:pt x="125957" y="664175"/>
                  </a:lnTo>
                  <a:lnTo>
                    <a:pt x="106542" y="704928"/>
                  </a:lnTo>
                  <a:lnTo>
                    <a:pt x="88633" y="746507"/>
                  </a:lnTo>
                  <a:lnTo>
                    <a:pt x="72264" y="788876"/>
                  </a:lnTo>
                  <a:lnTo>
                    <a:pt x="57470" y="832000"/>
                  </a:lnTo>
                  <a:lnTo>
                    <a:pt x="44285" y="875843"/>
                  </a:lnTo>
                  <a:lnTo>
                    <a:pt x="32745" y="920371"/>
                  </a:lnTo>
                  <a:lnTo>
                    <a:pt x="22885" y="965547"/>
                  </a:lnTo>
                  <a:lnTo>
                    <a:pt x="14739" y="1011337"/>
                  </a:lnTo>
                  <a:lnTo>
                    <a:pt x="8343" y="1057706"/>
                  </a:lnTo>
                  <a:lnTo>
                    <a:pt x="3731" y="1104617"/>
                  </a:lnTo>
                  <a:lnTo>
                    <a:pt x="938" y="1152036"/>
                  </a:lnTo>
                  <a:lnTo>
                    <a:pt x="0" y="1199928"/>
                  </a:lnTo>
                  <a:lnTo>
                    <a:pt x="938" y="1247820"/>
                  </a:lnTo>
                  <a:lnTo>
                    <a:pt x="3731" y="1295239"/>
                  </a:lnTo>
                  <a:lnTo>
                    <a:pt x="8343" y="1342151"/>
                  </a:lnTo>
                  <a:lnTo>
                    <a:pt x="14739" y="1388519"/>
                  </a:lnTo>
                  <a:lnTo>
                    <a:pt x="22885" y="1434309"/>
                  </a:lnTo>
                  <a:lnTo>
                    <a:pt x="32745" y="1479486"/>
                  </a:lnTo>
                  <a:lnTo>
                    <a:pt x="44285" y="1524013"/>
                  </a:lnTo>
                  <a:lnTo>
                    <a:pt x="57470" y="1567857"/>
                  </a:lnTo>
                  <a:lnTo>
                    <a:pt x="72264" y="1610980"/>
                  </a:lnTo>
                  <a:lnTo>
                    <a:pt x="88633" y="1653349"/>
                  </a:lnTo>
                  <a:lnTo>
                    <a:pt x="106542" y="1694928"/>
                  </a:lnTo>
                  <a:lnTo>
                    <a:pt x="125957" y="1735682"/>
                  </a:lnTo>
                  <a:lnTo>
                    <a:pt x="146841" y="1775574"/>
                  </a:lnTo>
                  <a:lnTo>
                    <a:pt x="169161" y="1814571"/>
                  </a:lnTo>
                  <a:lnTo>
                    <a:pt x="192881" y="1852637"/>
                  </a:lnTo>
                  <a:lnTo>
                    <a:pt x="217967" y="1889736"/>
                  </a:lnTo>
                  <a:lnTo>
                    <a:pt x="244383" y="1925833"/>
                  </a:lnTo>
                  <a:lnTo>
                    <a:pt x="272094" y="1960893"/>
                  </a:lnTo>
                  <a:lnTo>
                    <a:pt x="301067" y="1994881"/>
                  </a:lnTo>
                  <a:lnTo>
                    <a:pt x="331265" y="2027760"/>
                  </a:lnTo>
                  <a:lnTo>
                    <a:pt x="362655" y="2059497"/>
                  </a:lnTo>
                  <a:lnTo>
                    <a:pt x="395200" y="2090056"/>
                  </a:lnTo>
                  <a:lnTo>
                    <a:pt x="428867" y="2119401"/>
                  </a:lnTo>
                  <a:lnTo>
                    <a:pt x="463619" y="2147497"/>
                  </a:lnTo>
                  <a:lnTo>
                    <a:pt x="499424" y="2174309"/>
                  </a:lnTo>
                  <a:lnTo>
                    <a:pt x="536244" y="2199802"/>
                  </a:lnTo>
                  <a:lnTo>
                    <a:pt x="574046" y="2223939"/>
                  </a:lnTo>
                  <a:lnTo>
                    <a:pt x="612795" y="2246687"/>
                  </a:lnTo>
                  <a:lnTo>
                    <a:pt x="652455" y="2268010"/>
                  </a:lnTo>
                  <a:lnTo>
                    <a:pt x="692992" y="2287871"/>
                  </a:lnTo>
                  <a:lnTo>
                    <a:pt x="734372" y="2306237"/>
                  </a:lnTo>
                  <a:lnTo>
                    <a:pt x="776558" y="2323072"/>
                  </a:lnTo>
                  <a:lnTo>
                    <a:pt x="819516" y="2338340"/>
                  </a:lnTo>
                  <a:lnTo>
                    <a:pt x="863211" y="2352007"/>
                  </a:lnTo>
                  <a:lnTo>
                    <a:pt x="907609" y="2364036"/>
                  </a:lnTo>
                  <a:lnTo>
                    <a:pt x="952674" y="2374393"/>
                  </a:lnTo>
                  <a:lnTo>
                    <a:pt x="998372" y="2383042"/>
                  </a:lnTo>
                  <a:lnTo>
                    <a:pt x="1044667" y="2389949"/>
                  </a:lnTo>
                  <a:lnTo>
                    <a:pt x="1091525" y="2395077"/>
                  </a:lnTo>
                  <a:lnTo>
                    <a:pt x="1138911" y="2398392"/>
                  </a:lnTo>
                  <a:lnTo>
                    <a:pt x="1186789" y="2399858"/>
                  </a:lnTo>
                  <a:lnTo>
                    <a:pt x="1234668" y="2398392"/>
                  </a:lnTo>
                  <a:lnTo>
                    <a:pt x="1282054" y="2395077"/>
                  </a:lnTo>
                  <a:lnTo>
                    <a:pt x="1328911" y="2389949"/>
                  </a:lnTo>
                  <a:lnTo>
                    <a:pt x="1375207" y="2383042"/>
                  </a:lnTo>
                  <a:lnTo>
                    <a:pt x="1420904" y="2374393"/>
                  </a:lnTo>
                  <a:lnTo>
                    <a:pt x="1465969" y="2364036"/>
                  </a:lnTo>
                  <a:lnTo>
                    <a:pt x="1510367" y="2352007"/>
                  </a:lnTo>
                  <a:lnTo>
                    <a:pt x="1554063" y="2338340"/>
                  </a:lnTo>
                  <a:lnTo>
                    <a:pt x="1597021" y="2323072"/>
                  </a:lnTo>
                  <a:lnTo>
                    <a:pt x="1639207" y="2306237"/>
                  </a:lnTo>
                  <a:lnTo>
                    <a:pt x="1680586" y="2287871"/>
                  </a:lnTo>
                  <a:lnTo>
                    <a:pt x="1721123" y="2268010"/>
                  </a:lnTo>
                  <a:lnTo>
                    <a:pt x="1760784" y="2246687"/>
                  </a:lnTo>
                  <a:lnTo>
                    <a:pt x="1799532" y="2223939"/>
                  </a:lnTo>
                  <a:lnTo>
                    <a:pt x="1837335" y="2199802"/>
                  </a:lnTo>
                  <a:lnTo>
                    <a:pt x="1874155" y="2174309"/>
                  </a:lnTo>
                  <a:lnTo>
                    <a:pt x="1909959" y="2147497"/>
                  </a:lnTo>
                  <a:lnTo>
                    <a:pt x="1944712" y="2119401"/>
                  </a:lnTo>
                  <a:lnTo>
                    <a:pt x="1978378" y="2090056"/>
                  </a:lnTo>
                  <a:lnTo>
                    <a:pt x="2010924" y="2059497"/>
                  </a:lnTo>
                  <a:lnTo>
                    <a:pt x="2042313" y="2027760"/>
                  </a:lnTo>
                  <a:lnTo>
                    <a:pt x="2072512" y="1994881"/>
                  </a:lnTo>
                  <a:lnTo>
                    <a:pt x="2101484" y="1960893"/>
                  </a:lnTo>
                  <a:lnTo>
                    <a:pt x="2129196" y="1925833"/>
                  </a:lnTo>
                  <a:lnTo>
                    <a:pt x="2155612" y="1889736"/>
                  </a:lnTo>
                  <a:lnTo>
                    <a:pt x="2180698" y="1852637"/>
                  </a:lnTo>
                  <a:lnTo>
                    <a:pt x="2204418" y="1814571"/>
                  </a:lnTo>
                  <a:lnTo>
                    <a:pt x="2226737" y="1775574"/>
                  </a:lnTo>
                  <a:lnTo>
                    <a:pt x="2247622" y="1735682"/>
                  </a:lnTo>
                  <a:lnTo>
                    <a:pt x="2267036" y="1694928"/>
                  </a:lnTo>
                  <a:lnTo>
                    <a:pt x="2284945" y="1653349"/>
                  </a:lnTo>
                  <a:lnTo>
                    <a:pt x="2301315" y="1610980"/>
                  </a:lnTo>
                  <a:lnTo>
                    <a:pt x="2316109" y="1567857"/>
                  </a:lnTo>
                  <a:lnTo>
                    <a:pt x="2329293" y="1524013"/>
                  </a:lnTo>
                  <a:lnTo>
                    <a:pt x="2340833" y="1479486"/>
                  </a:lnTo>
                  <a:lnTo>
                    <a:pt x="2350693" y="1434309"/>
                  </a:lnTo>
                  <a:lnTo>
                    <a:pt x="2358839" y="1388519"/>
                  </a:lnTo>
                  <a:lnTo>
                    <a:pt x="2365236" y="1342151"/>
                  </a:lnTo>
                  <a:lnTo>
                    <a:pt x="2369848" y="1295239"/>
                  </a:lnTo>
                  <a:lnTo>
                    <a:pt x="2372640" y="1247820"/>
                  </a:lnTo>
                  <a:lnTo>
                    <a:pt x="2373579" y="1199928"/>
                  </a:lnTo>
                  <a:lnTo>
                    <a:pt x="2372640" y="1152036"/>
                  </a:lnTo>
                  <a:lnTo>
                    <a:pt x="2369848" y="1104617"/>
                  </a:lnTo>
                  <a:lnTo>
                    <a:pt x="2365236" y="1057706"/>
                  </a:lnTo>
                  <a:lnTo>
                    <a:pt x="2358839" y="1011337"/>
                  </a:lnTo>
                  <a:lnTo>
                    <a:pt x="2350693" y="965547"/>
                  </a:lnTo>
                  <a:lnTo>
                    <a:pt x="2340833" y="920371"/>
                  </a:lnTo>
                  <a:lnTo>
                    <a:pt x="2329293" y="875843"/>
                  </a:lnTo>
                  <a:lnTo>
                    <a:pt x="2316109" y="832000"/>
                  </a:lnTo>
                  <a:lnTo>
                    <a:pt x="2301315" y="788876"/>
                  </a:lnTo>
                  <a:lnTo>
                    <a:pt x="2284945" y="746507"/>
                  </a:lnTo>
                  <a:lnTo>
                    <a:pt x="2267036" y="704928"/>
                  </a:lnTo>
                  <a:lnTo>
                    <a:pt x="2247622" y="664175"/>
                  </a:lnTo>
                  <a:lnTo>
                    <a:pt x="2226737" y="624282"/>
                  </a:lnTo>
                  <a:lnTo>
                    <a:pt x="2204418" y="585285"/>
                  </a:lnTo>
                  <a:lnTo>
                    <a:pt x="2180698" y="547219"/>
                  </a:lnTo>
                  <a:lnTo>
                    <a:pt x="2155612" y="510120"/>
                  </a:lnTo>
                  <a:lnTo>
                    <a:pt x="2129196" y="474023"/>
                  </a:lnTo>
                  <a:lnTo>
                    <a:pt x="2101484" y="438963"/>
                  </a:lnTo>
                  <a:lnTo>
                    <a:pt x="2072512" y="404976"/>
                  </a:lnTo>
                  <a:lnTo>
                    <a:pt x="2042313" y="372096"/>
                  </a:lnTo>
                  <a:lnTo>
                    <a:pt x="2010924" y="340359"/>
                  </a:lnTo>
                  <a:lnTo>
                    <a:pt x="1978378" y="309800"/>
                  </a:lnTo>
                  <a:lnTo>
                    <a:pt x="1944712" y="280455"/>
                  </a:lnTo>
                  <a:lnTo>
                    <a:pt x="1909959" y="252359"/>
                  </a:lnTo>
                  <a:lnTo>
                    <a:pt x="1874155" y="225547"/>
                  </a:lnTo>
                  <a:lnTo>
                    <a:pt x="1837335" y="200055"/>
                  </a:lnTo>
                  <a:lnTo>
                    <a:pt x="1799532" y="175917"/>
                  </a:lnTo>
                  <a:lnTo>
                    <a:pt x="1760784" y="153169"/>
                  </a:lnTo>
                  <a:lnTo>
                    <a:pt x="1721123" y="131847"/>
                  </a:lnTo>
                  <a:lnTo>
                    <a:pt x="1680586" y="111985"/>
                  </a:lnTo>
                  <a:lnTo>
                    <a:pt x="1639207" y="93619"/>
                  </a:lnTo>
                  <a:lnTo>
                    <a:pt x="1597021" y="76785"/>
                  </a:lnTo>
                  <a:lnTo>
                    <a:pt x="1554063" y="61516"/>
                  </a:lnTo>
                  <a:lnTo>
                    <a:pt x="1510367" y="47850"/>
                  </a:lnTo>
                  <a:lnTo>
                    <a:pt x="1465969" y="35821"/>
                  </a:lnTo>
                  <a:lnTo>
                    <a:pt x="1420904" y="25464"/>
                  </a:lnTo>
                  <a:lnTo>
                    <a:pt x="1375207" y="16814"/>
                  </a:lnTo>
                  <a:lnTo>
                    <a:pt x="1328911" y="9908"/>
                  </a:lnTo>
                  <a:lnTo>
                    <a:pt x="1282054" y="4780"/>
                  </a:lnTo>
                  <a:lnTo>
                    <a:pt x="1234668" y="1465"/>
                  </a:lnTo>
                  <a:lnTo>
                    <a:pt x="1186789" y="0"/>
                  </a:lnTo>
                  <a:close/>
                </a:path>
              </a:pathLst>
            </a:custGeom>
            <a:solidFill>
              <a:srgbClr val="0A3964">
                <a:alpha val="1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9" name="object 29" descr=""/>
            <p:cNvSpPr/>
            <p:nvPr/>
          </p:nvSpPr>
          <p:spPr>
            <a:xfrm>
              <a:off x="6761836" y="844048"/>
              <a:ext cx="2373630" cy="2400300"/>
            </a:xfrm>
            <a:custGeom>
              <a:avLst/>
              <a:gdLst/>
              <a:ahLst/>
              <a:cxnLst/>
              <a:rect l="l" t="t" r="r" b="b"/>
              <a:pathLst>
                <a:path w="2373629" h="2400300">
                  <a:moveTo>
                    <a:pt x="1186790" y="0"/>
                  </a:moveTo>
                  <a:lnTo>
                    <a:pt x="1234668" y="1465"/>
                  </a:lnTo>
                  <a:lnTo>
                    <a:pt x="1282054" y="4780"/>
                  </a:lnTo>
                  <a:lnTo>
                    <a:pt x="1328912" y="9908"/>
                  </a:lnTo>
                  <a:lnTo>
                    <a:pt x="1375207" y="16815"/>
                  </a:lnTo>
                  <a:lnTo>
                    <a:pt x="1420905" y="25464"/>
                  </a:lnTo>
                  <a:lnTo>
                    <a:pt x="1465970" y="35821"/>
                  </a:lnTo>
                  <a:lnTo>
                    <a:pt x="1510367" y="47851"/>
                  </a:lnTo>
                  <a:lnTo>
                    <a:pt x="1554063" y="61517"/>
                  </a:lnTo>
                  <a:lnTo>
                    <a:pt x="1597021" y="76785"/>
                  </a:lnTo>
                  <a:lnTo>
                    <a:pt x="1639207" y="93620"/>
                  </a:lnTo>
                  <a:lnTo>
                    <a:pt x="1680586" y="111986"/>
                  </a:lnTo>
                  <a:lnTo>
                    <a:pt x="1721124" y="131848"/>
                  </a:lnTo>
                  <a:lnTo>
                    <a:pt x="1760784" y="153170"/>
                  </a:lnTo>
                  <a:lnTo>
                    <a:pt x="1799533" y="175918"/>
                  </a:lnTo>
                  <a:lnTo>
                    <a:pt x="1837335" y="200056"/>
                  </a:lnTo>
                  <a:lnTo>
                    <a:pt x="1874155" y="225548"/>
                  </a:lnTo>
                  <a:lnTo>
                    <a:pt x="1909959" y="252360"/>
                  </a:lnTo>
                  <a:lnTo>
                    <a:pt x="1944712" y="280456"/>
                  </a:lnTo>
                  <a:lnTo>
                    <a:pt x="1978379" y="309801"/>
                  </a:lnTo>
                  <a:lnTo>
                    <a:pt x="2010924" y="340360"/>
                  </a:lnTo>
                  <a:lnTo>
                    <a:pt x="2042313" y="372097"/>
                  </a:lnTo>
                  <a:lnTo>
                    <a:pt x="2072512" y="404977"/>
                  </a:lnTo>
                  <a:lnTo>
                    <a:pt x="2101484" y="438964"/>
                  </a:lnTo>
                  <a:lnTo>
                    <a:pt x="2129196" y="474024"/>
                  </a:lnTo>
                  <a:lnTo>
                    <a:pt x="2155612" y="510121"/>
                  </a:lnTo>
                  <a:lnTo>
                    <a:pt x="2180698" y="547220"/>
                  </a:lnTo>
                  <a:lnTo>
                    <a:pt x="2204418" y="585286"/>
                  </a:lnTo>
                  <a:lnTo>
                    <a:pt x="2226738" y="624283"/>
                  </a:lnTo>
                  <a:lnTo>
                    <a:pt x="2247622" y="664176"/>
                  </a:lnTo>
                  <a:lnTo>
                    <a:pt x="2267036" y="704929"/>
                  </a:lnTo>
                  <a:lnTo>
                    <a:pt x="2284946" y="746508"/>
                  </a:lnTo>
                  <a:lnTo>
                    <a:pt x="2301315" y="788877"/>
                  </a:lnTo>
                  <a:lnTo>
                    <a:pt x="2316109" y="832001"/>
                  </a:lnTo>
                  <a:lnTo>
                    <a:pt x="2329294" y="875844"/>
                  </a:lnTo>
                  <a:lnTo>
                    <a:pt x="2340834" y="920371"/>
                  </a:lnTo>
                  <a:lnTo>
                    <a:pt x="2350694" y="965548"/>
                  </a:lnTo>
                  <a:lnTo>
                    <a:pt x="2358840" y="1011338"/>
                  </a:lnTo>
                  <a:lnTo>
                    <a:pt x="2365236" y="1057706"/>
                  </a:lnTo>
                  <a:lnTo>
                    <a:pt x="2369848" y="1104618"/>
                  </a:lnTo>
                  <a:lnTo>
                    <a:pt x="2372641" y="1152037"/>
                  </a:lnTo>
                  <a:lnTo>
                    <a:pt x="2373579" y="1199929"/>
                  </a:lnTo>
                  <a:lnTo>
                    <a:pt x="2372641" y="1247821"/>
                  </a:lnTo>
                  <a:lnTo>
                    <a:pt x="2369848" y="1295240"/>
                  </a:lnTo>
                  <a:lnTo>
                    <a:pt x="2365236" y="1342152"/>
                  </a:lnTo>
                  <a:lnTo>
                    <a:pt x="2358840" y="1388520"/>
                  </a:lnTo>
                  <a:lnTo>
                    <a:pt x="2350694" y="1434310"/>
                  </a:lnTo>
                  <a:lnTo>
                    <a:pt x="2340834" y="1479487"/>
                  </a:lnTo>
                  <a:lnTo>
                    <a:pt x="2329294" y="1524014"/>
                  </a:lnTo>
                  <a:lnTo>
                    <a:pt x="2316109" y="1567858"/>
                  </a:lnTo>
                  <a:lnTo>
                    <a:pt x="2301315" y="1610981"/>
                  </a:lnTo>
                  <a:lnTo>
                    <a:pt x="2284946" y="1653350"/>
                  </a:lnTo>
                  <a:lnTo>
                    <a:pt x="2267036" y="1694929"/>
                  </a:lnTo>
                  <a:lnTo>
                    <a:pt x="2247622" y="1735683"/>
                  </a:lnTo>
                  <a:lnTo>
                    <a:pt x="2226738" y="1775575"/>
                  </a:lnTo>
                  <a:lnTo>
                    <a:pt x="2204418" y="1814572"/>
                  </a:lnTo>
                  <a:lnTo>
                    <a:pt x="2180698" y="1852638"/>
                  </a:lnTo>
                  <a:lnTo>
                    <a:pt x="2155612" y="1889737"/>
                  </a:lnTo>
                  <a:lnTo>
                    <a:pt x="2129196" y="1925834"/>
                  </a:lnTo>
                  <a:lnTo>
                    <a:pt x="2101484" y="1960894"/>
                  </a:lnTo>
                  <a:lnTo>
                    <a:pt x="2072512" y="1994881"/>
                  </a:lnTo>
                  <a:lnTo>
                    <a:pt x="2042313" y="2027761"/>
                  </a:lnTo>
                  <a:lnTo>
                    <a:pt x="2010924" y="2059498"/>
                  </a:lnTo>
                  <a:lnTo>
                    <a:pt x="1978379" y="2090057"/>
                  </a:lnTo>
                  <a:lnTo>
                    <a:pt x="1944712" y="2119402"/>
                  </a:lnTo>
                  <a:lnTo>
                    <a:pt x="1909959" y="2147498"/>
                  </a:lnTo>
                  <a:lnTo>
                    <a:pt x="1874155" y="2174310"/>
                  </a:lnTo>
                  <a:lnTo>
                    <a:pt x="1837335" y="2199802"/>
                  </a:lnTo>
                  <a:lnTo>
                    <a:pt x="1799533" y="2223940"/>
                  </a:lnTo>
                  <a:lnTo>
                    <a:pt x="1760784" y="2246688"/>
                  </a:lnTo>
                  <a:lnTo>
                    <a:pt x="1721124" y="2268010"/>
                  </a:lnTo>
                  <a:lnTo>
                    <a:pt x="1680586" y="2287872"/>
                  </a:lnTo>
                  <a:lnTo>
                    <a:pt x="1639207" y="2306238"/>
                  </a:lnTo>
                  <a:lnTo>
                    <a:pt x="1597021" y="2323073"/>
                  </a:lnTo>
                  <a:lnTo>
                    <a:pt x="1554063" y="2338341"/>
                  </a:lnTo>
                  <a:lnTo>
                    <a:pt x="1510367" y="2352007"/>
                  </a:lnTo>
                  <a:lnTo>
                    <a:pt x="1465970" y="2364037"/>
                  </a:lnTo>
                  <a:lnTo>
                    <a:pt x="1420905" y="2374394"/>
                  </a:lnTo>
                  <a:lnTo>
                    <a:pt x="1375207" y="2383043"/>
                  </a:lnTo>
                  <a:lnTo>
                    <a:pt x="1328912" y="2389949"/>
                  </a:lnTo>
                  <a:lnTo>
                    <a:pt x="1282054" y="2395078"/>
                  </a:lnTo>
                  <a:lnTo>
                    <a:pt x="1234668" y="2398392"/>
                  </a:lnTo>
                  <a:lnTo>
                    <a:pt x="1186790" y="2399858"/>
                  </a:lnTo>
                  <a:lnTo>
                    <a:pt x="1138911" y="2398392"/>
                  </a:lnTo>
                  <a:lnTo>
                    <a:pt x="1091525" y="2395078"/>
                  </a:lnTo>
                  <a:lnTo>
                    <a:pt x="1044667" y="2389949"/>
                  </a:lnTo>
                  <a:lnTo>
                    <a:pt x="998372" y="2383043"/>
                  </a:lnTo>
                  <a:lnTo>
                    <a:pt x="952675" y="2374394"/>
                  </a:lnTo>
                  <a:lnTo>
                    <a:pt x="907609" y="2364037"/>
                  </a:lnTo>
                  <a:lnTo>
                    <a:pt x="863212" y="2352007"/>
                  </a:lnTo>
                  <a:lnTo>
                    <a:pt x="819516" y="2338341"/>
                  </a:lnTo>
                  <a:lnTo>
                    <a:pt x="776558" y="2323073"/>
                  </a:lnTo>
                  <a:lnTo>
                    <a:pt x="734372" y="2306238"/>
                  </a:lnTo>
                  <a:lnTo>
                    <a:pt x="692993" y="2287872"/>
                  </a:lnTo>
                  <a:lnTo>
                    <a:pt x="652455" y="2268010"/>
                  </a:lnTo>
                  <a:lnTo>
                    <a:pt x="612795" y="2246688"/>
                  </a:lnTo>
                  <a:lnTo>
                    <a:pt x="574046" y="2223940"/>
                  </a:lnTo>
                  <a:lnTo>
                    <a:pt x="536244" y="2199802"/>
                  </a:lnTo>
                  <a:lnTo>
                    <a:pt x="499424" y="2174310"/>
                  </a:lnTo>
                  <a:lnTo>
                    <a:pt x="463620" y="2147498"/>
                  </a:lnTo>
                  <a:lnTo>
                    <a:pt x="428867" y="2119402"/>
                  </a:lnTo>
                  <a:lnTo>
                    <a:pt x="395200" y="2090057"/>
                  </a:lnTo>
                  <a:lnTo>
                    <a:pt x="362655" y="2059498"/>
                  </a:lnTo>
                  <a:lnTo>
                    <a:pt x="331266" y="2027761"/>
                  </a:lnTo>
                  <a:lnTo>
                    <a:pt x="301067" y="1994881"/>
                  </a:lnTo>
                  <a:lnTo>
                    <a:pt x="272095" y="1960894"/>
                  </a:lnTo>
                  <a:lnTo>
                    <a:pt x="244383" y="1925834"/>
                  </a:lnTo>
                  <a:lnTo>
                    <a:pt x="217967" y="1889737"/>
                  </a:lnTo>
                  <a:lnTo>
                    <a:pt x="192881" y="1852638"/>
                  </a:lnTo>
                  <a:lnTo>
                    <a:pt x="169161" y="1814572"/>
                  </a:lnTo>
                  <a:lnTo>
                    <a:pt x="146841" y="1775575"/>
                  </a:lnTo>
                  <a:lnTo>
                    <a:pt x="125957" y="1735683"/>
                  </a:lnTo>
                  <a:lnTo>
                    <a:pt x="106542" y="1694929"/>
                  </a:lnTo>
                  <a:lnTo>
                    <a:pt x="88633" y="1653350"/>
                  </a:lnTo>
                  <a:lnTo>
                    <a:pt x="72264" y="1610981"/>
                  </a:lnTo>
                  <a:lnTo>
                    <a:pt x="57470" y="1567858"/>
                  </a:lnTo>
                  <a:lnTo>
                    <a:pt x="44285" y="1524014"/>
                  </a:lnTo>
                  <a:lnTo>
                    <a:pt x="32745" y="1479487"/>
                  </a:lnTo>
                  <a:lnTo>
                    <a:pt x="22885" y="1434310"/>
                  </a:lnTo>
                  <a:lnTo>
                    <a:pt x="14739" y="1388520"/>
                  </a:lnTo>
                  <a:lnTo>
                    <a:pt x="8343" y="1342152"/>
                  </a:lnTo>
                  <a:lnTo>
                    <a:pt x="3731" y="1295240"/>
                  </a:lnTo>
                  <a:lnTo>
                    <a:pt x="938" y="1247821"/>
                  </a:lnTo>
                  <a:lnTo>
                    <a:pt x="0" y="1199929"/>
                  </a:lnTo>
                  <a:lnTo>
                    <a:pt x="938" y="1152037"/>
                  </a:lnTo>
                  <a:lnTo>
                    <a:pt x="3731" y="1104618"/>
                  </a:lnTo>
                  <a:lnTo>
                    <a:pt x="8343" y="1057706"/>
                  </a:lnTo>
                  <a:lnTo>
                    <a:pt x="14739" y="1011338"/>
                  </a:lnTo>
                  <a:lnTo>
                    <a:pt x="22885" y="965548"/>
                  </a:lnTo>
                  <a:lnTo>
                    <a:pt x="32745" y="920371"/>
                  </a:lnTo>
                  <a:lnTo>
                    <a:pt x="44285" y="875844"/>
                  </a:lnTo>
                  <a:lnTo>
                    <a:pt x="57470" y="832000"/>
                  </a:lnTo>
                  <a:lnTo>
                    <a:pt x="72264" y="788877"/>
                  </a:lnTo>
                  <a:lnTo>
                    <a:pt x="88633" y="746508"/>
                  </a:lnTo>
                  <a:lnTo>
                    <a:pt x="106543" y="704929"/>
                  </a:lnTo>
                  <a:lnTo>
                    <a:pt x="125957" y="664175"/>
                  </a:lnTo>
                  <a:lnTo>
                    <a:pt x="146841" y="624283"/>
                  </a:lnTo>
                  <a:lnTo>
                    <a:pt x="169161" y="585286"/>
                  </a:lnTo>
                  <a:lnTo>
                    <a:pt x="192881" y="547220"/>
                  </a:lnTo>
                  <a:lnTo>
                    <a:pt x="217967" y="510121"/>
                  </a:lnTo>
                  <a:lnTo>
                    <a:pt x="244383" y="474024"/>
                  </a:lnTo>
                  <a:lnTo>
                    <a:pt x="272095" y="438964"/>
                  </a:lnTo>
                  <a:lnTo>
                    <a:pt x="301067" y="404977"/>
                  </a:lnTo>
                  <a:lnTo>
                    <a:pt x="331266" y="372097"/>
                  </a:lnTo>
                  <a:lnTo>
                    <a:pt x="362655" y="340360"/>
                  </a:lnTo>
                  <a:lnTo>
                    <a:pt x="395200" y="309801"/>
                  </a:lnTo>
                  <a:lnTo>
                    <a:pt x="428867" y="280456"/>
                  </a:lnTo>
                  <a:lnTo>
                    <a:pt x="463620" y="252360"/>
                  </a:lnTo>
                  <a:lnTo>
                    <a:pt x="499424" y="225548"/>
                  </a:lnTo>
                  <a:lnTo>
                    <a:pt x="536244" y="200056"/>
                  </a:lnTo>
                  <a:lnTo>
                    <a:pt x="574047" y="175918"/>
                  </a:lnTo>
                  <a:lnTo>
                    <a:pt x="612795" y="153170"/>
                  </a:lnTo>
                  <a:lnTo>
                    <a:pt x="652456" y="131848"/>
                  </a:lnTo>
                  <a:lnTo>
                    <a:pt x="692993" y="111986"/>
                  </a:lnTo>
                  <a:lnTo>
                    <a:pt x="734372" y="93620"/>
                  </a:lnTo>
                  <a:lnTo>
                    <a:pt x="776558" y="76785"/>
                  </a:lnTo>
                  <a:lnTo>
                    <a:pt x="819516" y="61517"/>
                  </a:lnTo>
                  <a:lnTo>
                    <a:pt x="863212" y="47851"/>
                  </a:lnTo>
                  <a:lnTo>
                    <a:pt x="907610" y="35821"/>
                  </a:lnTo>
                  <a:lnTo>
                    <a:pt x="952675" y="25464"/>
                  </a:lnTo>
                  <a:lnTo>
                    <a:pt x="998372" y="16815"/>
                  </a:lnTo>
                  <a:lnTo>
                    <a:pt x="1044668" y="9908"/>
                  </a:lnTo>
                  <a:lnTo>
                    <a:pt x="1091525" y="4780"/>
                  </a:lnTo>
                  <a:lnTo>
                    <a:pt x="1138911" y="1465"/>
                  </a:lnTo>
                  <a:lnTo>
                    <a:pt x="1186790" y="0"/>
                  </a:lnTo>
                </a:path>
              </a:pathLst>
            </a:custGeom>
            <a:ln w="29105">
              <a:solidFill>
                <a:srgbClr val="0A3964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30" name="object 30" descr=""/>
          <p:cNvSpPr txBox="1"/>
          <p:nvPr/>
        </p:nvSpPr>
        <p:spPr>
          <a:xfrm>
            <a:off x="7429000" y="1508040"/>
            <a:ext cx="1016635" cy="1007744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 marR="5080" indent="18415">
              <a:lnSpc>
                <a:spcPct val="112300"/>
              </a:lnSpc>
              <a:spcBef>
                <a:spcPts val="95"/>
              </a:spcBef>
            </a:pPr>
            <a:r>
              <a:rPr dirty="0" sz="1700" spc="114" b="1">
                <a:solidFill>
                  <a:srgbClr val="FFFFFF"/>
                </a:solidFill>
                <a:latin typeface="Roboto"/>
                <a:cs typeface="Roboto"/>
              </a:rPr>
              <a:t>PAGO</a:t>
            </a:r>
            <a:r>
              <a:rPr dirty="0" sz="1700" spc="360" b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 b="1">
                <a:solidFill>
                  <a:srgbClr val="FFFFFF"/>
                </a:solidFill>
                <a:latin typeface="Roboto"/>
                <a:cs typeface="Roboto"/>
              </a:rPr>
              <a:t>A </a:t>
            </a:r>
            <a:r>
              <a:rPr dirty="0" sz="1700" spc="145" b="1">
                <a:solidFill>
                  <a:srgbClr val="FFFFFF"/>
                </a:solidFill>
                <a:latin typeface="Roboto"/>
                <a:cs typeface="Roboto"/>
              </a:rPr>
              <a:t>ESCROW</a:t>
            </a:r>
            <a:endParaRPr sz="1700">
              <a:latin typeface="Roboto"/>
              <a:cs typeface="Roboto"/>
            </a:endParaRPr>
          </a:p>
          <a:p>
            <a:pPr marL="163830">
              <a:lnSpc>
                <a:spcPct val="100000"/>
              </a:lnSpc>
              <a:spcBef>
                <a:spcPts val="1110"/>
              </a:spcBef>
            </a:pPr>
            <a:r>
              <a:rPr dirty="0" sz="1700" spc="-10">
                <a:solidFill>
                  <a:srgbClr val="FFFFFF"/>
                </a:solidFill>
                <a:latin typeface="Roboto"/>
                <a:cs typeface="Roboto"/>
              </a:rPr>
              <a:t>$12.92</a:t>
            </a:r>
            <a:endParaRPr sz="1700">
              <a:latin typeface="Roboto"/>
              <a:cs typeface="Roboto"/>
            </a:endParaRPr>
          </a:p>
        </p:txBody>
      </p:sp>
      <p:grpSp>
        <p:nvGrpSpPr>
          <p:cNvPr id="31" name="object 31" descr=""/>
          <p:cNvGrpSpPr/>
          <p:nvPr/>
        </p:nvGrpSpPr>
        <p:grpSpPr>
          <a:xfrm>
            <a:off x="6937754" y="6577695"/>
            <a:ext cx="1924685" cy="1924685"/>
            <a:chOff x="6937754" y="6577695"/>
            <a:chExt cx="1924685" cy="1924685"/>
          </a:xfrm>
        </p:grpSpPr>
        <p:sp>
          <p:nvSpPr>
            <p:cNvPr id="32" name="object 32" descr=""/>
            <p:cNvSpPr/>
            <p:nvPr/>
          </p:nvSpPr>
          <p:spPr>
            <a:xfrm>
              <a:off x="6952359" y="6592300"/>
              <a:ext cx="1895475" cy="1895475"/>
            </a:xfrm>
            <a:custGeom>
              <a:avLst/>
              <a:gdLst/>
              <a:ahLst/>
              <a:cxnLst/>
              <a:rect l="l" t="t" r="r" b="b"/>
              <a:pathLst>
                <a:path w="1895475" h="1895475">
                  <a:moveTo>
                    <a:pt x="947661" y="0"/>
                  </a:moveTo>
                  <a:lnTo>
                    <a:pt x="898894" y="1233"/>
                  </a:lnTo>
                  <a:lnTo>
                    <a:pt x="850768" y="4892"/>
                  </a:lnTo>
                  <a:lnTo>
                    <a:pt x="803341" y="10919"/>
                  </a:lnTo>
                  <a:lnTo>
                    <a:pt x="756674" y="19253"/>
                  </a:lnTo>
                  <a:lnTo>
                    <a:pt x="710825" y="29834"/>
                  </a:lnTo>
                  <a:lnTo>
                    <a:pt x="665855" y="42604"/>
                  </a:lnTo>
                  <a:lnTo>
                    <a:pt x="621823" y="57503"/>
                  </a:lnTo>
                  <a:lnTo>
                    <a:pt x="578788" y="74471"/>
                  </a:lnTo>
                  <a:lnTo>
                    <a:pt x="536810" y="93449"/>
                  </a:lnTo>
                  <a:lnTo>
                    <a:pt x="495949" y="114377"/>
                  </a:lnTo>
                  <a:lnTo>
                    <a:pt x="456264" y="137195"/>
                  </a:lnTo>
                  <a:lnTo>
                    <a:pt x="417814" y="161845"/>
                  </a:lnTo>
                  <a:lnTo>
                    <a:pt x="380660" y="188266"/>
                  </a:lnTo>
                  <a:lnTo>
                    <a:pt x="344860" y="216399"/>
                  </a:lnTo>
                  <a:lnTo>
                    <a:pt x="310475" y="246184"/>
                  </a:lnTo>
                  <a:lnTo>
                    <a:pt x="277563" y="277563"/>
                  </a:lnTo>
                  <a:lnTo>
                    <a:pt x="246185" y="310474"/>
                  </a:lnTo>
                  <a:lnTo>
                    <a:pt x="216399" y="344860"/>
                  </a:lnTo>
                  <a:lnTo>
                    <a:pt x="188266" y="380660"/>
                  </a:lnTo>
                  <a:lnTo>
                    <a:pt x="161845" y="417814"/>
                  </a:lnTo>
                  <a:lnTo>
                    <a:pt x="137196" y="456264"/>
                  </a:lnTo>
                  <a:lnTo>
                    <a:pt x="114377" y="495949"/>
                  </a:lnTo>
                  <a:lnTo>
                    <a:pt x="93449" y="536810"/>
                  </a:lnTo>
                  <a:lnTo>
                    <a:pt x="74471" y="578788"/>
                  </a:lnTo>
                  <a:lnTo>
                    <a:pt x="57503" y="621823"/>
                  </a:lnTo>
                  <a:lnTo>
                    <a:pt x="42604" y="665855"/>
                  </a:lnTo>
                  <a:lnTo>
                    <a:pt x="29834" y="710825"/>
                  </a:lnTo>
                  <a:lnTo>
                    <a:pt x="19253" y="756674"/>
                  </a:lnTo>
                  <a:lnTo>
                    <a:pt x="10919" y="803341"/>
                  </a:lnTo>
                  <a:lnTo>
                    <a:pt x="4892" y="850768"/>
                  </a:lnTo>
                  <a:lnTo>
                    <a:pt x="1233" y="898894"/>
                  </a:lnTo>
                  <a:lnTo>
                    <a:pt x="0" y="947661"/>
                  </a:lnTo>
                  <a:lnTo>
                    <a:pt x="1233" y="996427"/>
                  </a:lnTo>
                  <a:lnTo>
                    <a:pt x="4892" y="1044553"/>
                  </a:lnTo>
                  <a:lnTo>
                    <a:pt x="10919" y="1091980"/>
                  </a:lnTo>
                  <a:lnTo>
                    <a:pt x="19253" y="1138647"/>
                  </a:lnTo>
                  <a:lnTo>
                    <a:pt x="29834" y="1184496"/>
                  </a:lnTo>
                  <a:lnTo>
                    <a:pt x="42604" y="1229466"/>
                  </a:lnTo>
                  <a:lnTo>
                    <a:pt x="57503" y="1273498"/>
                  </a:lnTo>
                  <a:lnTo>
                    <a:pt x="74471" y="1316533"/>
                  </a:lnTo>
                  <a:lnTo>
                    <a:pt x="93449" y="1358511"/>
                  </a:lnTo>
                  <a:lnTo>
                    <a:pt x="114377" y="1399372"/>
                  </a:lnTo>
                  <a:lnTo>
                    <a:pt x="137195" y="1439057"/>
                  </a:lnTo>
                  <a:lnTo>
                    <a:pt x="161845" y="1477507"/>
                  </a:lnTo>
                  <a:lnTo>
                    <a:pt x="188266" y="1514661"/>
                  </a:lnTo>
                  <a:lnTo>
                    <a:pt x="216399" y="1550461"/>
                  </a:lnTo>
                  <a:lnTo>
                    <a:pt x="246184" y="1584847"/>
                  </a:lnTo>
                  <a:lnTo>
                    <a:pt x="277563" y="1617758"/>
                  </a:lnTo>
                  <a:lnTo>
                    <a:pt x="310474" y="1649137"/>
                  </a:lnTo>
                  <a:lnTo>
                    <a:pt x="344860" y="1678922"/>
                  </a:lnTo>
                  <a:lnTo>
                    <a:pt x="380660" y="1707055"/>
                  </a:lnTo>
                  <a:lnTo>
                    <a:pt x="417814" y="1733476"/>
                  </a:lnTo>
                  <a:lnTo>
                    <a:pt x="456264" y="1758126"/>
                  </a:lnTo>
                  <a:lnTo>
                    <a:pt x="495949" y="1780944"/>
                  </a:lnTo>
                  <a:lnTo>
                    <a:pt x="536810" y="1801872"/>
                  </a:lnTo>
                  <a:lnTo>
                    <a:pt x="578788" y="1820850"/>
                  </a:lnTo>
                  <a:lnTo>
                    <a:pt x="621823" y="1837818"/>
                  </a:lnTo>
                  <a:lnTo>
                    <a:pt x="665855" y="1852717"/>
                  </a:lnTo>
                  <a:lnTo>
                    <a:pt x="710825" y="1865487"/>
                  </a:lnTo>
                  <a:lnTo>
                    <a:pt x="756674" y="1876069"/>
                  </a:lnTo>
                  <a:lnTo>
                    <a:pt x="803341" y="1884403"/>
                  </a:lnTo>
                  <a:lnTo>
                    <a:pt x="850768" y="1890429"/>
                  </a:lnTo>
                  <a:lnTo>
                    <a:pt x="898894" y="1894089"/>
                  </a:lnTo>
                  <a:lnTo>
                    <a:pt x="947661" y="1895322"/>
                  </a:lnTo>
                  <a:lnTo>
                    <a:pt x="996427" y="1894089"/>
                  </a:lnTo>
                  <a:lnTo>
                    <a:pt x="1044553" y="1890429"/>
                  </a:lnTo>
                  <a:lnTo>
                    <a:pt x="1091980" y="1884403"/>
                  </a:lnTo>
                  <a:lnTo>
                    <a:pt x="1138647" y="1876069"/>
                  </a:lnTo>
                  <a:lnTo>
                    <a:pt x="1184496" y="1865487"/>
                  </a:lnTo>
                  <a:lnTo>
                    <a:pt x="1229466" y="1852717"/>
                  </a:lnTo>
                  <a:lnTo>
                    <a:pt x="1273498" y="1837818"/>
                  </a:lnTo>
                  <a:lnTo>
                    <a:pt x="1316533" y="1820850"/>
                  </a:lnTo>
                  <a:lnTo>
                    <a:pt x="1358511" y="1801872"/>
                  </a:lnTo>
                  <a:lnTo>
                    <a:pt x="1399372" y="1780944"/>
                  </a:lnTo>
                  <a:lnTo>
                    <a:pt x="1439057" y="1758126"/>
                  </a:lnTo>
                  <a:lnTo>
                    <a:pt x="1477507" y="1733476"/>
                  </a:lnTo>
                  <a:lnTo>
                    <a:pt x="1514661" y="1707055"/>
                  </a:lnTo>
                  <a:lnTo>
                    <a:pt x="1550461" y="1678922"/>
                  </a:lnTo>
                  <a:lnTo>
                    <a:pt x="1584847" y="1649137"/>
                  </a:lnTo>
                  <a:lnTo>
                    <a:pt x="1617758" y="1617758"/>
                  </a:lnTo>
                  <a:lnTo>
                    <a:pt x="1649137" y="1584847"/>
                  </a:lnTo>
                  <a:lnTo>
                    <a:pt x="1678922" y="1550461"/>
                  </a:lnTo>
                  <a:lnTo>
                    <a:pt x="1707055" y="1514661"/>
                  </a:lnTo>
                  <a:lnTo>
                    <a:pt x="1733476" y="1477507"/>
                  </a:lnTo>
                  <a:lnTo>
                    <a:pt x="1758126" y="1439057"/>
                  </a:lnTo>
                  <a:lnTo>
                    <a:pt x="1780944" y="1399372"/>
                  </a:lnTo>
                  <a:lnTo>
                    <a:pt x="1801872" y="1358511"/>
                  </a:lnTo>
                  <a:lnTo>
                    <a:pt x="1820850" y="1316533"/>
                  </a:lnTo>
                  <a:lnTo>
                    <a:pt x="1837818" y="1273498"/>
                  </a:lnTo>
                  <a:lnTo>
                    <a:pt x="1852717" y="1229466"/>
                  </a:lnTo>
                  <a:lnTo>
                    <a:pt x="1865487" y="1184496"/>
                  </a:lnTo>
                  <a:lnTo>
                    <a:pt x="1876069" y="1138647"/>
                  </a:lnTo>
                  <a:lnTo>
                    <a:pt x="1884403" y="1091980"/>
                  </a:lnTo>
                  <a:lnTo>
                    <a:pt x="1890429" y="1044553"/>
                  </a:lnTo>
                  <a:lnTo>
                    <a:pt x="1894089" y="996427"/>
                  </a:lnTo>
                  <a:lnTo>
                    <a:pt x="1895322" y="947661"/>
                  </a:lnTo>
                  <a:lnTo>
                    <a:pt x="1894089" y="898894"/>
                  </a:lnTo>
                  <a:lnTo>
                    <a:pt x="1890429" y="850768"/>
                  </a:lnTo>
                  <a:lnTo>
                    <a:pt x="1884403" y="803341"/>
                  </a:lnTo>
                  <a:lnTo>
                    <a:pt x="1876069" y="756674"/>
                  </a:lnTo>
                  <a:lnTo>
                    <a:pt x="1865487" y="710825"/>
                  </a:lnTo>
                  <a:lnTo>
                    <a:pt x="1852717" y="665855"/>
                  </a:lnTo>
                  <a:lnTo>
                    <a:pt x="1837818" y="621823"/>
                  </a:lnTo>
                  <a:lnTo>
                    <a:pt x="1820850" y="578788"/>
                  </a:lnTo>
                  <a:lnTo>
                    <a:pt x="1801872" y="536810"/>
                  </a:lnTo>
                  <a:lnTo>
                    <a:pt x="1780944" y="495949"/>
                  </a:lnTo>
                  <a:lnTo>
                    <a:pt x="1758126" y="456264"/>
                  </a:lnTo>
                  <a:lnTo>
                    <a:pt x="1733476" y="417814"/>
                  </a:lnTo>
                  <a:lnTo>
                    <a:pt x="1707055" y="380660"/>
                  </a:lnTo>
                  <a:lnTo>
                    <a:pt x="1678922" y="344860"/>
                  </a:lnTo>
                  <a:lnTo>
                    <a:pt x="1649137" y="310474"/>
                  </a:lnTo>
                  <a:lnTo>
                    <a:pt x="1617758" y="277563"/>
                  </a:lnTo>
                  <a:lnTo>
                    <a:pt x="1584847" y="246184"/>
                  </a:lnTo>
                  <a:lnTo>
                    <a:pt x="1550461" y="216399"/>
                  </a:lnTo>
                  <a:lnTo>
                    <a:pt x="1514661" y="188266"/>
                  </a:lnTo>
                  <a:lnTo>
                    <a:pt x="1477507" y="161845"/>
                  </a:lnTo>
                  <a:lnTo>
                    <a:pt x="1439057" y="137195"/>
                  </a:lnTo>
                  <a:lnTo>
                    <a:pt x="1399372" y="114377"/>
                  </a:lnTo>
                  <a:lnTo>
                    <a:pt x="1358511" y="93449"/>
                  </a:lnTo>
                  <a:lnTo>
                    <a:pt x="1316533" y="74471"/>
                  </a:lnTo>
                  <a:lnTo>
                    <a:pt x="1273498" y="57503"/>
                  </a:lnTo>
                  <a:lnTo>
                    <a:pt x="1229466" y="42604"/>
                  </a:lnTo>
                  <a:lnTo>
                    <a:pt x="1184496" y="29834"/>
                  </a:lnTo>
                  <a:lnTo>
                    <a:pt x="1138647" y="19253"/>
                  </a:lnTo>
                  <a:lnTo>
                    <a:pt x="1091980" y="10919"/>
                  </a:lnTo>
                  <a:lnTo>
                    <a:pt x="1044553" y="4892"/>
                  </a:lnTo>
                  <a:lnTo>
                    <a:pt x="996427" y="1233"/>
                  </a:lnTo>
                  <a:lnTo>
                    <a:pt x="947661" y="0"/>
                  </a:lnTo>
                  <a:close/>
                </a:path>
              </a:pathLst>
            </a:custGeom>
            <a:solidFill>
              <a:srgbClr val="C31919">
                <a:alpha val="1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3" name="object 33" descr=""/>
            <p:cNvSpPr/>
            <p:nvPr/>
          </p:nvSpPr>
          <p:spPr>
            <a:xfrm>
              <a:off x="6952359" y="6592300"/>
              <a:ext cx="1895475" cy="1895475"/>
            </a:xfrm>
            <a:custGeom>
              <a:avLst/>
              <a:gdLst/>
              <a:ahLst/>
              <a:cxnLst/>
              <a:rect l="l" t="t" r="r" b="b"/>
              <a:pathLst>
                <a:path w="1895475" h="1895475">
                  <a:moveTo>
                    <a:pt x="947661" y="0"/>
                  </a:moveTo>
                  <a:lnTo>
                    <a:pt x="996427" y="1233"/>
                  </a:lnTo>
                  <a:lnTo>
                    <a:pt x="1044554" y="4892"/>
                  </a:lnTo>
                  <a:lnTo>
                    <a:pt x="1091980" y="10919"/>
                  </a:lnTo>
                  <a:lnTo>
                    <a:pt x="1138648" y="19253"/>
                  </a:lnTo>
                  <a:lnTo>
                    <a:pt x="1184496" y="29834"/>
                  </a:lnTo>
                  <a:lnTo>
                    <a:pt x="1229466" y="42604"/>
                  </a:lnTo>
                  <a:lnTo>
                    <a:pt x="1273498" y="57503"/>
                  </a:lnTo>
                  <a:lnTo>
                    <a:pt x="1316533" y="74471"/>
                  </a:lnTo>
                  <a:lnTo>
                    <a:pt x="1358511" y="93449"/>
                  </a:lnTo>
                  <a:lnTo>
                    <a:pt x="1399372" y="114377"/>
                  </a:lnTo>
                  <a:lnTo>
                    <a:pt x="1439058" y="137196"/>
                  </a:lnTo>
                  <a:lnTo>
                    <a:pt x="1477507" y="161845"/>
                  </a:lnTo>
                  <a:lnTo>
                    <a:pt x="1514662" y="188266"/>
                  </a:lnTo>
                  <a:lnTo>
                    <a:pt x="1550461" y="216399"/>
                  </a:lnTo>
                  <a:lnTo>
                    <a:pt x="1584847" y="246185"/>
                  </a:lnTo>
                  <a:lnTo>
                    <a:pt x="1617758" y="277563"/>
                  </a:lnTo>
                  <a:lnTo>
                    <a:pt x="1649137" y="310475"/>
                  </a:lnTo>
                  <a:lnTo>
                    <a:pt x="1678922" y="344860"/>
                  </a:lnTo>
                  <a:lnTo>
                    <a:pt x="1707055" y="380660"/>
                  </a:lnTo>
                  <a:lnTo>
                    <a:pt x="1733476" y="417814"/>
                  </a:lnTo>
                  <a:lnTo>
                    <a:pt x="1758126" y="456264"/>
                  </a:lnTo>
                  <a:lnTo>
                    <a:pt x="1780944" y="495949"/>
                  </a:lnTo>
                  <a:lnTo>
                    <a:pt x="1801872" y="536810"/>
                  </a:lnTo>
                  <a:lnTo>
                    <a:pt x="1820850" y="578788"/>
                  </a:lnTo>
                  <a:lnTo>
                    <a:pt x="1837818" y="621823"/>
                  </a:lnTo>
                  <a:lnTo>
                    <a:pt x="1852717" y="665855"/>
                  </a:lnTo>
                  <a:lnTo>
                    <a:pt x="1865487" y="710825"/>
                  </a:lnTo>
                  <a:lnTo>
                    <a:pt x="1876069" y="756674"/>
                  </a:lnTo>
                  <a:lnTo>
                    <a:pt x="1884403" y="803341"/>
                  </a:lnTo>
                  <a:lnTo>
                    <a:pt x="1890429" y="850768"/>
                  </a:lnTo>
                  <a:lnTo>
                    <a:pt x="1894089" y="898894"/>
                  </a:lnTo>
                  <a:lnTo>
                    <a:pt x="1895322" y="947661"/>
                  </a:lnTo>
                  <a:lnTo>
                    <a:pt x="1894089" y="996427"/>
                  </a:lnTo>
                  <a:lnTo>
                    <a:pt x="1890429" y="1044554"/>
                  </a:lnTo>
                  <a:lnTo>
                    <a:pt x="1884403" y="1091980"/>
                  </a:lnTo>
                  <a:lnTo>
                    <a:pt x="1876069" y="1138648"/>
                  </a:lnTo>
                  <a:lnTo>
                    <a:pt x="1865487" y="1184496"/>
                  </a:lnTo>
                  <a:lnTo>
                    <a:pt x="1852717" y="1229466"/>
                  </a:lnTo>
                  <a:lnTo>
                    <a:pt x="1837818" y="1273498"/>
                  </a:lnTo>
                  <a:lnTo>
                    <a:pt x="1820850" y="1316533"/>
                  </a:lnTo>
                  <a:lnTo>
                    <a:pt x="1801872" y="1358511"/>
                  </a:lnTo>
                  <a:lnTo>
                    <a:pt x="1780944" y="1399372"/>
                  </a:lnTo>
                  <a:lnTo>
                    <a:pt x="1758126" y="1439058"/>
                  </a:lnTo>
                  <a:lnTo>
                    <a:pt x="1733476" y="1477507"/>
                  </a:lnTo>
                  <a:lnTo>
                    <a:pt x="1707055" y="1514662"/>
                  </a:lnTo>
                  <a:lnTo>
                    <a:pt x="1678922" y="1550461"/>
                  </a:lnTo>
                  <a:lnTo>
                    <a:pt x="1649137" y="1584847"/>
                  </a:lnTo>
                  <a:lnTo>
                    <a:pt x="1617758" y="1617758"/>
                  </a:lnTo>
                  <a:lnTo>
                    <a:pt x="1584847" y="1649137"/>
                  </a:lnTo>
                  <a:lnTo>
                    <a:pt x="1550461" y="1678922"/>
                  </a:lnTo>
                  <a:lnTo>
                    <a:pt x="1514662" y="1707055"/>
                  </a:lnTo>
                  <a:lnTo>
                    <a:pt x="1477507" y="1733476"/>
                  </a:lnTo>
                  <a:lnTo>
                    <a:pt x="1439058" y="1758126"/>
                  </a:lnTo>
                  <a:lnTo>
                    <a:pt x="1399372" y="1780944"/>
                  </a:lnTo>
                  <a:lnTo>
                    <a:pt x="1358511" y="1801872"/>
                  </a:lnTo>
                  <a:lnTo>
                    <a:pt x="1316533" y="1820850"/>
                  </a:lnTo>
                  <a:lnTo>
                    <a:pt x="1273498" y="1837818"/>
                  </a:lnTo>
                  <a:lnTo>
                    <a:pt x="1229466" y="1852717"/>
                  </a:lnTo>
                  <a:lnTo>
                    <a:pt x="1184496" y="1865487"/>
                  </a:lnTo>
                  <a:lnTo>
                    <a:pt x="1138648" y="1876069"/>
                  </a:lnTo>
                  <a:lnTo>
                    <a:pt x="1091980" y="1884403"/>
                  </a:lnTo>
                  <a:lnTo>
                    <a:pt x="1044554" y="1890429"/>
                  </a:lnTo>
                  <a:lnTo>
                    <a:pt x="996427" y="1894089"/>
                  </a:lnTo>
                  <a:lnTo>
                    <a:pt x="947661" y="1895322"/>
                  </a:lnTo>
                  <a:lnTo>
                    <a:pt x="898894" y="1894089"/>
                  </a:lnTo>
                  <a:lnTo>
                    <a:pt x="850768" y="1890429"/>
                  </a:lnTo>
                  <a:lnTo>
                    <a:pt x="803341" y="1884403"/>
                  </a:lnTo>
                  <a:lnTo>
                    <a:pt x="756674" y="1876069"/>
                  </a:lnTo>
                  <a:lnTo>
                    <a:pt x="710825" y="1865487"/>
                  </a:lnTo>
                  <a:lnTo>
                    <a:pt x="665855" y="1852717"/>
                  </a:lnTo>
                  <a:lnTo>
                    <a:pt x="621823" y="1837818"/>
                  </a:lnTo>
                  <a:lnTo>
                    <a:pt x="578788" y="1820850"/>
                  </a:lnTo>
                  <a:lnTo>
                    <a:pt x="536810" y="1801872"/>
                  </a:lnTo>
                  <a:lnTo>
                    <a:pt x="495949" y="1780944"/>
                  </a:lnTo>
                  <a:lnTo>
                    <a:pt x="456264" y="1758126"/>
                  </a:lnTo>
                  <a:lnTo>
                    <a:pt x="417814" y="1733476"/>
                  </a:lnTo>
                  <a:lnTo>
                    <a:pt x="380660" y="1707055"/>
                  </a:lnTo>
                  <a:lnTo>
                    <a:pt x="344860" y="1678922"/>
                  </a:lnTo>
                  <a:lnTo>
                    <a:pt x="310475" y="1649137"/>
                  </a:lnTo>
                  <a:lnTo>
                    <a:pt x="277563" y="1617758"/>
                  </a:lnTo>
                  <a:lnTo>
                    <a:pt x="246185" y="1584847"/>
                  </a:lnTo>
                  <a:lnTo>
                    <a:pt x="216399" y="1550461"/>
                  </a:lnTo>
                  <a:lnTo>
                    <a:pt x="188266" y="1514662"/>
                  </a:lnTo>
                  <a:lnTo>
                    <a:pt x="161845" y="1477507"/>
                  </a:lnTo>
                  <a:lnTo>
                    <a:pt x="137196" y="1439058"/>
                  </a:lnTo>
                  <a:lnTo>
                    <a:pt x="114377" y="1399372"/>
                  </a:lnTo>
                  <a:lnTo>
                    <a:pt x="93449" y="1358511"/>
                  </a:lnTo>
                  <a:lnTo>
                    <a:pt x="74471" y="1316533"/>
                  </a:lnTo>
                  <a:lnTo>
                    <a:pt x="57503" y="1273498"/>
                  </a:lnTo>
                  <a:lnTo>
                    <a:pt x="42604" y="1229466"/>
                  </a:lnTo>
                  <a:lnTo>
                    <a:pt x="29834" y="1184496"/>
                  </a:lnTo>
                  <a:lnTo>
                    <a:pt x="19253" y="1138648"/>
                  </a:lnTo>
                  <a:lnTo>
                    <a:pt x="10919" y="1091980"/>
                  </a:lnTo>
                  <a:lnTo>
                    <a:pt x="4892" y="1044554"/>
                  </a:lnTo>
                  <a:lnTo>
                    <a:pt x="1233" y="996427"/>
                  </a:lnTo>
                  <a:lnTo>
                    <a:pt x="0" y="947661"/>
                  </a:lnTo>
                  <a:lnTo>
                    <a:pt x="1233" y="898894"/>
                  </a:lnTo>
                  <a:lnTo>
                    <a:pt x="4892" y="850768"/>
                  </a:lnTo>
                  <a:lnTo>
                    <a:pt x="10919" y="803341"/>
                  </a:lnTo>
                  <a:lnTo>
                    <a:pt x="19253" y="756674"/>
                  </a:lnTo>
                  <a:lnTo>
                    <a:pt x="29834" y="710825"/>
                  </a:lnTo>
                  <a:lnTo>
                    <a:pt x="42604" y="665855"/>
                  </a:lnTo>
                  <a:lnTo>
                    <a:pt x="57503" y="621823"/>
                  </a:lnTo>
                  <a:lnTo>
                    <a:pt x="74471" y="578788"/>
                  </a:lnTo>
                  <a:lnTo>
                    <a:pt x="93449" y="536810"/>
                  </a:lnTo>
                  <a:lnTo>
                    <a:pt x="114377" y="495949"/>
                  </a:lnTo>
                  <a:lnTo>
                    <a:pt x="137196" y="456264"/>
                  </a:lnTo>
                  <a:lnTo>
                    <a:pt x="161845" y="417814"/>
                  </a:lnTo>
                  <a:lnTo>
                    <a:pt x="188266" y="380660"/>
                  </a:lnTo>
                  <a:lnTo>
                    <a:pt x="216399" y="344860"/>
                  </a:lnTo>
                  <a:lnTo>
                    <a:pt x="246185" y="310475"/>
                  </a:lnTo>
                  <a:lnTo>
                    <a:pt x="277563" y="277563"/>
                  </a:lnTo>
                  <a:lnTo>
                    <a:pt x="310475" y="246185"/>
                  </a:lnTo>
                  <a:lnTo>
                    <a:pt x="344860" y="216399"/>
                  </a:lnTo>
                  <a:lnTo>
                    <a:pt x="380660" y="188266"/>
                  </a:lnTo>
                  <a:lnTo>
                    <a:pt x="417814" y="161845"/>
                  </a:lnTo>
                  <a:lnTo>
                    <a:pt x="456264" y="137196"/>
                  </a:lnTo>
                  <a:lnTo>
                    <a:pt x="495949" y="114377"/>
                  </a:lnTo>
                  <a:lnTo>
                    <a:pt x="536810" y="93449"/>
                  </a:lnTo>
                  <a:lnTo>
                    <a:pt x="578788" y="74471"/>
                  </a:lnTo>
                  <a:lnTo>
                    <a:pt x="621823" y="57503"/>
                  </a:lnTo>
                  <a:lnTo>
                    <a:pt x="665855" y="42604"/>
                  </a:lnTo>
                  <a:lnTo>
                    <a:pt x="710825" y="29834"/>
                  </a:lnTo>
                  <a:lnTo>
                    <a:pt x="756674" y="19253"/>
                  </a:lnTo>
                  <a:lnTo>
                    <a:pt x="803341" y="10919"/>
                  </a:lnTo>
                  <a:lnTo>
                    <a:pt x="850768" y="4892"/>
                  </a:lnTo>
                  <a:lnTo>
                    <a:pt x="898894" y="1233"/>
                  </a:lnTo>
                  <a:lnTo>
                    <a:pt x="947661" y="0"/>
                  </a:lnTo>
                </a:path>
              </a:pathLst>
            </a:custGeom>
            <a:ln w="29105">
              <a:solidFill>
                <a:srgbClr val="C31919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34" name="object 34" descr=""/>
          <p:cNvSpPr txBox="1"/>
          <p:nvPr/>
        </p:nvSpPr>
        <p:spPr>
          <a:xfrm>
            <a:off x="7248807" y="6863373"/>
            <a:ext cx="1290955" cy="129921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447040" marR="101600" indent="-434975">
              <a:lnSpc>
                <a:spcPct val="112300"/>
              </a:lnSpc>
              <a:spcBef>
                <a:spcPts val="95"/>
              </a:spcBef>
            </a:pPr>
            <a:r>
              <a:rPr dirty="0" sz="1700" spc="150" b="1">
                <a:solidFill>
                  <a:srgbClr val="FFFFFF"/>
                </a:solidFill>
                <a:latin typeface="Roboto"/>
                <a:cs typeface="Roboto"/>
              </a:rPr>
              <a:t>AUMENTO </a:t>
            </a:r>
            <a:r>
              <a:rPr dirty="0" sz="1700" spc="70" b="1">
                <a:solidFill>
                  <a:srgbClr val="FFFFFF"/>
                </a:solidFill>
                <a:latin typeface="Roboto"/>
                <a:cs typeface="Roboto"/>
              </a:rPr>
              <a:t>EN </a:t>
            </a:r>
            <a:endParaRPr sz="1700">
              <a:latin typeface="Roboto"/>
              <a:cs typeface="Roboto"/>
            </a:endParaRPr>
          </a:p>
          <a:p>
            <a:pPr marL="13970">
              <a:lnSpc>
                <a:spcPct val="100000"/>
              </a:lnSpc>
              <a:spcBef>
                <a:spcPts val="250"/>
              </a:spcBef>
            </a:pPr>
            <a:r>
              <a:rPr dirty="0" sz="1700" spc="160" b="1">
                <a:solidFill>
                  <a:srgbClr val="FFFFFF"/>
                </a:solidFill>
                <a:latin typeface="Roboto"/>
                <a:cs typeface="Roboto"/>
              </a:rPr>
              <a:t>ESTIMADO </a:t>
            </a:r>
            <a:endParaRPr sz="1700">
              <a:latin typeface="Roboto"/>
              <a:cs typeface="Roboto"/>
            </a:endParaRPr>
          </a:p>
          <a:p>
            <a:pPr marL="224790">
              <a:lnSpc>
                <a:spcPct val="100000"/>
              </a:lnSpc>
              <a:spcBef>
                <a:spcPts val="1115"/>
              </a:spcBef>
            </a:pPr>
            <a:r>
              <a:rPr dirty="0" sz="1700" spc="110">
                <a:solidFill>
                  <a:srgbClr val="FFFFFF"/>
                </a:solidFill>
                <a:latin typeface="Roboto"/>
                <a:cs typeface="Roboto"/>
              </a:rPr>
              <a:t>$;00.00</a:t>
            </a:r>
            <a:endParaRPr sz="1700">
              <a:latin typeface="Roboto"/>
              <a:cs typeface="Roboto"/>
            </a:endParaRPr>
          </a:p>
        </p:txBody>
      </p:sp>
      <p:grpSp>
        <p:nvGrpSpPr>
          <p:cNvPr id="35" name="object 35" descr=""/>
          <p:cNvGrpSpPr/>
          <p:nvPr/>
        </p:nvGrpSpPr>
        <p:grpSpPr>
          <a:xfrm>
            <a:off x="16775797" y="3900080"/>
            <a:ext cx="2604770" cy="2780030"/>
            <a:chOff x="16775797" y="3900080"/>
            <a:chExt cx="2604770" cy="2780030"/>
          </a:xfrm>
        </p:grpSpPr>
        <p:sp>
          <p:nvSpPr>
            <p:cNvPr id="36" name="object 36" descr=""/>
            <p:cNvSpPr/>
            <p:nvPr/>
          </p:nvSpPr>
          <p:spPr>
            <a:xfrm>
              <a:off x="16790347" y="3914633"/>
              <a:ext cx="2575560" cy="2750820"/>
            </a:xfrm>
            <a:custGeom>
              <a:avLst/>
              <a:gdLst/>
              <a:ahLst/>
              <a:cxnLst/>
              <a:rect l="l" t="t" r="r" b="b"/>
              <a:pathLst>
                <a:path w="2575559" h="2750820">
                  <a:moveTo>
                    <a:pt x="1374742" y="0"/>
                  </a:moveTo>
                  <a:lnTo>
                    <a:pt x="1326475" y="847"/>
                  </a:lnTo>
                  <a:lnTo>
                    <a:pt x="1278625" y="3339"/>
                  </a:lnTo>
                  <a:lnTo>
                    <a:pt x="1231221" y="7448"/>
                  </a:lnTo>
                  <a:lnTo>
                    <a:pt x="1184289" y="13147"/>
                  </a:lnTo>
                  <a:lnTo>
                    <a:pt x="1137857" y="20408"/>
                  </a:lnTo>
                  <a:lnTo>
                    <a:pt x="1091953" y="29204"/>
                  </a:lnTo>
                  <a:lnTo>
                    <a:pt x="1046603" y="39508"/>
                  </a:lnTo>
                  <a:lnTo>
                    <a:pt x="1001834" y="51293"/>
                  </a:lnTo>
                  <a:lnTo>
                    <a:pt x="957674" y="64531"/>
                  </a:lnTo>
                  <a:lnTo>
                    <a:pt x="914151" y="79195"/>
                  </a:lnTo>
                  <a:lnTo>
                    <a:pt x="871291" y="95258"/>
                  </a:lnTo>
                  <a:lnTo>
                    <a:pt x="829121" y="112693"/>
                  </a:lnTo>
                  <a:lnTo>
                    <a:pt x="787669" y="131472"/>
                  </a:lnTo>
                  <a:lnTo>
                    <a:pt x="746963" y="151568"/>
                  </a:lnTo>
                  <a:lnTo>
                    <a:pt x="707029" y="172954"/>
                  </a:lnTo>
                  <a:lnTo>
                    <a:pt x="667894" y="195602"/>
                  </a:lnTo>
                  <a:lnTo>
                    <a:pt x="629586" y="219486"/>
                  </a:lnTo>
                  <a:lnTo>
                    <a:pt x="592133" y="244578"/>
                  </a:lnTo>
                  <a:lnTo>
                    <a:pt x="555561" y="270850"/>
                  </a:lnTo>
                  <a:lnTo>
                    <a:pt x="519897" y="298276"/>
                  </a:lnTo>
                  <a:lnTo>
                    <a:pt x="485169" y="326829"/>
                  </a:lnTo>
                  <a:lnTo>
                    <a:pt x="451405" y="356480"/>
                  </a:lnTo>
                  <a:lnTo>
                    <a:pt x="418630" y="387203"/>
                  </a:lnTo>
                  <a:lnTo>
                    <a:pt x="386874" y="418971"/>
                  </a:lnTo>
                  <a:lnTo>
                    <a:pt x="356162" y="451756"/>
                  </a:lnTo>
                  <a:lnTo>
                    <a:pt x="326522" y="485531"/>
                  </a:lnTo>
                  <a:lnTo>
                    <a:pt x="297982" y="520268"/>
                  </a:lnTo>
                  <a:lnTo>
                    <a:pt x="270568" y="555941"/>
                  </a:lnTo>
                  <a:lnTo>
                    <a:pt x="244308" y="592523"/>
                  </a:lnTo>
                  <a:lnTo>
                    <a:pt x="219229" y="629985"/>
                  </a:lnTo>
                  <a:lnTo>
                    <a:pt x="195358" y="668301"/>
                  </a:lnTo>
                  <a:lnTo>
                    <a:pt x="172723" y="707443"/>
                  </a:lnTo>
                  <a:lnTo>
                    <a:pt x="151351" y="747384"/>
                  </a:lnTo>
                  <a:lnTo>
                    <a:pt x="131269" y="788098"/>
                  </a:lnTo>
                  <a:lnTo>
                    <a:pt x="112505" y="829556"/>
                  </a:lnTo>
                  <a:lnTo>
                    <a:pt x="95085" y="871731"/>
                  </a:lnTo>
                  <a:lnTo>
                    <a:pt x="79036" y="914597"/>
                  </a:lnTo>
                  <a:lnTo>
                    <a:pt x="64387" y="958126"/>
                  </a:lnTo>
                  <a:lnTo>
                    <a:pt x="51164" y="1002290"/>
                  </a:lnTo>
                  <a:lnTo>
                    <a:pt x="39395" y="1047062"/>
                  </a:lnTo>
                  <a:lnTo>
                    <a:pt x="29107" y="1092416"/>
                  </a:lnTo>
                  <a:lnTo>
                    <a:pt x="20326" y="1138323"/>
                  </a:lnTo>
                  <a:lnTo>
                    <a:pt x="13081" y="1184757"/>
                  </a:lnTo>
                  <a:lnTo>
                    <a:pt x="7399" y="1231691"/>
                  </a:lnTo>
                  <a:lnTo>
                    <a:pt x="3306" y="1279096"/>
                  </a:lnTo>
                  <a:lnTo>
                    <a:pt x="831" y="1326946"/>
                  </a:lnTo>
                  <a:lnTo>
                    <a:pt x="0" y="1375214"/>
                  </a:lnTo>
                  <a:lnTo>
                    <a:pt x="831" y="1423482"/>
                  </a:lnTo>
                  <a:lnTo>
                    <a:pt x="3306" y="1471332"/>
                  </a:lnTo>
                  <a:lnTo>
                    <a:pt x="7399" y="1518738"/>
                  </a:lnTo>
                  <a:lnTo>
                    <a:pt x="13081" y="1565671"/>
                  </a:lnTo>
                  <a:lnTo>
                    <a:pt x="20326" y="1612105"/>
                  </a:lnTo>
                  <a:lnTo>
                    <a:pt x="29107" y="1658013"/>
                  </a:lnTo>
                  <a:lnTo>
                    <a:pt x="39395" y="1703366"/>
                  </a:lnTo>
                  <a:lnTo>
                    <a:pt x="51164" y="1748139"/>
                  </a:lnTo>
                  <a:lnTo>
                    <a:pt x="64387" y="1792303"/>
                  </a:lnTo>
                  <a:lnTo>
                    <a:pt x="79036" y="1835831"/>
                  </a:lnTo>
                  <a:lnTo>
                    <a:pt x="95085" y="1878697"/>
                  </a:lnTo>
                  <a:lnTo>
                    <a:pt x="112505" y="1920872"/>
                  </a:lnTo>
                  <a:lnTo>
                    <a:pt x="131269" y="1962330"/>
                  </a:lnTo>
                  <a:lnTo>
                    <a:pt x="151351" y="2003044"/>
                  </a:lnTo>
                  <a:lnTo>
                    <a:pt x="172723" y="2042985"/>
                  </a:lnTo>
                  <a:lnTo>
                    <a:pt x="195358" y="2082127"/>
                  </a:lnTo>
                  <a:lnTo>
                    <a:pt x="219229" y="2120443"/>
                  </a:lnTo>
                  <a:lnTo>
                    <a:pt x="244308" y="2157905"/>
                  </a:lnTo>
                  <a:lnTo>
                    <a:pt x="270568" y="2194487"/>
                  </a:lnTo>
                  <a:lnTo>
                    <a:pt x="297982" y="2230160"/>
                  </a:lnTo>
                  <a:lnTo>
                    <a:pt x="326522" y="2264897"/>
                  </a:lnTo>
                  <a:lnTo>
                    <a:pt x="356162" y="2298672"/>
                  </a:lnTo>
                  <a:lnTo>
                    <a:pt x="386874" y="2331457"/>
                  </a:lnTo>
                  <a:lnTo>
                    <a:pt x="418630" y="2363225"/>
                  </a:lnTo>
                  <a:lnTo>
                    <a:pt x="451405" y="2393948"/>
                  </a:lnTo>
                  <a:lnTo>
                    <a:pt x="485169" y="2423599"/>
                  </a:lnTo>
                  <a:lnTo>
                    <a:pt x="519897" y="2452152"/>
                  </a:lnTo>
                  <a:lnTo>
                    <a:pt x="555561" y="2479578"/>
                  </a:lnTo>
                  <a:lnTo>
                    <a:pt x="592133" y="2505850"/>
                  </a:lnTo>
                  <a:lnTo>
                    <a:pt x="629586" y="2530942"/>
                  </a:lnTo>
                  <a:lnTo>
                    <a:pt x="667894" y="2554826"/>
                  </a:lnTo>
                  <a:lnTo>
                    <a:pt x="707029" y="2577474"/>
                  </a:lnTo>
                  <a:lnTo>
                    <a:pt x="746963" y="2598860"/>
                  </a:lnTo>
                  <a:lnTo>
                    <a:pt x="787669" y="2618956"/>
                  </a:lnTo>
                  <a:lnTo>
                    <a:pt x="829121" y="2637735"/>
                  </a:lnTo>
                  <a:lnTo>
                    <a:pt x="871291" y="2655170"/>
                  </a:lnTo>
                  <a:lnTo>
                    <a:pt x="914151" y="2671233"/>
                  </a:lnTo>
                  <a:lnTo>
                    <a:pt x="957674" y="2685897"/>
                  </a:lnTo>
                  <a:lnTo>
                    <a:pt x="1001834" y="2699135"/>
                  </a:lnTo>
                  <a:lnTo>
                    <a:pt x="1046603" y="2710920"/>
                  </a:lnTo>
                  <a:lnTo>
                    <a:pt x="1091953" y="2721224"/>
                  </a:lnTo>
                  <a:lnTo>
                    <a:pt x="1137857" y="2730020"/>
                  </a:lnTo>
                  <a:lnTo>
                    <a:pt x="1184289" y="2737281"/>
                  </a:lnTo>
                  <a:lnTo>
                    <a:pt x="1231221" y="2742980"/>
                  </a:lnTo>
                  <a:lnTo>
                    <a:pt x="1278625" y="2747089"/>
                  </a:lnTo>
                  <a:lnTo>
                    <a:pt x="1326475" y="2749581"/>
                  </a:lnTo>
                  <a:lnTo>
                    <a:pt x="1374742" y="2750429"/>
                  </a:lnTo>
                  <a:lnTo>
                    <a:pt x="1423010" y="2749581"/>
                  </a:lnTo>
                  <a:lnTo>
                    <a:pt x="1470860" y="2747089"/>
                  </a:lnTo>
                  <a:lnTo>
                    <a:pt x="1518264" y="2742980"/>
                  </a:lnTo>
                  <a:lnTo>
                    <a:pt x="1565195" y="2737281"/>
                  </a:lnTo>
                  <a:lnTo>
                    <a:pt x="1611627" y="2730020"/>
                  </a:lnTo>
                  <a:lnTo>
                    <a:pt x="1657532" y="2721224"/>
                  </a:lnTo>
                  <a:lnTo>
                    <a:pt x="1702882" y="2710920"/>
                  </a:lnTo>
                  <a:lnTo>
                    <a:pt x="1747650" y="2699135"/>
                  </a:lnTo>
                  <a:lnTo>
                    <a:pt x="1791810" y="2685897"/>
                  </a:lnTo>
                  <a:lnTo>
                    <a:pt x="1835334" y="2671233"/>
                  </a:lnTo>
                  <a:lnTo>
                    <a:pt x="1878194" y="2655170"/>
                  </a:lnTo>
                  <a:lnTo>
                    <a:pt x="1920363" y="2637735"/>
                  </a:lnTo>
                  <a:lnTo>
                    <a:pt x="1961815" y="2618956"/>
                  </a:lnTo>
                  <a:lnTo>
                    <a:pt x="2002522" y="2598860"/>
                  </a:lnTo>
                  <a:lnTo>
                    <a:pt x="2042456" y="2577474"/>
                  </a:lnTo>
                  <a:lnTo>
                    <a:pt x="2081590" y="2554826"/>
                  </a:lnTo>
                  <a:lnTo>
                    <a:pt x="2119898" y="2530942"/>
                  </a:lnTo>
                  <a:lnTo>
                    <a:pt x="2157352" y="2505850"/>
                  </a:lnTo>
                  <a:lnTo>
                    <a:pt x="2193924" y="2479578"/>
                  </a:lnTo>
                  <a:lnTo>
                    <a:pt x="2229588" y="2452152"/>
                  </a:lnTo>
                  <a:lnTo>
                    <a:pt x="2264315" y="2423599"/>
                  </a:lnTo>
                  <a:lnTo>
                    <a:pt x="2298080" y="2393948"/>
                  </a:lnTo>
                  <a:lnTo>
                    <a:pt x="2330854" y="2363225"/>
                  </a:lnTo>
                  <a:lnTo>
                    <a:pt x="2362611" y="2331457"/>
                  </a:lnTo>
                  <a:lnTo>
                    <a:pt x="2393323" y="2298672"/>
                  </a:lnTo>
                  <a:lnTo>
                    <a:pt x="2422963" y="2264897"/>
                  </a:lnTo>
                  <a:lnTo>
                    <a:pt x="2451503" y="2230160"/>
                  </a:lnTo>
                  <a:lnTo>
                    <a:pt x="2478917" y="2194487"/>
                  </a:lnTo>
                  <a:lnTo>
                    <a:pt x="2505177" y="2157905"/>
                  </a:lnTo>
                  <a:lnTo>
                    <a:pt x="2530256" y="2120443"/>
                  </a:lnTo>
                  <a:lnTo>
                    <a:pt x="2554126" y="2082127"/>
                  </a:lnTo>
                  <a:lnTo>
                    <a:pt x="2575320" y="2045476"/>
                  </a:lnTo>
                  <a:lnTo>
                    <a:pt x="2575320" y="704952"/>
                  </a:lnTo>
                  <a:lnTo>
                    <a:pt x="2554126" y="668301"/>
                  </a:lnTo>
                  <a:lnTo>
                    <a:pt x="2530256" y="629985"/>
                  </a:lnTo>
                  <a:lnTo>
                    <a:pt x="2505177" y="592523"/>
                  </a:lnTo>
                  <a:lnTo>
                    <a:pt x="2478917" y="555941"/>
                  </a:lnTo>
                  <a:lnTo>
                    <a:pt x="2451503" y="520268"/>
                  </a:lnTo>
                  <a:lnTo>
                    <a:pt x="2422963" y="485531"/>
                  </a:lnTo>
                  <a:lnTo>
                    <a:pt x="2393323" y="451756"/>
                  </a:lnTo>
                  <a:lnTo>
                    <a:pt x="2362611" y="418971"/>
                  </a:lnTo>
                  <a:lnTo>
                    <a:pt x="2330854" y="387203"/>
                  </a:lnTo>
                  <a:lnTo>
                    <a:pt x="2298080" y="356480"/>
                  </a:lnTo>
                  <a:lnTo>
                    <a:pt x="2264315" y="326829"/>
                  </a:lnTo>
                  <a:lnTo>
                    <a:pt x="2229588" y="298276"/>
                  </a:lnTo>
                  <a:lnTo>
                    <a:pt x="2193924" y="270850"/>
                  </a:lnTo>
                  <a:lnTo>
                    <a:pt x="2157352" y="244578"/>
                  </a:lnTo>
                  <a:lnTo>
                    <a:pt x="2119898" y="219486"/>
                  </a:lnTo>
                  <a:lnTo>
                    <a:pt x="2081590" y="195602"/>
                  </a:lnTo>
                  <a:lnTo>
                    <a:pt x="2042456" y="172954"/>
                  </a:lnTo>
                  <a:lnTo>
                    <a:pt x="2002522" y="151568"/>
                  </a:lnTo>
                  <a:lnTo>
                    <a:pt x="1961815" y="131472"/>
                  </a:lnTo>
                  <a:lnTo>
                    <a:pt x="1920363" y="112693"/>
                  </a:lnTo>
                  <a:lnTo>
                    <a:pt x="1878194" y="95258"/>
                  </a:lnTo>
                  <a:lnTo>
                    <a:pt x="1835334" y="79195"/>
                  </a:lnTo>
                  <a:lnTo>
                    <a:pt x="1791810" y="64531"/>
                  </a:lnTo>
                  <a:lnTo>
                    <a:pt x="1747650" y="51293"/>
                  </a:lnTo>
                  <a:lnTo>
                    <a:pt x="1702882" y="39508"/>
                  </a:lnTo>
                  <a:lnTo>
                    <a:pt x="1657532" y="29204"/>
                  </a:lnTo>
                  <a:lnTo>
                    <a:pt x="1611627" y="20408"/>
                  </a:lnTo>
                  <a:lnTo>
                    <a:pt x="1565195" y="13147"/>
                  </a:lnTo>
                  <a:lnTo>
                    <a:pt x="1518264" y="7448"/>
                  </a:lnTo>
                  <a:lnTo>
                    <a:pt x="1470860" y="3339"/>
                  </a:lnTo>
                  <a:lnTo>
                    <a:pt x="1423010" y="847"/>
                  </a:lnTo>
                  <a:lnTo>
                    <a:pt x="1374742" y="0"/>
                  </a:lnTo>
                  <a:close/>
                </a:path>
              </a:pathLst>
            </a:custGeom>
            <a:solidFill>
              <a:srgbClr val="C31919">
                <a:alpha val="1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7" name="object 37" descr=""/>
            <p:cNvSpPr/>
            <p:nvPr/>
          </p:nvSpPr>
          <p:spPr>
            <a:xfrm>
              <a:off x="16790350" y="3914633"/>
              <a:ext cx="2575560" cy="2750820"/>
            </a:xfrm>
            <a:custGeom>
              <a:avLst/>
              <a:gdLst/>
              <a:ahLst/>
              <a:cxnLst/>
              <a:rect l="l" t="t" r="r" b="b"/>
              <a:pathLst>
                <a:path w="2575559" h="2750820">
                  <a:moveTo>
                    <a:pt x="1374739" y="0"/>
                  </a:moveTo>
                  <a:lnTo>
                    <a:pt x="1423007" y="847"/>
                  </a:lnTo>
                  <a:lnTo>
                    <a:pt x="1470856" y="3339"/>
                  </a:lnTo>
                  <a:lnTo>
                    <a:pt x="1518260" y="7448"/>
                  </a:lnTo>
                  <a:lnTo>
                    <a:pt x="1565192" y="13147"/>
                  </a:lnTo>
                  <a:lnTo>
                    <a:pt x="1611623" y="20408"/>
                  </a:lnTo>
                  <a:lnTo>
                    <a:pt x="1657528" y="29204"/>
                  </a:lnTo>
                  <a:lnTo>
                    <a:pt x="1702878" y="39508"/>
                  </a:lnTo>
                  <a:lnTo>
                    <a:pt x="1747646" y="51293"/>
                  </a:lnTo>
                  <a:lnTo>
                    <a:pt x="1791806" y="64531"/>
                  </a:lnTo>
                  <a:lnTo>
                    <a:pt x="1835329" y="79195"/>
                  </a:lnTo>
                  <a:lnTo>
                    <a:pt x="1878189" y="95259"/>
                  </a:lnTo>
                  <a:lnTo>
                    <a:pt x="1920358" y="112693"/>
                  </a:lnTo>
                  <a:lnTo>
                    <a:pt x="1961810" y="131472"/>
                  </a:lnTo>
                  <a:lnTo>
                    <a:pt x="2002516" y="151568"/>
                  </a:lnTo>
                  <a:lnTo>
                    <a:pt x="2042451" y="172954"/>
                  </a:lnTo>
                  <a:lnTo>
                    <a:pt x="2081585" y="195602"/>
                  </a:lnTo>
                  <a:lnTo>
                    <a:pt x="2119893" y="219486"/>
                  </a:lnTo>
                  <a:lnTo>
                    <a:pt x="2157346" y="244578"/>
                  </a:lnTo>
                  <a:lnTo>
                    <a:pt x="2193918" y="270850"/>
                  </a:lnTo>
                  <a:lnTo>
                    <a:pt x="2229582" y="298277"/>
                  </a:lnTo>
                  <a:lnTo>
                    <a:pt x="2264310" y="326829"/>
                  </a:lnTo>
                  <a:lnTo>
                    <a:pt x="2298074" y="356480"/>
                  </a:lnTo>
                  <a:lnTo>
                    <a:pt x="2330849" y="387203"/>
                  </a:lnTo>
                  <a:lnTo>
                    <a:pt x="2362605" y="418971"/>
                  </a:lnTo>
                  <a:lnTo>
                    <a:pt x="2393317" y="451756"/>
                  </a:lnTo>
                  <a:lnTo>
                    <a:pt x="2422957" y="485531"/>
                  </a:lnTo>
                  <a:lnTo>
                    <a:pt x="2451497" y="520268"/>
                  </a:lnTo>
                  <a:lnTo>
                    <a:pt x="2478911" y="555941"/>
                  </a:lnTo>
                  <a:lnTo>
                    <a:pt x="2505171" y="592523"/>
                  </a:lnTo>
                  <a:lnTo>
                    <a:pt x="2530250" y="629985"/>
                  </a:lnTo>
                  <a:lnTo>
                    <a:pt x="2554121" y="668301"/>
                  </a:lnTo>
                  <a:lnTo>
                    <a:pt x="2575318" y="704957"/>
                  </a:lnTo>
                </a:path>
                <a:path w="2575559" h="2750820">
                  <a:moveTo>
                    <a:pt x="2575318" y="2045471"/>
                  </a:moveTo>
                  <a:lnTo>
                    <a:pt x="2554121" y="2082127"/>
                  </a:lnTo>
                  <a:lnTo>
                    <a:pt x="2530250" y="2120443"/>
                  </a:lnTo>
                  <a:lnTo>
                    <a:pt x="2505171" y="2157905"/>
                  </a:lnTo>
                  <a:lnTo>
                    <a:pt x="2478911" y="2194487"/>
                  </a:lnTo>
                  <a:lnTo>
                    <a:pt x="2451497" y="2230160"/>
                  </a:lnTo>
                  <a:lnTo>
                    <a:pt x="2422957" y="2264897"/>
                  </a:lnTo>
                  <a:lnTo>
                    <a:pt x="2393317" y="2298672"/>
                  </a:lnTo>
                  <a:lnTo>
                    <a:pt x="2362605" y="2331457"/>
                  </a:lnTo>
                  <a:lnTo>
                    <a:pt x="2330849" y="2363225"/>
                  </a:lnTo>
                  <a:lnTo>
                    <a:pt x="2298074" y="2393948"/>
                  </a:lnTo>
                  <a:lnTo>
                    <a:pt x="2264310" y="2423599"/>
                  </a:lnTo>
                  <a:lnTo>
                    <a:pt x="2229582" y="2452152"/>
                  </a:lnTo>
                  <a:lnTo>
                    <a:pt x="2193918" y="2479578"/>
                  </a:lnTo>
                  <a:lnTo>
                    <a:pt x="2157346" y="2505850"/>
                  </a:lnTo>
                  <a:lnTo>
                    <a:pt x="2119893" y="2530942"/>
                  </a:lnTo>
                  <a:lnTo>
                    <a:pt x="2081585" y="2554826"/>
                  </a:lnTo>
                  <a:lnTo>
                    <a:pt x="2042451" y="2577474"/>
                  </a:lnTo>
                  <a:lnTo>
                    <a:pt x="2002516" y="2598860"/>
                  </a:lnTo>
                  <a:lnTo>
                    <a:pt x="1961810" y="2618956"/>
                  </a:lnTo>
                  <a:lnTo>
                    <a:pt x="1920358" y="2637735"/>
                  </a:lnTo>
                  <a:lnTo>
                    <a:pt x="1878189" y="2655170"/>
                  </a:lnTo>
                  <a:lnTo>
                    <a:pt x="1835329" y="2671233"/>
                  </a:lnTo>
                  <a:lnTo>
                    <a:pt x="1791805" y="2685897"/>
                  </a:lnTo>
                  <a:lnTo>
                    <a:pt x="1747646" y="2699135"/>
                  </a:lnTo>
                  <a:lnTo>
                    <a:pt x="1702877" y="2710920"/>
                  </a:lnTo>
                  <a:lnTo>
                    <a:pt x="1657527" y="2721224"/>
                  </a:lnTo>
                  <a:lnTo>
                    <a:pt x="1611623" y="2730020"/>
                  </a:lnTo>
                  <a:lnTo>
                    <a:pt x="1565192" y="2737281"/>
                  </a:lnTo>
                  <a:lnTo>
                    <a:pt x="1518260" y="2742980"/>
                  </a:lnTo>
                  <a:lnTo>
                    <a:pt x="1470856" y="2747089"/>
                  </a:lnTo>
                  <a:lnTo>
                    <a:pt x="1423007" y="2749581"/>
                  </a:lnTo>
                  <a:lnTo>
                    <a:pt x="1374739" y="2750429"/>
                  </a:lnTo>
                  <a:lnTo>
                    <a:pt x="1326472" y="2749581"/>
                  </a:lnTo>
                  <a:lnTo>
                    <a:pt x="1278622" y="2747089"/>
                  </a:lnTo>
                  <a:lnTo>
                    <a:pt x="1231218" y="2742980"/>
                  </a:lnTo>
                  <a:lnTo>
                    <a:pt x="1184287" y="2737281"/>
                  </a:lnTo>
                  <a:lnTo>
                    <a:pt x="1137855" y="2730020"/>
                  </a:lnTo>
                  <a:lnTo>
                    <a:pt x="1091951" y="2721224"/>
                  </a:lnTo>
                  <a:lnTo>
                    <a:pt x="1046601" y="2710920"/>
                  </a:lnTo>
                  <a:lnTo>
                    <a:pt x="1001832" y="2699135"/>
                  </a:lnTo>
                  <a:lnTo>
                    <a:pt x="957673" y="2685897"/>
                  </a:lnTo>
                  <a:lnTo>
                    <a:pt x="914150" y="2671233"/>
                  </a:lnTo>
                  <a:lnTo>
                    <a:pt x="871289" y="2655170"/>
                  </a:lnTo>
                  <a:lnTo>
                    <a:pt x="829120" y="2637735"/>
                  </a:lnTo>
                  <a:lnTo>
                    <a:pt x="787668" y="2618956"/>
                  </a:lnTo>
                  <a:lnTo>
                    <a:pt x="746962" y="2598860"/>
                  </a:lnTo>
                  <a:lnTo>
                    <a:pt x="707028" y="2577474"/>
                  </a:lnTo>
                  <a:lnTo>
                    <a:pt x="667893" y="2554826"/>
                  </a:lnTo>
                  <a:lnTo>
                    <a:pt x="629586" y="2530942"/>
                  </a:lnTo>
                  <a:lnTo>
                    <a:pt x="592132" y="2505850"/>
                  </a:lnTo>
                  <a:lnTo>
                    <a:pt x="555560" y="2479578"/>
                  </a:lnTo>
                  <a:lnTo>
                    <a:pt x="519896" y="2452152"/>
                  </a:lnTo>
                  <a:lnTo>
                    <a:pt x="485169" y="2423599"/>
                  </a:lnTo>
                  <a:lnTo>
                    <a:pt x="451404" y="2393948"/>
                  </a:lnTo>
                  <a:lnTo>
                    <a:pt x="418630" y="2363225"/>
                  </a:lnTo>
                  <a:lnTo>
                    <a:pt x="386873" y="2331457"/>
                  </a:lnTo>
                  <a:lnTo>
                    <a:pt x="356161" y="2298672"/>
                  </a:lnTo>
                  <a:lnTo>
                    <a:pt x="326522" y="2264897"/>
                  </a:lnTo>
                  <a:lnTo>
                    <a:pt x="297981" y="2230160"/>
                  </a:lnTo>
                  <a:lnTo>
                    <a:pt x="270568" y="2194487"/>
                  </a:lnTo>
                  <a:lnTo>
                    <a:pt x="244308" y="2157905"/>
                  </a:lnTo>
                  <a:lnTo>
                    <a:pt x="219229" y="2120443"/>
                  </a:lnTo>
                  <a:lnTo>
                    <a:pt x="195358" y="2082127"/>
                  </a:lnTo>
                  <a:lnTo>
                    <a:pt x="172723" y="2042985"/>
                  </a:lnTo>
                  <a:lnTo>
                    <a:pt x="151351" y="2003043"/>
                  </a:lnTo>
                  <a:lnTo>
                    <a:pt x="131269" y="1962330"/>
                  </a:lnTo>
                  <a:lnTo>
                    <a:pt x="112505" y="1920872"/>
                  </a:lnTo>
                  <a:lnTo>
                    <a:pt x="95085" y="1878697"/>
                  </a:lnTo>
                  <a:lnTo>
                    <a:pt x="79036" y="1835831"/>
                  </a:lnTo>
                  <a:lnTo>
                    <a:pt x="64387" y="1792302"/>
                  </a:lnTo>
                  <a:lnTo>
                    <a:pt x="51164" y="1748138"/>
                  </a:lnTo>
                  <a:lnTo>
                    <a:pt x="39395" y="1703366"/>
                  </a:lnTo>
                  <a:lnTo>
                    <a:pt x="29107" y="1658012"/>
                  </a:lnTo>
                  <a:lnTo>
                    <a:pt x="20326" y="1612105"/>
                  </a:lnTo>
                  <a:lnTo>
                    <a:pt x="13081" y="1565671"/>
                  </a:lnTo>
                  <a:lnTo>
                    <a:pt x="7399" y="1518737"/>
                  </a:lnTo>
                  <a:lnTo>
                    <a:pt x="3306" y="1471332"/>
                  </a:lnTo>
                  <a:lnTo>
                    <a:pt x="831" y="1423482"/>
                  </a:lnTo>
                  <a:lnTo>
                    <a:pt x="0" y="1375214"/>
                  </a:lnTo>
                  <a:lnTo>
                    <a:pt x="831" y="1326946"/>
                  </a:lnTo>
                  <a:lnTo>
                    <a:pt x="3306" y="1279096"/>
                  </a:lnTo>
                  <a:lnTo>
                    <a:pt x="7399" y="1231690"/>
                  </a:lnTo>
                  <a:lnTo>
                    <a:pt x="13081" y="1184757"/>
                  </a:lnTo>
                  <a:lnTo>
                    <a:pt x="20326" y="1138323"/>
                  </a:lnTo>
                  <a:lnTo>
                    <a:pt x="29107" y="1092416"/>
                  </a:lnTo>
                  <a:lnTo>
                    <a:pt x="39395" y="1047062"/>
                  </a:lnTo>
                  <a:lnTo>
                    <a:pt x="51164" y="1002290"/>
                  </a:lnTo>
                  <a:lnTo>
                    <a:pt x="64387" y="958125"/>
                  </a:lnTo>
                  <a:lnTo>
                    <a:pt x="79036" y="914597"/>
                  </a:lnTo>
                  <a:lnTo>
                    <a:pt x="95085" y="871731"/>
                  </a:lnTo>
                  <a:lnTo>
                    <a:pt x="112505" y="829556"/>
                  </a:lnTo>
                  <a:lnTo>
                    <a:pt x="131269" y="788098"/>
                  </a:lnTo>
                  <a:lnTo>
                    <a:pt x="151351" y="747384"/>
                  </a:lnTo>
                  <a:lnTo>
                    <a:pt x="172723" y="707443"/>
                  </a:lnTo>
                  <a:lnTo>
                    <a:pt x="195358" y="668301"/>
                  </a:lnTo>
                  <a:lnTo>
                    <a:pt x="219229" y="629985"/>
                  </a:lnTo>
                  <a:lnTo>
                    <a:pt x="244308" y="592523"/>
                  </a:lnTo>
                  <a:lnTo>
                    <a:pt x="270568" y="555941"/>
                  </a:lnTo>
                  <a:lnTo>
                    <a:pt x="297981" y="520268"/>
                  </a:lnTo>
                  <a:lnTo>
                    <a:pt x="326522" y="485531"/>
                  </a:lnTo>
                  <a:lnTo>
                    <a:pt x="356162" y="451756"/>
                  </a:lnTo>
                  <a:lnTo>
                    <a:pt x="386873" y="418971"/>
                  </a:lnTo>
                  <a:lnTo>
                    <a:pt x="418630" y="387203"/>
                  </a:lnTo>
                  <a:lnTo>
                    <a:pt x="451404" y="356480"/>
                  </a:lnTo>
                  <a:lnTo>
                    <a:pt x="485169" y="326829"/>
                  </a:lnTo>
                  <a:lnTo>
                    <a:pt x="519897" y="298276"/>
                  </a:lnTo>
                  <a:lnTo>
                    <a:pt x="555560" y="270850"/>
                  </a:lnTo>
                  <a:lnTo>
                    <a:pt x="592132" y="244578"/>
                  </a:lnTo>
                  <a:lnTo>
                    <a:pt x="629586" y="219486"/>
                  </a:lnTo>
                  <a:lnTo>
                    <a:pt x="667894" y="195602"/>
                  </a:lnTo>
                  <a:lnTo>
                    <a:pt x="707028" y="172954"/>
                  </a:lnTo>
                  <a:lnTo>
                    <a:pt x="746962" y="151568"/>
                  </a:lnTo>
                  <a:lnTo>
                    <a:pt x="787669" y="131472"/>
                  </a:lnTo>
                  <a:lnTo>
                    <a:pt x="829120" y="112693"/>
                  </a:lnTo>
                  <a:lnTo>
                    <a:pt x="871290" y="95258"/>
                  </a:lnTo>
                  <a:lnTo>
                    <a:pt x="914150" y="79195"/>
                  </a:lnTo>
                  <a:lnTo>
                    <a:pt x="957673" y="64531"/>
                  </a:lnTo>
                  <a:lnTo>
                    <a:pt x="1001833" y="51293"/>
                  </a:lnTo>
                  <a:lnTo>
                    <a:pt x="1046601" y="39508"/>
                  </a:lnTo>
                  <a:lnTo>
                    <a:pt x="1091951" y="29204"/>
                  </a:lnTo>
                  <a:lnTo>
                    <a:pt x="1137855" y="20408"/>
                  </a:lnTo>
                  <a:lnTo>
                    <a:pt x="1184287" y="13147"/>
                  </a:lnTo>
                  <a:lnTo>
                    <a:pt x="1231218" y="7448"/>
                  </a:lnTo>
                  <a:lnTo>
                    <a:pt x="1278622" y="3339"/>
                  </a:lnTo>
                  <a:lnTo>
                    <a:pt x="1326472" y="847"/>
                  </a:lnTo>
                  <a:lnTo>
                    <a:pt x="1374739" y="0"/>
                  </a:lnTo>
                </a:path>
              </a:pathLst>
            </a:custGeom>
            <a:ln w="29105">
              <a:solidFill>
                <a:srgbClr val="C31919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38" name="object 38" descr=""/>
          <p:cNvSpPr txBox="1"/>
          <p:nvPr/>
        </p:nvSpPr>
        <p:spPr>
          <a:xfrm>
            <a:off x="17064468" y="4745978"/>
            <a:ext cx="2190115" cy="1007744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algn="ctr" marL="291465" marR="330835" indent="-53340">
              <a:lnSpc>
                <a:spcPct val="112300"/>
              </a:lnSpc>
              <a:spcBef>
                <a:spcPts val="95"/>
              </a:spcBef>
            </a:pPr>
            <a:r>
              <a:rPr dirty="0" sz="1700" spc="155" b="1">
                <a:solidFill>
                  <a:srgbClr val="FFFFFF"/>
                </a:solidFill>
                <a:latin typeface="Roboto"/>
                <a:cs typeface="Roboto"/>
              </a:rPr>
              <a:t>DEFICIENCIA ACUMULADA </a:t>
            </a:r>
            <a:endParaRPr sz="1700">
              <a:latin typeface="Roboto"/>
              <a:cs typeface="Roboto"/>
            </a:endParaRPr>
          </a:p>
          <a:p>
            <a:pPr algn="ctr">
              <a:lnSpc>
                <a:spcPct val="100000"/>
              </a:lnSpc>
              <a:spcBef>
                <a:spcPts val="1110"/>
              </a:spcBef>
            </a:pPr>
            <a:r>
              <a:rPr dirty="0" sz="1700">
                <a:solidFill>
                  <a:srgbClr val="FFFFFF"/>
                </a:solidFill>
                <a:latin typeface="Roboto"/>
                <a:cs typeface="Roboto"/>
              </a:rPr>
              <a:t>-$47B.20/24=</a:t>
            </a:r>
            <a:r>
              <a:rPr dirty="0" sz="1700" spc="22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700" spc="40">
                <a:solidFill>
                  <a:srgbClr val="FFFFFF"/>
                </a:solidFill>
                <a:latin typeface="Roboto"/>
                <a:cs typeface="Roboto"/>
              </a:rPr>
              <a:t>$19.93</a:t>
            </a:r>
            <a:endParaRPr sz="1700">
              <a:latin typeface="Roboto"/>
              <a:cs typeface="Roboto"/>
            </a:endParaRPr>
          </a:p>
        </p:txBody>
      </p:sp>
      <p:sp>
        <p:nvSpPr>
          <p:cNvPr id="39" name="object 39" descr="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35560">
              <a:lnSpc>
                <a:spcPts val="2035"/>
              </a:lnSpc>
            </a:pPr>
            <a:r>
              <a:rPr dirty="0" spc="270"/>
              <a:t>;</a:t>
            </a:r>
            <a:r>
              <a:rPr dirty="0" spc="270"/>
              <a:t>4</a:t>
            </a:r>
          </a:p>
        </p:txBody>
      </p:sp>
      <p:sp>
        <p:nvSpPr>
          <p:cNvPr id="40" name="object 40" descr="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698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55"/>
              </a:spcBef>
            </a:pPr>
            <a:r>
              <a:rPr dirty="0"/>
              <a:t>©2023</a:t>
            </a:r>
            <a:r>
              <a:rPr dirty="0" spc="290"/>
              <a:t> </a:t>
            </a:r>
            <a:r>
              <a:rPr dirty="0"/>
              <a:t>Proprietary</a:t>
            </a:r>
            <a:r>
              <a:rPr dirty="0" spc="290"/>
              <a:t> </a:t>
            </a:r>
            <a:r>
              <a:rPr dirty="0"/>
              <a:t>and</a:t>
            </a:r>
            <a:r>
              <a:rPr dirty="0" spc="295"/>
              <a:t> </a:t>
            </a:r>
            <a:r>
              <a:rPr dirty="0"/>
              <a:t>Confidential.</a:t>
            </a:r>
            <a:r>
              <a:rPr dirty="0" spc="290"/>
              <a:t> </a:t>
            </a:r>
            <a:r>
              <a:rPr dirty="0"/>
              <a:t>All</a:t>
            </a:r>
            <a:r>
              <a:rPr dirty="0" spc="295"/>
              <a:t> </a:t>
            </a:r>
            <a:r>
              <a:rPr dirty="0"/>
              <a:t>Rights</a:t>
            </a:r>
            <a:r>
              <a:rPr dirty="0" spc="290"/>
              <a:t> </a:t>
            </a:r>
            <a:r>
              <a:rPr dirty="0" spc="-10"/>
              <a:t>Reserved.</a:t>
            </a:r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738425" y="0"/>
            <a:ext cx="5821045" cy="10478135"/>
            <a:chOff x="738425" y="0"/>
            <a:chExt cx="5821045" cy="10478135"/>
          </a:xfrm>
        </p:grpSpPr>
        <p:sp>
          <p:nvSpPr>
            <p:cNvPr id="3" name="object 3" descr=""/>
            <p:cNvSpPr/>
            <p:nvPr/>
          </p:nvSpPr>
          <p:spPr>
            <a:xfrm>
              <a:off x="738425" y="0"/>
              <a:ext cx="5821045" cy="10478135"/>
            </a:xfrm>
            <a:custGeom>
              <a:avLst/>
              <a:gdLst/>
              <a:ahLst/>
              <a:cxnLst/>
              <a:rect l="l" t="t" r="r" b="b"/>
              <a:pathLst>
                <a:path w="5821045" h="10478135">
                  <a:moveTo>
                    <a:pt x="5821015" y="0"/>
                  </a:moveTo>
                  <a:lnTo>
                    <a:pt x="0" y="0"/>
                  </a:lnTo>
                  <a:lnTo>
                    <a:pt x="0" y="10477827"/>
                  </a:lnTo>
                  <a:lnTo>
                    <a:pt x="5821015" y="10477827"/>
                  </a:lnTo>
                  <a:lnTo>
                    <a:pt x="5821015" y="0"/>
                  </a:lnTo>
                  <a:close/>
                </a:path>
              </a:pathLst>
            </a:custGeom>
            <a:solidFill>
              <a:srgbClr val="EDF1EB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" name="object 4" descr=""/>
            <p:cNvSpPr/>
            <p:nvPr/>
          </p:nvSpPr>
          <p:spPr>
            <a:xfrm>
              <a:off x="1466052" y="6254230"/>
              <a:ext cx="582295" cy="58419"/>
            </a:xfrm>
            <a:custGeom>
              <a:avLst/>
              <a:gdLst/>
              <a:ahLst/>
              <a:cxnLst/>
              <a:rect l="l" t="t" r="r" b="b"/>
              <a:pathLst>
                <a:path w="582294" h="58420">
                  <a:moveTo>
                    <a:pt x="582101" y="0"/>
                  </a:moveTo>
                  <a:lnTo>
                    <a:pt x="0" y="0"/>
                  </a:lnTo>
                  <a:lnTo>
                    <a:pt x="0" y="58210"/>
                  </a:lnTo>
                  <a:lnTo>
                    <a:pt x="582101" y="58210"/>
                  </a:lnTo>
                  <a:lnTo>
                    <a:pt x="582101" y="0"/>
                  </a:lnTo>
                  <a:close/>
                </a:path>
              </a:pathLst>
            </a:custGeom>
            <a:solidFill>
              <a:srgbClr val="C31919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5" name="object 5" descr=""/>
          <p:cNvSpPr txBox="1"/>
          <p:nvPr/>
        </p:nvSpPr>
        <p:spPr>
          <a:xfrm>
            <a:off x="1453352" y="4446035"/>
            <a:ext cx="3981450" cy="1497330"/>
          </a:xfrm>
          <a:prstGeom prst="rect">
            <a:avLst/>
          </a:prstGeom>
        </p:spPr>
        <p:txBody>
          <a:bodyPr wrap="square" lIns="0" tIns="10350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815"/>
              </a:spcBef>
            </a:pPr>
            <a:r>
              <a:rPr dirty="0" sz="2850" spc="-10">
                <a:solidFill>
                  <a:srgbClr val="C31919"/>
                </a:solidFill>
                <a:latin typeface="Book Antiqua"/>
                <a:cs typeface="Book Antiqua"/>
              </a:rPr>
              <a:t>Análisis</a:t>
            </a:r>
            <a:r>
              <a:rPr dirty="0" sz="2850" spc="-90">
                <a:solidFill>
                  <a:srgbClr val="C31919"/>
                </a:solidFill>
                <a:latin typeface="Book Antiqua"/>
                <a:cs typeface="Book Antiqua"/>
              </a:rPr>
              <a:t> </a:t>
            </a:r>
            <a:r>
              <a:rPr dirty="0" sz="2850">
                <a:solidFill>
                  <a:srgbClr val="C31919"/>
                </a:solidFill>
                <a:latin typeface="Book Antiqua"/>
                <a:cs typeface="Book Antiqua"/>
              </a:rPr>
              <a:t>de</a:t>
            </a:r>
            <a:r>
              <a:rPr dirty="0" sz="2850" spc="-85">
                <a:solidFill>
                  <a:srgbClr val="C31919"/>
                </a:solidFill>
                <a:latin typeface="Book Antiqua"/>
                <a:cs typeface="Book Antiqua"/>
              </a:rPr>
              <a:t> </a:t>
            </a:r>
            <a:r>
              <a:rPr dirty="0" sz="2850" spc="-10">
                <a:solidFill>
                  <a:srgbClr val="C31919"/>
                </a:solidFill>
                <a:latin typeface="Book Antiqua"/>
                <a:cs typeface="Book Antiqua"/>
              </a:rPr>
              <a:t>Modi</a:t>
            </a:r>
            <a:r>
              <a:rPr dirty="0" sz="2850" spc="-10">
                <a:solidFill>
                  <a:srgbClr val="C31919"/>
                </a:solidFill>
                <a:latin typeface="Arial"/>
                <a:cs typeface="Arial"/>
              </a:rPr>
              <a:t>ﬁ</a:t>
            </a:r>
            <a:r>
              <a:rPr dirty="0" sz="2850" spc="-10">
                <a:solidFill>
                  <a:srgbClr val="C31919"/>
                </a:solidFill>
                <a:latin typeface="Book Antiqua"/>
                <a:cs typeface="Book Antiqua"/>
              </a:rPr>
              <a:t>cación</a:t>
            </a:r>
            <a:endParaRPr sz="2850">
              <a:latin typeface="Book Antiqua"/>
              <a:cs typeface="Book Antiqua"/>
            </a:endParaRPr>
          </a:p>
          <a:p>
            <a:pPr marL="12700">
              <a:lnSpc>
                <a:spcPct val="100000"/>
              </a:lnSpc>
              <a:spcBef>
                <a:spcPts val="1270"/>
              </a:spcBef>
            </a:pPr>
            <a:r>
              <a:rPr dirty="0" sz="5150">
                <a:solidFill>
                  <a:srgbClr val="181818"/>
                </a:solidFill>
                <a:latin typeface="Book Antiqua"/>
                <a:cs typeface="Book Antiqua"/>
              </a:rPr>
              <a:t>El</a:t>
            </a:r>
            <a:r>
              <a:rPr dirty="0" sz="5150" spc="-75">
                <a:solidFill>
                  <a:srgbClr val="181818"/>
                </a:solidFill>
                <a:latin typeface="Book Antiqua"/>
                <a:cs typeface="Book Antiqua"/>
              </a:rPr>
              <a:t> </a:t>
            </a:r>
            <a:r>
              <a:rPr dirty="0" sz="5150" spc="-10">
                <a:solidFill>
                  <a:srgbClr val="181818"/>
                </a:solidFill>
                <a:latin typeface="Book Antiqua"/>
                <a:cs typeface="Book Antiqua"/>
              </a:rPr>
              <a:t>Préstamo</a:t>
            </a:r>
            <a:endParaRPr sz="5150">
              <a:latin typeface="Book Antiqua"/>
              <a:cs typeface="Book Antiqua"/>
            </a:endParaRPr>
          </a:p>
        </p:txBody>
      </p:sp>
      <p:pic>
        <p:nvPicPr>
          <p:cNvPr id="6" name="object 6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956713" y="9531912"/>
            <a:ext cx="756732" cy="727626"/>
          </a:xfrm>
          <a:prstGeom prst="rect">
            <a:avLst/>
          </a:prstGeom>
        </p:spPr>
      </p:pic>
      <p:grpSp>
        <p:nvGrpSpPr>
          <p:cNvPr id="7" name="object 7" descr=""/>
          <p:cNvGrpSpPr/>
          <p:nvPr/>
        </p:nvGrpSpPr>
        <p:grpSpPr>
          <a:xfrm>
            <a:off x="8820970" y="509239"/>
            <a:ext cx="10423525" cy="9459595"/>
            <a:chOff x="8820970" y="509239"/>
            <a:chExt cx="10423525" cy="9459595"/>
          </a:xfrm>
        </p:grpSpPr>
        <p:pic>
          <p:nvPicPr>
            <p:cNvPr id="8" name="object 8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0248508" y="742176"/>
              <a:ext cx="5428097" cy="8993471"/>
            </a:xfrm>
            <a:prstGeom prst="rect">
              <a:avLst/>
            </a:prstGeom>
          </p:spPr>
        </p:pic>
        <p:sp>
          <p:nvSpPr>
            <p:cNvPr id="9" name="object 9" descr=""/>
            <p:cNvSpPr/>
            <p:nvPr/>
          </p:nvSpPr>
          <p:spPr>
            <a:xfrm>
              <a:off x="10423142" y="713074"/>
              <a:ext cx="5079365" cy="0"/>
            </a:xfrm>
            <a:custGeom>
              <a:avLst/>
              <a:gdLst/>
              <a:ahLst/>
              <a:cxnLst/>
              <a:rect l="l" t="t" r="r" b="b"/>
              <a:pathLst>
                <a:path w="5079365" h="0">
                  <a:moveTo>
                    <a:pt x="0" y="0"/>
                  </a:moveTo>
                  <a:lnTo>
                    <a:pt x="5078836" y="0"/>
                  </a:lnTo>
                </a:path>
              </a:pathLst>
            </a:custGeom>
            <a:ln w="407471">
              <a:solidFill>
                <a:srgbClr val="000000"/>
              </a:solidFill>
              <a:prstDash val="lgDash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" name="object 10" descr=""/>
            <p:cNvSpPr/>
            <p:nvPr/>
          </p:nvSpPr>
          <p:spPr>
            <a:xfrm>
              <a:off x="10219399" y="916809"/>
              <a:ext cx="0" cy="8644255"/>
            </a:xfrm>
            <a:custGeom>
              <a:avLst/>
              <a:gdLst/>
              <a:ahLst/>
              <a:cxnLst/>
              <a:rect l="l" t="t" r="r" b="b"/>
              <a:pathLst>
                <a:path w="0" h="8644255">
                  <a:moveTo>
                    <a:pt x="0" y="8644207"/>
                  </a:moveTo>
                  <a:lnTo>
                    <a:pt x="0" y="0"/>
                  </a:lnTo>
                </a:path>
              </a:pathLst>
            </a:custGeom>
            <a:ln w="407471">
              <a:solidFill>
                <a:srgbClr val="000000"/>
              </a:solidFill>
              <a:prstDash val="lgDash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" name="object 11" descr=""/>
            <p:cNvSpPr/>
            <p:nvPr/>
          </p:nvSpPr>
          <p:spPr>
            <a:xfrm>
              <a:off x="15705708" y="916809"/>
              <a:ext cx="0" cy="8644255"/>
            </a:xfrm>
            <a:custGeom>
              <a:avLst/>
              <a:gdLst/>
              <a:ahLst/>
              <a:cxnLst/>
              <a:rect l="l" t="t" r="r" b="b"/>
              <a:pathLst>
                <a:path w="0" h="8644255">
                  <a:moveTo>
                    <a:pt x="0" y="8644207"/>
                  </a:moveTo>
                  <a:lnTo>
                    <a:pt x="0" y="0"/>
                  </a:lnTo>
                </a:path>
              </a:pathLst>
            </a:custGeom>
            <a:ln w="407471">
              <a:solidFill>
                <a:srgbClr val="000000"/>
              </a:solidFill>
              <a:prstDash val="lgDash"/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12" name="object 12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0015664" y="509338"/>
              <a:ext cx="407471" cy="407471"/>
            </a:xfrm>
            <a:prstGeom prst="rect">
              <a:avLst/>
            </a:prstGeom>
          </p:spPr>
        </p:pic>
        <p:pic>
          <p:nvPicPr>
            <p:cNvPr id="13" name="object 13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5501973" y="509338"/>
              <a:ext cx="407471" cy="407471"/>
            </a:xfrm>
            <a:prstGeom prst="rect">
              <a:avLst/>
            </a:prstGeom>
          </p:spPr>
        </p:pic>
        <p:pic>
          <p:nvPicPr>
            <p:cNvPr id="14" name="object 14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5501973" y="9561017"/>
              <a:ext cx="407471" cy="407471"/>
            </a:xfrm>
            <a:prstGeom prst="rect">
              <a:avLst/>
            </a:prstGeom>
          </p:spPr>
        </p:pic>
        <p:pic>
          <p:nvPicPr>
            <p:cNvPr id="15" name="object 15" descr="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0015664" y="9561017"/>
              <a:ext cx="407471" cy="407471"/>
            </a:xfrm>
            <a:prstGeom prst="rect">
              <a:avLst/>
            </a:prstGeom>
          </p:spPr>
        </p:pic>
        <p:sp>
          <p:nvSpPr>
            <p:cNvPr id="16" name="object 16" descr=""/>
            <p:cNvSpPr/>
            <p:nvPr/>
          </p:nvSpPr>
          <p:spPr>
            <a:xfrm>
              <a:off x="10219398" y="713076"/>
              <a:ext cx="5486400" cy="9051925"/>
            </a:xfrm>
            <a:custGeom>
              <a:avLst/>
              <a:gdLst/>
              <a:ahLst/>
              <a:cxnLst/>
              <a:rect l="l" t="t" r="r" b="b"/>
              <a:pathLst>
                <a:path w="5486400" h="9051925">
                  <a:moveTo>
                    <a:pt x="5486298" y="0"/>
                  </a:moveTo>
                  <a:lnTo>
                    <a:pt x="5457202" y="0"/>
                  </a:lnTo>
                  <a:lnTo>
                    <a:pt x="5457202" y="29108"/>
                  </a:lnTo>
                  <a:lnTo>
                    <a:pt x="5457202" y="9022575"/>
                  </a:lnTo>
                  <a:lnTo>
                    <a:pt x="29108" y="9022575"/>
                  </a:lnTo>
                  <a:lnTo>
                    <a:pt x="29108" y="29108"/>
                  </a:lnTo>
                  <a:lnTo>
                    <a:pt x="5457202" y="29108"/>
                  </a:lnTo>
                  <a:lnTo>
                    <a:pt x="5457202" y="0"/>
                  </a:lnTo>
                  <a:lnTo>
                    <a:pt x="29108" y="0"/>
                  </a:lnTo>
                  <a:lnTo>
                    <a:pt x="0" y="0"/>
                  </a:lnTo>
                  <a:lnTo>
                    <a:pt x="0" y="29108"/>
                  </a:lnTo>
                  <a:lnTo>
                    <a:pt x="0" y="9022575"/>
                  </a:lnTo>
                  <a:lnTo>
                    <a:pt x="0" y="9051684"/>
                  </a:lnTo>
                  <a:lnTo>
                    <a:pt x="29108" y="9051684"/>
                  </a:lnTo>
                  <a:lnTo>
                    <a:pt x="5457202" y="9051684"/>
                  </a:lnTo>
                  <a:lnTo>
                    <a:pt x="5486298" y="9051684"/>
                  </a:lnTo>
                  <a:lnTo>
                    <a:pt x="5486298" y="9022575"/>
                  </a:lnTo>
                  <a:lnTo>
                    <a:pt x="5486298" y="29108"/>
                  </a:lnTo>
                  <a:lnTo>
                    <a:pt x="548629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7" name="object 17" descr=""/>
            <p:cNvSpPr/>
            <p:nvPr/>
          </p:nvSpPr>
          <p:spPr>
            <a:xfrm>
              <a:off x="9559881" y="1726076"/>
              <a:ext cx="5142865" cy="1438275"/>
            </a:xfrm>
            <a:custGeom>
              <a:avLst/>
              <a:gdLst/>
              <a:ahLst/>
              <a:cxnLst/>
              <a:rect l="l" t="t" r="r" b="b"/>
              <a:pathLst>
                <a:path w="5142865" h="1438275">
                  <a:moveTo>
                    <a:pt x="0" y="0"/>
                  </a:moveTo>
                  <a:lnTo>
                    <a:pt x="2603012" y="0"/>
                  </a:lnTo>
                  <a:lnTo>
                    <a:pt x="5142720" y="1438081"/>
                  </a:lnTo>
                </a:path>
              </a:pathLst>
            </a:custGeom>
            <a:ln w="43657">
              <a:solidFill>
                <a:srgbClr val="0A3964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18" name="object 18" descr="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4608011" y="3069566"/>
              <a:ext cx="189182" cy="189182"/>
            </a:xfrm>
            <a:prstGeom prst="rect">
              <a:avLst/>
            </a:prstGeom>
          </p:spPr>
        </p:pic>
        <p:sp>
          <p:nvSpPr>
            <p:cNvPr id="19" name="object 19" descr=""/>
            <p:cNvSpPr/>
            <p:nvPr/>
          </p:nvSpPr>
          <p:spPr>
            <a:xfrm>
              <a:off x="15340440" y="2721906"/>
              <a:ext cx="1738630" cy="1137285"/>
            </a:xfrm>
            <a:custGeom>
              <a:avLst/>
              <a:gdLst/>
              <a:ahLst/>
              <a:cxnLst/>
              <a:rect l="l" t="t" r="r" b="b"/>
              <a:pathLst>
                <a:path w="1738630" h="1137285">
                  <a:moveTo>
                    <a:pt x="1738009" y="0"/>
                  </a:moveTo>
                  <a:lnTo>
                    <a:pt x="847248" y="0"/>
                  </a:lnTo>
                  <a:lnTo>
                    <a:pt x="0" y="1136698"/>
                  </a:lnTo>
                </a:path>
              </a:pathLst>
            </a:custGeom>
            <a:ln w="43657">
              <a:solidFill>
                <a:srgbClr val="F3610A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20" name="object 20" descr="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5245848" y="3764013"/>
              <a:ext cx="189182" cy="189182"/>
            </a:xfrm>
            <a:prstGeom prst="rect">
              <a:avLst/>
            </a:prstGeom>
          </p:spPr>
        </p:pic>
        <p:sp>
          <p:nvSpPr>
            <p:cNvPr id="21" name="object 21" descr=""/>
            <p:cNvSpPr/>
            <p:nvPr/>
          </p:nvSpPr>
          <p:spPr>
            <a:xfrm>
              <a:off x="8842878" y="5945730"/>
              <a:ext cx="5448935" cy="1596390"/>
            </a:xfrm>
            <a:custGeom>
              <a:avLst/>
              <a:gdLst/>
              <a:ahLst/>
              <a:cxnLst/>
              <a:rect l="l" t="t" r="r" b="b"/>
              <a:pathLst>
                <a:path w="5448934" h="1596390">
                  <a:moveTo>
                    <a:pt x="0" y="1596122"/>
                  </a:moveTo>
                  <a:lnTo>
                    <a:pt x="2755668" y="1596122"/>
                  </a:lnTo>
                  <a:lnTo>
                    <a:pt x="5448760" y="0"/>
                  </a:lnTo>
                </a:path>
              </a:pathLst>
            </a:custGeom>
            <a:ln w="43657">
              <a:solidFill>
                <a:srgbClr val="C31919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22" name="object 22" descr="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4197047" y="5851138"/>
              <a:ext cx="189182" cy="189182"/>
            </a:xfrm>
            <a:prstGeom prst="rect">
              <a:avLst/>
            </a:prstGeom>
          </p:spPr>
        </p:pic>
        <p:sp>
          <p:nvSpPr>
            <p:cNvPr id="23" name="object 23" descr=""/>
            <p:cNvSpPr/>
            <p:nvPr/>
          </p:nvSpPr>
          <p:spPr>
            <a:xfrm>
              <a:off x="15378858" y="5090186"/>
              <a:ext cx="1328420" cy="208279"/>
            </a:xfrm>
            <a:custGeom>
              <a:avLst/>
              <a:gdLst/>
              <a:ahLst/>
              <a:cxnLst/>
              <a:rect l="l" t="t" r="r" b="b"/>
              <a:pathLst>
                <a:path w="1328419" h="208279">
                  <a:moveTo>
                    <a:pt x="1327918" y="207664"/>
                  </a:moveTo>
                  <a:lnTo>
                    <a:pt x="636236" y="207664"/>
                  </a:lnTo>
                  <a:lnTo>
                    <a:pt x="0" y="0"/>
                  </a:lnTo>
                </a:path>
              </a:pathLst>
            </a:custGeom>
            <a:ln w="29105">
              <a:solidFill>
                <a:srgbClr val="C31919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24" name="object 24" descr="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5306096" y="5017423"/>
              <a:ext cx="145525" cy="145525"/>
            </a:xfrm>
            <a:prstGeom prst="rect">
              <a:avLst/>
            </a:prstGeom>
          </p:spPr>
        </p:pic>
        <p:sp>
          <p:nvSpPr>
            <p:cNvPr id="25" name="object 25" descr=""/>
            <p:cNvSpPr/>
            <p:nvPr/>
          </p:nvSpPr>
          <p:spPr>
            <a:xfrm>
              <a:off x="17093463" y="1644437"/>
              <a:ext cx="2136140" cy="2160905"/>
            </a:xfrm>
            <a:custGeom>
              <a:avLst/>
              <a:gdLst/>
              <a:ahLst/>
              <a:cxnLst/>
              <a:rect l="l" t="t" r="r" b="b"/>
              <a:pathLst>
                <a:path w="2136140" h="2160904">
                  <a:moveTo>
                    <a:pt x="1067988" y="0"/>
                  </a:moveTo>
                  <a:lnTo>
                    <a:pt x="1020262" y="1590"/>
                  </a:lnTo>
                  <a:lnTo>
                    <a:pt x="973086" y="5218"/>
                  </a:lnTo>
                  <a:lnTo>
                    <a:pt x="926503" y="10841"/>
                  </a:lnTo>
                  <a:lnTo>
                    <a:pt x="880554" y="18416"/>
                  </a:lnTo>
                  <a:lnTo>
                    <a:pt x="835283" y="27899"/>
                  </a:lnTo>
                  <a:lnTo>
                    <a:pt x="790733" y="39247"/>
                  </a:lnTo>
                  <a:lnTo>
                    <a:pt x="746946" y="52417"/>
                  </a:lnTo>
                  <a:lnTo>
                    <a:pt x="703965" y="67365"/>
                  </a:lnTo>
                  <a:lnTo>
                    <a:pt x="661832" y="84050"/>
                  </a:lnTo>
                  <a:lnTo>
                    <a:pt x="620590" y="102426"/>
                  </a:lnTo>
                  <a:lnTo>
                    <a:pt x="580283" y="122452"/>
                  </a:lnTo>
                  <a:lnTo>
                    <a:pt x="540952" y="144084"/>
                  </a:lnTo>
                  <a:lnTo>
                    <a:pt x="502641" y="167279"/>
                  </a:lnTo>
                  <a:lnTo>
                    <a:pt x="465391" y="191993"/>
                  </a:lnTo>
                  <a:lnTo>
                    <a:pt x="429247" y="218183"/>
                  </a:lnTo>
                  <a:lnTo>
                    <a:pt x="394250" y="245807"/>
                  </a:lnTo>
                  <a:lnTo>
                    <a:pt x="360443" y="274820"/>
                  </a:lnTo>
                  <a:lnTo>
                    <a:pt x="327869" y="305180"/>
                  </a:lnTo>
                  <a:lnTo>
                    <a:pt x="296570" y="336844"/>
                  </a:lnTo>
                  <a:lnTo>
                    <a:pt x="266590" y="369768"/>
                  </a:lnTo>
                  <a:lnTo>
                    <a:pt x="237971" y="403910"/>
                  </a:lnTo>
                  <a:lnTo>
                    <a:pt x="210755" y="439225"/>
                  </a:lnTo>
                  <a:lnTo>
                    <a:pt x="184986" y="475671"/>
                  </a:lnTo>
                  <a:lnTo>
                    <a:pt x="160706" y="513205"/>
                  </a:lnTo>
                  <a:lnTo>
                    <a:pt x="137958" y="551783"/>
                  </a:lnTo>
                  <a:lnTo>
                    <a:pt x="116784" y="591362"/>
                  </a:lnTo>
                  <a:lnTo>
                    <a:pt x="97227" y="631899"/>
                  </a:lnTo>
                  <a:lnTo>
                    <a:pt x="79330" y="673350"/>
                  </a:lnTo>
                  <a:lnTo>
                    <a:pt x="63136" y="715674"/>
                  </a:lnTo>
                  <a:lnTo>
                    <a:pt x="48687" y="758825"/>
                  </a:lnTo>
                  <a:lnTo>
                    <a:pt x="36026" y="802762"/>
                  </a:lnTo>
                  <a:lnTo>
                    <a:pt x="25196" y="847441"/>
                  </a:lnTo>
                  <a:lnTo>
                    <a:pt x="16239" y="892819"/>
                  </a:lnTo>
                  <a:lnTo>
                    <a:pt x="9198" y="938852"/>
                  </a:lnTo>
                  <a:lnTo>
                    <a:pt x="4116" y="985497"/>
                  </a:lnTo>
                  <a:lnTo>
                    <a:pt x="1036" y="1032712"/>
                  </a:lnTo>
                  <a:lnTo>
                    <a:pt x="0" y="1080452"/>
                  </a:lnTo>
                  <a:lnTo>
                    <a:pt x="1036" y="1128193"/>
                  </a:lnTo>
                  <a:lnTo>
                    <a:pt x="4116" y="1175408"/>
                  </a:lnTo>
                  <a:lnTo>
                    <a:pt x="9198" y="1222053"/>
                  </a:lnTo>
                  <a:lnTo>
                    <a:pt x="16239" y="1268086"/>
                  </a:lnTo>
                  <a:lnTo>
                    <a:pt x="25196" y="1313464"/>
                  </a:lnTo>
                  <a:lnTo>
                    <a:pt x="36026" y="1358143"/>
                  </a:lnTo>
                  <a:lnTo>
                    <a:pt x="48687" y="1402080"/>
                  </a:lnTo>
                  <a:lnTo>
                    <a:pt x="63136" y="1445231"/>
                  </a:lnTo>
                  <a:lnTo>
                    <a:pt x="79330" y="1487555"/>
                  </a:lnTo>
                  <a:lnTo>
                    <a:pt x="97227" y="1529006"/>
                  </a:lnTo>
                  <a:lnTo>
                    <a:pt x="116784" y="1569544"/>
                  </a:lnTo>
                  <a:lnTo>
                    <a:pt x="137958" y="1609123"/>
                  </a:lnTo>
                  <a:lnTo>
                    <a:pt x="160706" y="1647701"/>
                  </a:lnTo>
                  <a:lnTo>
                    <a:pt x="184986" y="1685234"/>
                  </a:lnTo>
                  <a:lnTo>
                    <a:pt x="210755" y="1721680"/>
                  </a:lnTo>
                  <a:lnTo>
                    <a:pt x="237971" y="1756996"/>
                  </a:lnTo>
                  <a:lnTo>
                    <a:pt x="266590" y="1791137"/>
                  </a:lnTo>
                  <a:lnTo>
                    <a:pt x="296570" y="1824061"/>
                  </a:lnTo>
                  <a:lnTo>
                    <a:pt x="327869" y="1855725"/>
                  </a:lnTo>
                  <a:lnTo>
                    <a:pt x="360443" y="1886085"/>
                  </a:lnTo>
                  <a:lnTo>
                    <a:pt x="394250" y="1915099"/>
                  </a:lnTo>
                  <a:lnTo>
                    <a:pt x="429247" y="1942722"/>
                  </a:lnTo>
                  <a:lnTo>
                    <a:pt x="465391" y="1968913"/>
                  </a:lnTo>
                  <a:lnTo>
                    <a:pt x="502641" y="1993627"/>
                  </a:lnTo>
                  <a:lnTo>
                    <a:pt x="540952" y="2016821"/>
                  </a:lnTo>
                  <a:lnTo>
                    <a:pt x="580283" y="2038453"/>
                  </a:lnTo>
                  <a:lnTo>
                    <a:pt x="620590" y="2058479"/>
                  </a:lnTo>
                  <a:lnTo>
                    <a:pt x="661832" y="2076856"/>
                  </a:lnTo>
                  <a:lnTo>
                    <a:pt x="703965" y="2093540"/>
                  </a:lnTo>
                  <a:lnTo>
                    <a:pt x="746946" y="2108489"/>
                  </a:lnTo>
                  <a:lnTo>
                    <a:pt x="790733" y="2121659"/>
                  </a:lnTo>
                  <a:lnTo>
                    <a:pt x="835283" y="2133007"/>
                  </a:lnTo>
                  <a:lnTo>
                    <a:pt x="880554" y="2142490"/>
                  </a:lnTo>
                  <a:lnTo>
                    <a:pt x="926503" y="2150064"/>
                  </a:lnTo>
                  <a:lnTo>
                    <a:pt x="973086" y="2155687"/>
                  </a:lnTo>
                  <a:lnTo>
                    <a:pt x="1020262" y="2159316"/>
                  </a:lnTo>
                  <a:lnTo>
                    <a:pt x="1067988" y="2160906"/>
                  </a:lnTo>
                  <a:lnTo>
                    <a:pt x="1115713" y="2159316"/>
                  </a:lnTo>
                  <a:lnTo>
                    <a:pt x="1162888" y="2155687"/>
                  </a:lnTo>
                  <a:lnTo>
                    <a:pt x="1209472" y="2150064"/>
                  </a:lnTo>
                  <a:lnTo>
                    <a:pt x="1255420" y="2142490"/>
                  </a:lnTo>
                  <a:lnTo>
                    <a:pt x="1300690" y="2133007"/>
                  </a:lnTo>
                  <a:lnTo>
                    <a:pt x="1345240" y="2121659"/>
                  </a:lnTo>
                  <a:lnTo>
                    <a:pt x="1389027" y="2108489"/>
                  </a:lnTo>
                  <a:lnTo>
                    <a:pt x="1432008" y="2093540"/>
                  </a:lnTo>
                  <a:lnTo>
                    <a:pt x="1474140" y="2076856"/>
                  </a:lnTo>
                  <a:lnTo>
                    <a:pt x="1515382" y="2058479"/>
                  </a:lnTo>
                  <a:lnTo>
                    <a:pt x="1555689" y="2038453"/>
                  </a:lnTo>
                  <a:lnTo>
                    <a:pt x="1595020" y="2016822"/>
                  </a:lnTo>
                  <a:lnTo>
                    <a:pt x="1633331" y="1993627"/>
                  </a:lnTo>
                  <a:lnTo>
                    <a:pt x="1670581" y="1968913"/>
                  </a:lnTo>
                  <a:lnTo>
                    <a:pt x="1706725" y="1942722"/>
                  </a:lnTo>
                  <a:lnTo>
                    <a:pt x="1741723" y="1915099"/>
                  </a:lnTo>
                  <a:lnTo>
                    <a:pt x="1775530" y="1886085"/>
                  </a:lnTo>
                  <a:lnTo>
                    <a:pt x="1808104" y="1855725"/>
                  </a:lnTo>
                  <a:lnTo>
                    <a:pt x="1839403" y="1824061"/>
                  </a:lnTo>
                  <a:lnTo>
                    <a:pt x="1869383" y="1791137"/>
                  </a:lnTo>
                  <a:lnTo>
                    <a:pt x="1898003" y="1756996"/>
                  </a:lnTo>
                  <a:lnTo>
                    <a:pt x="1925218" y="1721681"/>
                  </a:lnTo>
                  <a:lnTo>
                    <a:pt x="1950988" y="1685234"/>
                  </a:lnTo>
                  <a:lnTo>
                    <a:pt x="1975268" y="1647701"/>
                  </a:lnTo>
                  <a:lnTo>
                    <a:pt x="1998017" y="1609123"/>
                  </a:lnTo>
                  <a:lnTo>
                    <a:pt x="2019191" y="1569544"/>
                  </a:lnTo>
                  <a:lnTo>
                    <a:pt x="2038748" y="1529007"/>
                  </a:lnTo>
                  <a:lnTo>
                    <a:pt x="2056645" y="1487555"/>
                  </a:lnTo>
                  <a:lnTo>
                    <a:pt x="2072839" y="1445232"/>
                  </a:lnTo>
                  <a:lnTo>
                    <a:pt x="2087288" y="1402080"/>
                  </a:lnTo>
                  <a:lnTo>
                    <a:pt x="2099949" y="1358143"/>
                  </a:lnTo>
                  <a:lnTo>
                    <a:pt x="2110780" y="1313464"/>
                  </a:lnTo>
                  <a:lnTo>
                    <a:pt x="2119737" y="1268087"/>
                  </a:lnTo>
                  <a:lnTo>
                    <a:pt x="2126778" y="1222054"/>
                  </a:lnTo>
                  <a:lnTo>
                    <a:pt x="2131860" y="1175408"/>
                  </a:lnTo>
                  <a:lnTo>
                    <a:pt x="2134940" y="1128194"/>
                  </a:lnTo>
                  <a:lnTo>
                    <a:pt x="2135977" y="1080453"/>
                  </a:lnTo>
                  <a:lnTo>
                    <a:pt x="2134940" y="1032713"/>
                  </a:lnTo>
                  <a:lnTo>
                    <a:pt x="2131860" y="985498"/>
                  </a:lnTo>
                  <a:lnTo>
                    <a:pt x="2126778" y="938852"/>
                  </a:lnTo>
                  <a:lnTo>
                    <a:pt x="2119737" y="892819"/>
                  </a:lnTo>
                  <a:lnTo>
                    <a:pt x="2110780" y="847442"/>
                  </a:lnTo>
                  <a:lnTo>
                    <a:pt x="2099949" y="802763"/>
                  </a:lnTo>
                  <a:lnTo>
                    <a:pt x="2087288" y="758826"/>
                  </a:lnTo>
                  <a:lnTo>
                    <a:pt x="2072839" y="715674"/>
                  </a:lnTo>
                  <a:lnTo>
                    <a:pt x="2056645" y="673351"/>
                  </a:lnTo>
                  <a:lnTo>
                    <a:pt x="2038748" y="631899"/>
                  </a:lnTo>
                  <a:lnTo>
                    <a:pt x="2019191" y="591362"/>
                  </a:lnTo>
                  <a:lnTo>
                    <a:pt x="1998017" y="551783"/>
                  </a:lnTo>
                  <a:lnTo>
                    <a:pt x="1975268" y="513205"/>
                  </a:lnTo>
                  <a:lnTo>
                    <a:pt x="1950988" y="475671"/>
                  </a:lnTo>
                  <a:lnTo>
                    <a:pt x="1925218" y="439225"/>
                  </a:lnTo>
                  <a:lnTo>
                    <a:pt x="1898003" y="403910"/>
                  </a:lnTo>
                  <a:lnTo>
                    <a:pt x="1869383" y="369769"/>
                  </a:lnTo>
                  <a:lnTo>
                    <a:pt x="1839403" y="336844"/>
                  </a:lnTo>
                  <a:lnTo>
                    <a:pt x="1808104" y="305180"/>
                  </a:lnTo>
                  <a:lnTo>
                    <a:pt x="1775530" y="274820"/>
                  </a:lnTo>
                  <a:lnTo>
                    <a:pt x="1741723" y="245807"/>
                  </a:lnTo>
                  <a:lnTo>
                    <a:pt x="1706725" y="218183"/>
                  </a:lnTo>
                  <a:lnTo>
                    <a:pt x="1670581" y="191993"/>
                  </a:lnTo>
                  <a:lnTo>
                    <a:pt x="1633331" y="167279"/>
                  </a:lnTo>
                  <a:lnTo>
                    <a:pt x="1595020" y="144084"/>
                  </a:lnTo>
                  <a:lnTo>
                    <a:pt x="1555689" y="122452"/>
                  </a:lnTo>
                  <a:lnTo>
                    <a:pt x="1515382" y="102426"/>
                  </a:lnTo>
                  <a:lnTo>
                    <a:pt x="1474140" y="84050"/>
                  </a:lnTo>
                  <a:lnTo>
                    <a:pt x="1432008" y="67365"/>
                  </a:lnTo>
                  <a:lnTo>
                    <a:pt x="1389027" y="52417"/>
                  </a:lnTo>
                  <a:lnTo>
                    <a:pt x="1345240" y="39247"/>
                  </a:lnTo>
                  <a:lnTo>
                    <a:pt x="1300690" y="27899"/>
                  </a:lnTo>
                  <a:lnTo>
                    <a:pt x="1255420" y="18416"/>
                  </a:lnTo>
                  <a:lnTo>
                    <a:pt x="1209472" y="10841"/>
                  </a:lnTo>
                  <a:lnTo>
                    <a:pt x="1162888" y="5218"/>
                  </a:lnTo>
                  <a:lnTo>
                    <a:pt x="1115713" y="1590"/>
                  </a:lnTo>
                  <a:lnTo>
                    <a:pt x="1067988" y="0"/>
                  </a:lnTo>
                  <a:close/>
                </a:path>
              </a:pathLst>
            </a:custGeom>
            <a:solidFill>
              <a:srgbClr val="F3610A">
                <a:alpha val="1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6" name="object 26" descr=""/>
            <p:cNvSpPr/>
            <p:nvPr/>
          </p:nvSpPr>
          <p:spPr>
            <a:xfrm>
              <a:off x="17093462" y="1644436"/>
              <a:ext cx="2136140" cy="2160905"/>
            </a:xfrm>
            <a:custGeom>
              <a:avLst/>
              <a:gdLst/>
              <a:ahLst/>
              <a:cxnLst/>
              <a:rect l="l" t="t" r="r" b="b"/>
              <a:pathLst>
                <a:path w="2136140" h="2160904">
                  <a:moveTo>
                    <a:pt x="1067985" y="0"/>
                  </a:moveTo>
                  <a:lnTo>
                    <a:pt x="1115711" y="1590"/>
                  </a:lnTo>
                  <a:lnTo>
                    <a:pt x="1162886" y="5218"/>
                  </a:lnTo>
                  <a:lnTo>
                    <a:pt x="1209470" y="10841"/>
                  </a:lnTo>
                  <a:lnTo>
                    <a:pt x="1255418" y="18416"/>
                  </a:lnTo>
                  <a:lnTo>
                    <a:pt x="1300689" y="27899"/>
                  </a:lnTo>
                  <a:lnTo>
                    <a:pt x="1345239" y="39247"/>
                  </a:lnTo>
                  <a:lnTo>
                    <a:pt x="1389026" y="52417"/>
                  </a:lnTo>
                  <a:lnTo>
                    <a:pt x="1432007" y="67365"/>
                  </a:lnTo>
                  <a:lnTo>
                    <a:pt x="1474140" y="84050"/>
                  </a:lnTo>
                  <a:lnTo>
                    <a:pt x="1515381" y="102426"/>
                  </a:lnTo>
                  <a:lnTo>
                    <a:pt x="1555688" y="122452"/>
                  </a:lnTo>
                  <a:lnTo>
                    <a:pt x="1595019" y="144084"/>
                  </a:lnTo>
                  <a:lnTo>
                    <a:pt x="1633330" y="167278"/>
                  </a:lnTo>
                  <a:lnTo>
                    <a:pt x="1670580" y="191993"/>
                  </a:lnTo>
                  <a:lnTo>
                    <a:pt x="1706724" y="218183"/>
                  </a:lnTo>
                  <a:lnTo>
                    <a:pt x="1741721" y="245806"/>
                  </a:lnTo>
                  <a:lnTo>
                    <a:pt x="1775528" y="274820"/>
                  </a:lnTo>
                  <a:lnTo>
                    <a:pt x="1808102" y="305180"/>
                  </a:lnTo>
                  <a:lnTo>
                    <a:pt x="1839400" y="336844"/>
                  </a:lnTo>
                  <a:lnTo>
                    <a:pt x="1869381" y="369768"/>
                  </a:lnTo>
                  <a:lnTo>
                    <a:pt x="1898000" y="403910"/>
                  </a:lnTo>
                  <a:lnTo>
                    <a:pt x="1925215" y="439225"/>
                  </a:lnTo>
                  <a:lnTo>
                    <a:pt x="1950985" y="475671"/>
                  </a:lnTo>
                  <a:lnTo>
                    <a:pt x="1975265" y="513205"/>
                  </a:lnTo>
                  <a:lnTo>
                    <a:pt x="1998013" y="551782"/>
                  </a:lnTo>
                  <a:lnTo>
                    <a:pt x="2019187" y="591362"/>
                  </a:lnTo>
                  <a:lnTo>
                    <a:pt x="2038744" y="631899"/>
                  </a:lnTo>
                  <a:lnTo>
                    <a:pt x="2056640" y="673350"/>
                  </a:lnTo>
                  <a:lnTo>
                    <a:pt x="2072835" y="715674"/>
                  </a:lnTo>
                  <a:lnTo>
                    <a:pt x="2087283" y="758825"/>
                  </a:lnTo>
                  <a:lnTo>
                    <a:pt x="2099944" y="802762"/>
                  </a:lnTo>
                  <a:lnTo>
                    <a:pt x="2110775" y="847441"/>
                  </a:lnTo>
                  <a:lnTo>
                    <a:pt x="2119732" y="892819"/>
                  </a:lnTo>
                  <a:lnTo>
                    <a:pt x="2126772" y="938852"/>
                  </a:lnTo>
                  <a:lnTo>
                    <a:pt x="2131854" y="985497"/>
                  </a:lnTo>
                  <a:lnTo>
                    <a:pt x="2134935" y="1032712"/>
                  </a:lnTo>
                  <a:lnTo>
                    <a:pt x="2135971" y="1080453"/>
                  </a:lnTo>
                  <a:lnTo>
                    <a:pt x="2134935" y="1128193"/>
                  </a:lnTo>
                  <a:lnTo>
                    <a:pt x="2131854" y="1175408"/>
                  </a:lnTo>
                  <a:lnTo>
                    <a:pt x="2126772" y="1222053"/>
                  </a:lnTo>
                  <a:lnTo>
                    <a:pt x="2119732" y="1268086"/>
                  </a:lnTo>
                  <a:lnTo>
                    <a:pt x="2110775" y="1313464"/>
                  </a:lnTo>
                  <a:lnTo>
                    <a:pt x="2099944" y="1358143"/>
                  </a:lnTo>
                  <a:lnTo>
                    <a:pt x="2087283" y="1402080"/>
                  </a:lnTo>
                  <a:lnTo>
                    <a:pt x="2072835" y="1445231"/>
                  </a:lnTo>
                  <a:lnTo>
                    <a:pt x="2056640" y="1487555"/>
                  </a:lnTo>
                  <a:lnTo>
                    <a:pt x="2038744" y="1529006"/>
                  </a:lnTo>
                  <a:lnTo>
                    <a:pt x="2019187" y="1569544"/>
                  </a:lnTo>
                  <a:lnTo>
                    <a:pt x="1998013" y="1609123"/>
                  </a:lnTo>
                  <a:lnTo>
                    <a:pt x="1975265" y="1647701"/>
                  </a:lnTo>
                  <a:lnTo>
                    <a:pt x="1950985" y="1685234"/>
                  </a:lnTo>
                  <a:lnTo>
                    <a:pt x="1925215" y="1721680"/>
                  </a:lnTo>
                  <a:lnTo>
                    <a:pt x="1898000" y="1756995"/>
                  </a:lnTo>
                  <a:lnTo>
                    <a:pt x="1869381" y="1791137"/>
                  </a:lnTo>
                  <a:lnTo>
                    <a:pt x="1839400" y="1824061"/>
                  </a:lnTo>
                  <a:lnTo>
                    <a:pt x="1808102" y="1855725"/>
                  </a:lnTo>
                  <a:lnTo>
                    <a:pt x="1775528" y="1886085"/>
                  </a:lnTo>
                  <a:lnTo>
                    <a:pt x="1741721" y="1915099"/>
                  </a:lnTo>
                  <a:lnTo>
                    <a:pt x="1706724" y="1942722"/>
                  </a:lnTo>
                  <a:lnTo>
                    <a:pt x="1670580" y="1968913"/>
                  </a:lnTo>
                  <a:lnTo>
                    <a:pt x="1633330" y="1993627"/>
                  </a:lnTo>
                  <a:lnTo>
                    <a:pt x="1595019" y="2016821"/>
                  </a:lnTo>
                  <a:lnTo>
                    <a:pt x="1555688" y="2038453"/>
                  </a:lnTo>
                  <a:lnTo>
                    <a:pt x="1515381" y="2058479"/>
                  </a:lnTo>
                  <a:lnTo>
                    <a:pt x="1474140" y="2076855"/>
                  </a:lnTo>
                  <a:lnTo>
                    <a:pt x="1432007" y="2093540"/>
                  </a:lnTo>
                  <a:lnTo>
                    <a:pt x="1389026" y="2108489"/>
                  </a:lnTo>
                  <a:lnTo>
                    <a:pt x="1345239" y="2121659"/>
                  </a:lnTo>
                  <a:lnTo>
                    <a:pt x="1300689" y="2133007"/>
                  </a:lnTo>
                  <a:lnTo>
                    <a:pt x="1255418" y="2142490"/>
                  </a:lnTo>
                  <a:lnTo>
                    <a:pt x="1209470" y="2150064"/>
                  </a:lnTo>
                  <a:lnTo>
                    <a:pt x="1162886" y="2155687"/>
                  </a:lnTo>
                  <a:lnTo>
                    <a:pt x="1115711" y="2159315"/>
                  </a:lnTo>
                  <a:lnTo>
                    <a:pt x="1067985" y="2160906"/>
                  </a:lnTo>
                  <a:lnTo>
                    <a:pt x="1020260" y="2159315"/>
                  </a:lnTo>
                  <a:lnTo>
                    <a:pt x="973084" y="2155687"/>
                  </a:lnTo>
                  <a:lnTo>
                    <a:pt x="926501" y="2150064"/>
                  </a:lnTo>
                  <a:lnTo>
                    <a:pt x="880553" y="2142490"/>
                  </a:lnTo>
                  <a:lnTo>
                    <a:pt x="835282" y="2133007"/>
                  </a:lnTo>
                  <a:lnTo>
                    <a:pt x="790732" y="2121659"/>
                  </a:lnTo>
                  <a:lnTo>
                    <a:pt x="746945" y="2108489"/>
                  </a:lnTo>
                  <a:lnTo>
                    <a:pt x="703964" y="2093540"/>
                  </a:lnTo>
                  <a:lnTo>
                    <a:pt x="661831" y="2076855"/>
                  </a:lnTo>
                  <a:lnTo>
                    <a:pt x="620590" y="2058479"/>
                  </a:lnTo>
                  <a:lnTo>
                    <a:pt x="580283" y="2038453"/>
                  </a:lnTo>
                  <a:lnTo>
                    <a:pt x="540952" y="2016821"/>
                  </a:lnTo>
                  <a:lnTo>
                    <a:pt x="502640" y="1993627"/>
                  </a:lnTo>
                  <a:lnTo>
                    <a:pt x="465391" y="1968913"/>
                  </a:lnTo>
                  <a:lnTo>
                    <a:pt x="429247" y="1942722"/>
                  </a:lnTo>
                  <a:lnTo>
                    <a:pt x="394250" y="1915099"/>
                  </a:lnTo>
                  <a:lnTo>
                    <a:pt x="360443" y="1886085"/>
                  </a:lnTo>
                  <a:lnTo>
                    <a:pt x="327869" y="1855725"/>
                  </a:lnTo>
                  <a:lnTo>
                    <a:pt x="296570" y="1824061"/>
                  </a:lnTo>
                  <a:lnTo>
                    <a:pt x="266590" y="1791137"/>
                  </a:lnTo>
                  <a:lnTo>
                    <a:pt x="237971" y="1756995"/>
                  </a:lnTo>
                  <a:lnTo>
                    <a:pt x="210755" y="1721680"/>
                  </a:lnTo>
                  <a:lnTo>
                    <a:pt x="184986" y="1685234"/>
                  </a:lnTo>
                  <a:lnTo>
                    <a:pt x="160706" y="1647701"/>
                  </a:lnTo>
                  <a:lnTo>
                    <a:pt x="137958" y="1609123"/>
                  </a:lnTo>
                  <a:lnTo>
                    <a:pt x="116784" y="1569544"/>
                  </a:lnTo>
                  <a:lnTo>
                    <a:pt x="97227" y="1529006"/>
                  </a:lnTo>
                  <a:lnTo>
                    <a:pt x="79330" y="1487555"/>
                  </a:lnTo>
                  <a:lnTo>
                    <a:pt x="63136" y="1445231"/>
                  </a:lnTo>
                  <a:lnTo>
                    <a:pt x="48687" y="1402080"/>
                  </a:lnTo>
                  <a:lnTo>
                    <a:pt x="36026" y="1358143"/>
                  </a:lnTo>
                  <a:lnTo>
                    <a:pt x="25196" y="1313464"/>
                  </a:lnTo>
                  <a:lnTo>
                    <a:pt x="16239" y="1268086"/>
                  </a:lnTo>
                  <a:lnTo>
                    <a:pt x="9198" y="1222053"/>
                  </a:lnTo>
                  <a:lnTo>
                    <a:pt x="4116" y="1175408"/>
                  </a:lnTo>
                  <a:lnTo>
                    <a:pt x="1036" y="1128193"/>
                  </a:lnTo>
                  <a:lnTo>
                    <a:pt x="0" y="1080453"/>
                  </a:lnTo>
                  <a:lnTo>
                    <a:pt x="1036" y="1032712"/>
                  </a:lnTo>
                  <a:lnTo>
                    <a:pt x="4116" y="985497"/>
                  </a:lnTo>
                  <a:lnTo>
                    <a:pt x="9198" y="938852"/>
                  </a:lnTo>
                  <a:lnTo>
                    <a:pt x="16239" y="892819"/>
                  </a:lnTo>
                  <a:lnTo>
                    <a:pt x="25196" y="847441"/>
                  </a:lnTo>
                  <a:lnTo>
                    <a:pt x="36026" y="802762"/>
                  </a:lnTo>
                  <a:lnTo>
                    <a:pt x="48687" y="758825"/>
                  </a:lnTo>
                  <a:lnTo>
                    <a:pt x="63136" y="715674"/>
                  </a:lnTo>
                  <a:lnTo>
                    <a:pt x="79330" y="673350"/>
                  </a:lnTo>
                  <a:lnTo>
                    <a:pt x="97227" y="631899"/>
                  </a:lnTo>
                  <a:lnTo>
                    <a:pt x="116784" y="591361"/>
                  </a:lnTo>
                  <a:lnTo>
                    <a:pt x="137958" y="551782"/>
                  </a:lnTo>
                  <a:lnTo>
                    <a:pt x="160706" y="513204"/>
                  </a:lnTo>
                  <a:lnTo>
                    <a:pt x="184986" y="475671"/>
                  </a:lnTo>
                  <a:lnTo>
                    <a:pt x="210755" y="439225"/>
                  </a:lnTo>
                  <a:lnTo>
                    <a:pt x="237971" y="403910"/>
                  </a:lnTo>
                  <a:lnTo>
                    <a:pt x="266590" y="369768"/>
                  </a:lnTo>
                  <a:lnTo>
                    <a:pt x="296570" y="336844"/>
                  </a:lnTo>
                  <a:lnTo>
                    <a:pt x="327869" y="305180"/>
                  </a:lnTo>
                  <a:lnTo>
                    <a:pt x="360443" y="274820"/>
                  </a:lnTo>
                  <a:lnTo>
                    <a:pt x="394250" y="245806"/>
                  </a:lnTo>
                  <a:lnTo>
                    <a:pt x="429247" y="218183"/>
                  </a:lnTo>
                  <a:lnTo>
                    <a:pt x="465391" y="191992"/>
                  </a:lnTo>
                  <a:lnTo>
                    <a:pt x="502641" y="167278"/>
                  </a:lnTo>
                  <a:lnTo>
                    <a:pt x="540952" y="144084"/>
                  </a:lnTo>
                  <a:lnTo>
                    <a:pt x="580283" y="122452"/>
                  </a:lnTo>
                  <a:lnTo>
                    <a:pt x="620590" y="102426"/>
                  </a:lnTo>
                  <a:lnTo>
                    <a:pt x="661831" y="84050"/>
                  </a:lnTo>
                  <a:lnTo>
                    <a:pt x="703964" y="67365"/>
                  </a:lnTo>
                  <a:lnTo>
                    <a:pt x="746945" y="52417"/>
                  </a:lnTo>
                  <a:lnTo>
                    <a:pt x="790732" y="39247"/>
                  </a:lnTo>
                  <a:lnTo>
                    <a:pt x="835282" y="27899"/>
                  </a:lnTo>
                  <a:lnTo>
                    <a:pt x="880553" y="18416"/>
                  </a:lnTo>
                  <a:lnTo>
                    <a:pt x="926501" y="10841"/>
                  </a:lnTo>
                  <a:lnTo>
                    <a:pt x="973084" y="5218"/>
                  </a:lnTo>
                  <a:lnTo>
                    <a:pt x="1020260" y="1590"/>
                  </a:lnTo>
                  <a:lnTo>
                    <a:pt x="1067985" y="0"/>
                  </a:lnTo>
                </a:path>
              </a:pathLst>
            </a:custGeom>
            <a:ln w="29105">
              <a:solidFill>
                <a:srgbClr val="F3610A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7" name="object 27" descr=""/>
            <p:cNvSpPr/>
            <p:nvPr/>
          </p:nvSpPr>
          <p:spPr>
            <a:xfrm>
              <a:off x="17813061" y="6378085"/>
              <a:ext cx="12700" cy="521334"/>
            </a:xfrm>
            <a:custGeom>
              <a:avLst/>
              <a:gdLst/>
              <a:ahLst/>
              <a:cxnLst/>
              <a:rect l="l" t="t" r="r" b="b"/>
              <a:pathLst>
                <a:path w="12700" h="521334">
                  <a:moveTo>
                    <a:pt x="0" y="0"/>
                  </a:moveTo>
                  <a:lnTo>
                    <a:pt x="12515" y="521271"/>
                  </a:lnTo>
                </a:path>
              </a:pathLst>
            </a:custGeom>
            <a:ln w="29105">
              <a:solidFill>
                <a:srgbClr val="C31919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28" name="object 28" descr="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7752814" y="6826594"/>
              <a:ext cx="145525" cy="145525"/>
            </a:xfrm>
            <a:prstGeom prst="rect">
              <a:avLst/>
            </a:prstGeom>
          </p:spPr>
        </p:pic>
      </p:grpSp>
      <p:sp>
        <p:nvSpPr>
          <p:cNvPr id="29" name="object 29" descr=""/>
          <p:cNvSpPr txBox="1"/>
          <p:nvPr/>
        </p:nvSpPr>
        <p:spPr>
          <a:xfrm>
            <a:off x="17480782" y="2010103"/>
            <a:ext cx="1356360" cy="1313815"/>
          </a:xfrm>
          <a:prstGeom prst="rect">
            <a:avLst/>
          </a:prstGeom>
        </p:spPr>
        <p:txBody>
          <a:bodyPr wrap="square" lIns="0" tIns="106680" rIns="0" bIns="0" rtlCol="0" vert="horz">
            <a:spAutoFit/>
          </a:bodyPr>
          <a:lstStyle/>
          <a:p>
            <a:pPr algn="ctr">
              <a:lnSpc>
                <a:spcPct val="100000"/>
              </a:lnSpc>
              <a:spcBef>
                <a:spcPts val="840"/>
              </a:spcBef>
            </a:pPr>
            <a:r>
              <a:rPr dirty="0" sz="1150" spc="50" b="1">
                <a:solidFill>
                  <a:srgbClr val="FFFFFF"/>
                </a:solidFill>
                <a:latin typeface="Roboto"/>
                <a:cs typeface="Roboto"/>
              </a:rPr>
              <a:t>SE</a:t>
            </a:r>
            <a:r>
              <a:rPr dirty="0" sz="1150" spc="225" b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150" spc="100" b="1">
                <a:solidFill>
                  <a:srgbClr val="FFFFFF"/>
                </a:solidFill>
                <a:latin typeface="Roboto"/>
                <a:cs typeface="Roboto"/>
              </a:rPr>
              <a:t>CAPITALIZAN </a:t>
            </a:r>
            <a:endParaRPr sz="1150">
              <a:latin typeface="Roboto"/>
              <a:cs typeface="Roboto"/>
            </a:endParaRPr>
          </a:p>
          <a:p>
            <a:pPr algn="ctr" marL="205104" marR="242570" indent="44450">
              <a:lnSpc>
                <a:spcPct val="149500"/>
              </a:lnSpc>
              <a:spcBef>
                <a:spcPts val="55"/>
              </a:spcBef>
            </a:pPr>
            <a:r>
              <a:rPr dirty="0" sz="1150" spc="-10">
                <a:solidFill>
                  <a:srgbClr val="FFFFFF"/>
                </a:solidFill>
                <a:latin typeface="Roboto"/>
                <a:cs typeface="Roboto"/>
              </a:rPr>
              <a:t>Intereses Escrow</a:t>
            </a:r>
            <a:endParaRPr sz="1150">
              <a:latin typeface="Roboto"/>
              <a:cs typeface="Roboto"/>
            </a:endParaRPr>
          </a:p>
          <a:p>
            <a:pPr algn="ctr" marL="205104" marR="242570">
              <a:lnSpc>
                <a:spcPct val="124600"/>
              </a:lnSpc>
              <a:spcBef>
                <a:spcPts val="400"/>
              </a:spcBef>
            </a:pPr>
            <a:r>
              <a:rPr dirty="0" sz="1150">
                <a:solidFill>
                  <a:srgbClr val="FFFFFF"/>
                </a:solidFill>
                <a:latin typeface="Roboto"/>
                <a:cs typeface="Roboto"/>
              </a:rPr>
              <a:t>Otros</a:t>
            </a:r>
            <a:r>
              <a:rPr dirty="0" sz="1150" spc="13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150" spc="-10">
                <a:solidFill>
                  <a:srgbClr val="FFFFFF"/>
                </a:solidFill>
                <a:latin typeface="Roboto"/>
                <a:cs typeface="Roboto"/>
              </a:rPr>
              <a:t>Cargos Permitidos</a:t>
            </a:r>
            <a:endParaRPr sz="1150">
              <a:latin typeface="Roboto"/>
              <a:cs typeface="Roboto"/>
            </a:endParaRPr>
          </a:p>
        </p:txBody>
      </p:sp>
      <p:grpSp>
        <p:nvGrpSpPr>
          <p:cNvPr id="30" name="object 30" descr=""/>
          <p:cNvGrpSpPr/>
          <p:nvPr/>
        </p:nvGrpSpPr>
        <p:grpSpPr>
          <a:xfrm>
            <a:off x="7154702" y="509286"/>
            <a:ext cx="2402840" cy="2429510"/>
            <a:chOff x="7154702" y="509286"/>
            <a:chExt cx="2402840" cy="2429510"/>
          </a:xfrm>
        </p:grpSpPr>
        <p:sp>
          <p:nvSpPr>
            <p:cNvPr id="31" name="object 31" descr=""/>
            <p:cNvSpPr/>
            <p:nvPr/>
          </p:nvSpPr>
          <p:spPr>
            <a:xfrm>
              <a:off x="7169306" y="523891"/>
              <a:ext cx="2373630" cy="2400300"/>
            </a:xfrm>
            <a:custGeom>
              <a:avLst/>
              <a:gdLst/>
              <a:ahLst/>
              <a:cxnLst/>
              <a:rect l="l" t="t" r="r" b="b"/>
              <a:pathLst>
                <a:path w="2373629" h="2400300">
                  <a:moveTo>
                    <a:pt x="1186789" y="0"/>
                  </a:moveTo>
                  <a:lnTo>
                    <a:pt x="1138911" y="1465"/>
                  </a:lnTo>
                  <a:lnTo>
                    <a:pt x="1091525" y="4780"/>
                  </a:lnTo>
                  <a:lnTo>
                    <a:pt x="1044667" y="9908"/>
                  </a:lnTo>
                  <a:lnTo>
                    <a:pt x="998372" y="16814"/>
                  </a:lnTo>
                  <a:lnTo>
                    <a:pt x="952674" y="25464"/>
                  </a:lnTo>
                  <a:lnTo>
                    <a:pt x="907609" y="35821"/>
                  </a:lnTo>
                  <a:lnTo>
                    <a:pt x="863211" y="47850"/>
                  </a:lnTo>
                  <a:lnTo>
                    <a:pt x="819516" y="61516"/>
                  </a:lnTo>
                  <a:lnTo>
                    <a:pt x="776558" y="76784"/>
                  </a:lnTo>
                  <a:lnTo>
                    <a:pt x="734372" y="93619"/>
                  </a:lnTo>
                  <a:lnTo>
                    <a:pt x="692992" y="111985"/>
                  </a:lnTo>
                  <a:lnTo>
                    <a:pt x="652455" y="131847"/>
                  </a:lnTo>
                  <a:lnTo>
                    <a:pt x="612795" y="153169"/>
                  </a:lnTo>
                  <a:lnTo>
                    <a:pt x="574046" y="175917"/>
                  </a:lnTo>
                  <a:lnTo>
                    <a:pt x="536244" y="200055"/>
                  </a:lnTo>
                  <a:lnTo>
                    <a:pt x="499424" y="225547"/>
                  </a:lnTo>
                  <a:lnTo>
                    <a:pt x="463619" y="252359"/>
                  </a:lnTo>
                  <a:lnTo>
                    <a:pt x="428867" y="280455"/>
                  </a:lnTo>
                  <a:lnTo>
                    <a:pt x="395200" y="309800"/>
                  </a:lnTo>
                  <a:lnTo>
                    <a:pt x="362655" y="340359"/>
                  </a:lnTo>
                  <a:lnTo>
                    <a:pt x="331265" y="372096"/>
                  </a:lnTo>
                  <a:lnTo>
                    <a:pt x="301067" y="404975"/>
                  </a:lnTo>
                  <a:lnTo>
                    <a:pt x="272094" y="438963"/>
                  </a:lnTo>
                  <a:lnTo>
                    <a:pt x="244383" y="474023"/>
                  </a:lnTo>
                  <a:lnTo>
                    <a:pt x="217967" y="510120"/>
                  </a:lnTo>
                  <a:lnTo>
                    <a:pt x="192881" y="547219"/>
                  </a:lnTo>
                  <a:lnTo>
                    <a:pt x="169161" y="585285"/>
                  </a:lnTo>
                  <a:lnTo>
                    <a:pt x="146841" y="624282"/>
                  </a:lnTo>
                  <a:lnTo>
                    <a:pt x="125957" y="664175"/>
                  </a:lnTo>
                  <a:lnTo>
                    <a:pt x="106542" y="704928"/>
                  </a:lnTo>
                  <a:lnTo>
                    <a:pt x="88633" y="746507"/>
                  </a:lnTo>
                  <a:lnTo>
                    <a:pt x="72264" y="788876"/>
                  </a:lnTo>
                  <a:lnTo>
                    <a:pt x="57470" y="832000"/>
                  </a:lnTo>
                  <a:lnTo>
                    <a:pt x="44285" y="875843"/>
                  </a:lnTo>
                  <a:lnTo>
                    <a:pt x="32745" y="920371"/>
                  </a:lnTo>
                  <a:lnTo>
                    <a:pt x="22885" y="965547"/>
                  </a:lnTo>
                  <a:lnTo>
                    <a:pt x="14739" y="1011338"/>
                  </a:lnTo>
                  <a:lnTo>
                    <a:pt x="8343" y="1057706"/>
                  </a:lnTo>
                  <a:lnTo>
                    <a:pt x="3731" y="1104618"/>
                  </a:lnTo>
                  <a:lnTo>
                    <a:pt x="938" y="1152037"/>
                  </a:lnTo>
                  <a:lnTo>
                    <a:pt x="0" y="1199929"/>
                  </a:lnTo>
                  <a:lnTo>
                    <a:pt x="938" y="1247821"/>
                  </a:lnTo>
                  <a:lnTo>
                    <a:pt x="3731" y="1295240"/>
                  </a:lnTo>
                  <a:lnTo>
                    <a:pt x="8343" y="1342152"/>
                  </a:lnTo>
                  <a:lnTo>
                    <a:pt x="14739" y="1388520"/>
                  </a:lnTo>
                  <a:lnTo>
                    <a:pt x="22885" y="1434310"/>
                  </a:lnTo>
                  <a:lnTo>
                    <a:pt x="32745" y="1479487"/>
                  </a:lnTo>
                  <a:lnTo>
                    <a:pt x="44285" y="1524014"/>
                  </a:lnTo>
                  <a:lnTo>
                    <a:pt x="57470" y="1567858"/>
                  </a:lnTo>
                  <a:lnTo>
                    <a:pt x="72264" y="1610981"/>
                  </a:lnTo>
                  <a:lnTo>
                    <a:pt x="88633" y="1653350"/>
                  </a:lnTo>
                  <a:lnTo>
                    <a:pt x="106542" y="1694929"/>
                  </a:lnTo>
                  <a:lnTo>
                    <a:pt x="125957" y="1735683"/>
                  </a:lnTo>
                  <a:lnTo>
                    <a:pt x="146841" y="1775575"/>
                  </a:lnTo>
                  <a:lnTo>
                    <a:pt x="169161" y="1814572"/>
                  </a:lnTo>
                  <a:lnTo>
                    <a:pt x="192881" y="1852638"/>
                  </a:lnTo>
                  <a:lnTo>
                    <a:pt x="217967" y="1889737"/>
                  </a:lnTo>
                  <a:lnTo>
                    <a:pt x="244383" y="1925834"/>
                  </a:lnTo>
                  <a:lnTo>
                    <a:pt x="272094" y="1960894"/>
                  </a:lnTo>
                  <a:lnTo>
                    <a:pt x="301067" y="1994881"/>
                  </a:lnTo>
                  <a:lnTo>
                    <a:pt x="331265" y="2027761"/>
                  </a:lnTo>
                  <a:lnTo>
                    <a:pt x="362655" y="2059498"/>
                  </a:lnTo>
                  <a:lnTo>
                    <a:pt x="395200" y="2090057"/>
                  </a:lnTo>
                  <a:lnTo>
                    <a:pt x="428867" y="2119402"/>
                  </a:lnTo>
                  <a:lnTo>
                    <a:pt x="463619" y="2147498"/>
                  </a:lnTo>
                  <a:lnTo>
                    <a:pt x="499424" y="2174310"/>
                  </a:lnTo>
                  <a:lnTo>
                    <a:pt x="536244" y="2199802"/>
                  </a:lnTo>
                  <a:lnTo>
                    <a:pt x="574046" y="2223940"/>
                  </a:lnTo>
                  <a:lnTo>
                    <a:pt x="612795" y="2246688"/>
                  </a:lnTo>
                  <a:lnTo>
                    <a:pt x="652455" y="2268010"/>
                  </a:lnTo>
                  <a:lnTo>
                    <a:pt x="692992" y="2287872"/>
                  </a:lnTo>
                  <a:lnTo>
                    <a:pt x="734372" y="2306238"/>
                  </a:lnTo>
                  <a:lnTo>
                    <a:pt x="776558" y="2323073"/>
                  </a:lnTo>
                  <a:lnTo>
                    <a:pt x="819516" y="2338341"/>
                  </a:lnTo>
                  <a:lnTo>
                    <a:pt x="863211" y="2352008"/>
                  </a:lnTo>
                  <a:lnTo>
                    <a:pt x="907609" y="2364037"/>
                  </a:lnTo>
                  <a:lnTo>
                    <a:pt x="952674" y="2374394"/>
                  </a:lnTo>
                  <a:lnTo>
                    <a:pt x="998372" y="2383043"/>
                  </a:lnTo>
                  <a:lnTo>
                    <a:pt x="1044667" y="2389950"/>
                  </a:lnTo>
                  <a:lnTo>
                    <a:pt x="1091525" y="2395078"/>
                  </a:lnTo>
                  <a:lnTo>
                    <a:pt x="1138911" y="2398393"/>
                  </a:lnTo>
                  <a:lnTo>
                    <a:pt x="1186789" y="2399859"/>
                  </a:lnTo>
                  <a:lnTo>
                    <a:pt x="1234668" y="2398393"/>
                  </a:lnTo>
                  <a:lnTo>
                    <a:pt x="1282054" y="2395078"/>
                  </a:lnTo>
                  <a:lnTo>
                    <a:pt x="1328911" y="2389950"/>
                  </a:lnTo>
                  <a:lnTo>
                    <a:pt x="1375207" y="2383043"/>
                  </a:lnTo>
                  <a:lnTo>
                    <a:pt x="1420904" y="2374394"/>
                  </a:lnTo>
                  <a:lnTo>
                    <a:pt x="1465969" y="2364037"/>
                  </a:lnTo>
                  <a:lnTo>
                    <a:pt x="1510367" y="2352008"/>
                  </a:lnTo>
                  <a:lnTo>
                    <a:pt x="1554062" y="2338341"/>
                  </a:lnTo>
                  <a:lnTo>
                    <a:pt x="1597021" y="2323073"/>
                  </a:lnTo>
                  <a:lnTo>
                    <a:pt x="1639207" y="2306238"/>
                  </a:lnTo>
                  <a:lnTo>
                    <a:pt x="1680586" y="2287872"/>
                  </a:lnTo>
                  <a:lnTo>
                    <a:pt x="1721123" y="2268010"/>
                  </a:lnTo>
                  <a:lnTo>
                    <a:pt x="1760783" y="2246688"/>
                  </a:lnTo>
                  <a:lnTo>
                    <a:pt x="1799532" y="2223940"/>
                  </a:lnTo>
                  <a:lnTo>
                    <a:pt x="1837334" y="2199802"/>
                  </a:lnTo>
                  <a:lnTo>
                    <a:pt x="1874154" y="2174310"/>
                  </a:lnTo>
                  <a:lnTo>
                    <a:pt x="1909958" y="2147498"/>
                  </a:lnTo>
                  <a:lnTo>
                    <a:pt x="1944711" y="2119402"/>
                  </a:lnTo>
                  <a:lnTo>
                    <a:pt x="1978378" y="2090057"/>
                  </a:lnTo>
                  <a:lnTo>
                    <a:pt x="2010923" y="2059498"/>
                  </a:lnTo>
                  <a:lnTo>
                    <a:pt x="2042312" y="2027761"/>
                  </a:lnTo>
                  <a:lnTo>
                    <a:pt x="2072511" y="1994881"/>
                  </a:lnTo>
                  <a:lnTo>
                    <a:pt x="2101483" y="1960894"/>
                  </a:lnTo>
                  <a:lnTo>
                    <a:pt x="2129195" y="1925834"/>
                  </a:lnTo>
                  <a:lnTo>
                    <a:pt x="2155611" y="1889737"/>
                  </a:lnTo>
                  <a:lnTo>
                    <a:pt x="2180696" y="1852638"/>
                  </a:lnTo>
                  <a:lnTo>
                    <a:pt x="2204416" y="1814572"/>
                  </a:lnTo>
                  <a:lnTo>
                    <a:pt x="2226736" y="1775575"/>
                  </a:lnTo>
                  <a:lnTo>
                    <a:pt x="2247620" y="1735683"/>
                  </a:lnTo>
                  <a:lnTo>
                    <a:pt x="2267035" y="1694929"/>
                  </a:lnTo>
                  <a:lnTo>
                    <a:pt x="2284944" y="1653350"/>
                  </a:lnTo>
                  <a:lnTo>
                    <a:pt x="2301313" y="1610981"/>
                  </a:lnTo>
                  <a:lnTo>
                    <a:pt x="2316107" y="1567858"/>
                  </a:lnTo>
                  <a:lnTo>
                    <a:pt x="2329292" y="1524014"/>
                  </a:lnTo>
                  <a:lnTo>
                    <a:pt x="2340831" y="1479487"/>
                  </a:lnTo>
                  <a:lnTo>
                    <a:pt x="2350692" y="1434310"/>
                  </a:lnTo>
                  <a:lnTo>
                    <a:pt x="2358837" y="1388520"/>
                  </a:lnTo>
                  <a:lnTo>
                    <a:pt x="2365234" y="1342152"/>
                  </a:lnTo>
                  <a:lnTo>
                    <a:pt x="2369846" y="1295240"/>
                  </a:lnTo>
                  <a:lnTo>
                    <a:pt x="2372639" y="1247821"/>
                  </a:lnTo>
                  <a:lnTo>
                    <a:pt x="2373577" y="1199929"/>
                  </a:lnTo>
                  <a:lnTo>
                    <a:pt x="2372639" y="1152037"/>
                  </a:lnTo>
                  <a:lnTo>
                    <a:pt x="2369846" y="1104618"/>
                  </a:lnTo>
                  <a:lnTo>
                    <a:pt x="2365234" y="1057706"/>
                  </a:lnTo>
                  <a:lnTo>
                    <a:pt x="2358837" y="1011338"/>
                  </a:lnTo>
                  <a:lnTo>
                    <a:pt x="2350692" y="965547"/>
                  </a:lnTo>
                  <a:lnTo>
                    <a:pt x="2340831" y="920371"/>
                  </a:lnTo>
                  <a:lnTo>
                    <a:pt x="2329292" y="875843"/>
                  </a:lnTo>
                  <a:lnTo>
                    <a:pt x="2316107" y="832000"/>
                  </a:lnTo>
                  <a:lnTo>
                    <a:pt x="2301313" y="788876"/>
                  </a:lnTo>
                  <a:lnTo>
                    <a:pt x="2284944" y="746507"/>
                  </a:lnTo>
                  <a:lnTo>
                    <a:pt x="2267035" y="704928"/>
                  </a:lnTo>
                  <a:lnTo>
                    <a:pt x="2247620" y="664175"/>
                  </a:lnTo>
                  <a:lnTo>
                    <a:pt x="2226736" y="624282"/>
                  </a:lnTo>
                  <a:lnTo>
                    <a:pt x="2204416" y="585285"/>
                  </a:lnTo>
                  <a:lnTo>
                    <a:pt x="2180696" y="547219"/>
                  </a:lnTo>
                  <a:lnTo>
                    <a:pt x="2155611" y="510120"/>
                  </a:lnTo>
                  <a:lnTo>
                    <a:pt x="2129195" y="474023"/>
                  </a:lnTo>
                  <a:lnTo>
                    <a:pt x="2101483" y="438963"/>
                  </a:lnTo>
                  <a:lnTo>
                    <a:pt x="2072511" y="404975"/>
                  </a:lnTo>
                  <a:lnTo>
                    <a:pt x="2042312" y="372096"/>
                  </a:lnTo>
                  <a:lnTo>
                    <a:pt x="2010923" y="340359"/>
                  </a:lnTo>
                  <a:lnTo>
                    <a:pt x="1978378" y="309800"/>
                  </a:lnTo>
                  <a:lnTo>
                    <a:pt x="1944711" y="280455"/>
                  </a:lnTo>
                  <a:lnTo>
                    <a:pt x="1909958" y="252359"/>
                  </a:lnTo>
                  <a:lnTo>
                    <a:pt x="1874154" y="225547"/>
                  </a:lnTo>
                  <a:lnTo>
                    <a:pt x="1837334" y="200055"/>
                  </a:lnTo>
                  <a:lnTo>
                    <a:pt x="1799532" y="175917"/>
                  </a:lnTo>
                  <a:lnTo>
                    <a:pt x="1760783" y="153169"/>
                  </a:lnTo>
                  <a:lnTo>
                    <a:pt x="1721123" y="131847"/>
                  </a:lnTo>
                  <a:lnTo>
                    <a:pt x="1680586" y="111985"/>
                  </a:lnTo>
                  <a:lnTo>
                    <a:pt x="1639207" y="93619"/>
                  </a:lnTo>
                  <a:lnTo>
                    <a:pt x="1597021" y="76784"/>
                  </a:lnTo>
                  <a:lnTo>
                    <a:pt x="1554062" y="61516"/>
                  </a:lnTo>
                  <a:lnTo>
                    <a:pt x="1510367" y="47850"/>
                  </a:lnTo>
                  <a:lnTo>
                    <a:pt x="1465969" y="35821"/>
                  </a:lnTo>
                  <a:lnTo>
                    <a:pt x="1420904" y="25464"/>
                  </a:lnTo>
                  <a:lnTo>
                    <a:pt x="1375207" y="16814"/>
                  </a:lnTo>
                  <a:lnTo>
                    <a:pt x="1328911" y="9908"/>
                  </a:lnTo>
                  <a:lnTo>
                    <a:pt x="1282054" y="4780"/>
                  </a:lnTo>
                  <a:lnTo>
                    <a:pt x="1234668" y="1465"/>
                  </a:lnTo>
                  <a:lnTo>
                    <a:pt x="1186789" y="0"/>
                  </a:lnTo>
                  <a:close/>
                </a:path>
              </a:pathLst>
            </a:custGeom>
            <a:solidFill>
              <a:srgbClr val="0A3964">
                <a:alpha val="1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2" name="object 32" descr=""/>
            <p:cNvSpPr/>
            <p:nvPr/>
          </p:nvSpPr>
          <p:spPr>
            <a:xfrm>
              <a:off x="7169307" y="523891"/>
              <a:ext cx="2373630" cy="2400300"/>
            </a:xfrm>
            <a:custGeom>
              <a:avLst/>
              <a:gdLst/>
              <a:ahLst/>
              <a:cxnLst/>
              <a:rect l="l" t="t" r="r" b="b"/>
              <a:pathLst>
                <a:path w="2373629" h="2400300">
                  <a:moveTo>
                    <a:pt x="1186790" y="0"/>
                  </a:moveTo>
                  <a:lnTo>
                    <a:pt x="1234668" y="1465"/>
                  </a:lnTo>
                  <a:lnTo>
                    <a:pt x="1282054" y="4780"/>
                  </a:lnTo>
                  <a:lnTo>
                    <a:pt x="1328912" y="9908"/>
                  </a:lnTo>
                  <a:lnTo>
                    <a:pt x="1375207" y="16815"/>
                  </a:lnTo>
                  <a:lnTo>
                    <a:pt x="1420905" y="25464"/>
                  </a:lnTo>
                  <a:lnTo>
                    <a:pt x="1465970" y="35821"/>
                  </a:lnTo>
                  <a:lnTo>
                    <a:pt x="1510367" y="47851"/>
                  </a:lnTo>
                  <a:lnTo>
                    <a:pt x="1554063" y="61517"/>
                  </a:lnTo>
                  <a:lnTo>
                    <a:pt x="1597021" y="76785"/>
                  </a:lnTo>
                  <a:lnTo>
                    <a:pt x="1639207" y="93620"/>
                  </a:lnTo>
                  <a:lnTo>
                    <a:pt x="1680586" y="111986"/>
                  </a:lnTo>
                  <a:lnTo>
                    <a:pt x="1721124" y="131848"/>
                  </a:lnTo>
                  <a:lnTo>
                    <a:pt x="1760784" y="153170"/>
                  </a:lnTo>
                  <a:lnTo>
                    <a:pt x="1799533" y="175918"/>
                  </a:lnTo>
                  <a:lnTo>
                    <a:pt x="1837335" y="200056"/>
                  </a:lnTo>
                  <a:lnTo>
                    <a:pt x="1874155" y="225548"/>
                  </a:lnTo>
                  <a:lnTo>
                    <a:pt x="1909959" y="252360"/>
                  </a:lnTo>
                  <a:lnTo>
                    <a:pt x="1944712" y="280456"/>
                  </a:lnTo>
                  <a:lnTo>
                    <a:pt x="1978379" y="309801"/>
                  </a:lnTo>
                  <a:lnTo>
                    <a:pt x="2010924" y="340360"/>
                  </a:lnTo>
                  <a:lnTo>
                    <a:pt x="2042313" y="372097"/>
                  </a:lnTo>
                  <a:lnTo>
                    <a:pt x="2072512" y="404977"/>
                  </a:lnTo>
                  <a:lnTo>
                    <a:pt x="2101484" y="438964"/>
                  </a:lnTo>
                  <a:lnTo>
                    <a:pt x="2129196" y="474024"/>
                  </a:lnTo>
                  <a:lnTo>
                    <a:pt x="2155612" y="510121"/>
                  </a:lnTo>
                  <a:lnTo>
                    <a:pt x="2180698" y="547220"/>
                  </a:lnTo>
                  <a:lnTo>
                    <a:pt x="2204418" y="585286"/>
                  </a:lnTo>
                  <a:lnTo>
                    <a:pt x="2226738" y="624283"/>
                  </a:lnTo>
                  <a:lnTo>
                    <a:pt x="2247622" y="664176"/>
                  </a:lnTo>
                  <a:lnTo>
                    <a:pt x="2267036" y="704929"/>
                  </a:lnTo>
                  <a:lnTo>
                    <a:pt x="2284946" y="746508"/>
                  </a:lnTo>
                  <a:lnTo>
                    <a:pt x="2301315" y="788877"/>
                  </a:lnTo>
                  <a:lnTo>
                    <a:pt x="2316109" y="832001"/>
                  </a:lnTo>
                  <a:lnTo>
                    <a:pt x="2329294" y="875844"/>
                  </a:lnTo>
                  <a:lnTo>
                    <a:pt x="2340834" y="920371"/>
                  </a:lnTo>
                  <a:lnTo>
                    <a:pt x="2350694" y="965548"/>
                  </a:lnTo>
                  <a:lnTo>
                    <a:pt x="2358840" y="1011338"/>
                  </a:lnTo>
                  <a:lnTo>
                    <a:pt x="2365236" y="1057706"/>
                  </a:lnTo>
                  <a:lnTo>
                    <a:pt x="2369848" y="1104618"/>
                  </a:lnTo>
                  <a:lnTo>
                    <a:pt x="2372641" y="1152037"/>
                  </a:lnTo>
                  <a:lnTo>
                    <a:pt x="2373579" y="1199929"/>
                  </a:lnTo>
                  <a:lnTo>
                    <a:pt x="2372641" y="1247821"/>
                  </a:lnTo>
                  <a:lnTo>
                    <a:pt x="2369848" y="1295240"/>
                  </a:lnTo>
                  <a:lnTo>
                    <a:pt x="2365236" y="1342152"/>
                  </a:lnTo>
                  <a:lnTo>
                    <a:pt x="2358840" y="1388520"/>
                  </a:lnTo>
                  <a:lnTo>
                    <a:pt x="2350694" y="1434310"/>
                  </a:lnTo>
                  <a:lnTo>
                    <a:pt x="2340834" y="1479487"/>
                  </a:lnTo>
                  <a:lnTo>
                    <a:pt x="2329294" y="1524014"/>
                  </a:lnTo>
                  <a:lnTo>
                    <a:pt x="2316109" y="1567858"/>
                  </a:lnTo>
                  <a:lnTo>
                    <a:pt x="2301315" y="1610981"/>
                  </a:lnTo>
                  <a:lnTo>
                    <a:pt x="2284946" y="1653350"/>
                  </a:lnTo>
                  <a:lnTo>
                    <a:pt x="2267036" y="1694929"/>
                  </a:lnTo>
                  <a:lnTo>
                    <a:pt x="2247622" y="1735683"/>
                  </a:lnTo>
                  <a:lnTo>
                    <a:pt x="2226738" y="1775575"/>
                  </a:lnTo>
                  <a:lnTo>
                    <a:pt x="2204418" y="1814572"/>
                  </a:lnTo>
                  <a:lnTo>
                    <a:pt x="2180698" y="1852638"/>
                  </a:lnTo>
                  <a:lnTo>
                    <a:pt x="2155612" y="1889737"/>
                  </a:lnTo>
                  <a:lnTo>
                    <a:pt x="2129196" y="1925834"/>
                  </a:lnTo>
                  <a:lnTo>
                    <a:pt x="2101484" y="1960894"/>
                  </a:lnTo>
                  <a:lnTo>
                    <a:pt x="2072512" y="1994881"/>
                  </a:lnTo>
                  <a:lnTo>
                    <a:pt x="2042313" y="2027761"/>
                  </a:lnTo>
                  <a:lnTo>
                    <a:pt x="2010924" y="2059498"/>
                  </a:lnTo>
                  <a:lnTo>
                    <a:pt x="1978379" y="2090057"/>
                  </a:lnTo>
                  <a:lnTo>
                    <a:pt x="1944712" y="2119402"/>
                  </a:lnTo>
                  <a:lnTo>
                    <a:pt x="1909959" y="2147498"/>
                  </a:lnTo>
                  <a:lnTo>
                    <a:pt x="1874155" y="2174310"/>
                  </a:lnTo>
                  <a:lnTo>
                    <a:pt x="1837335" y="2199802"/>
                  </a:lnTo>
                  <a:lnTo>
                    <a:pt x="1799533" y="2223940"/>
                  </a:lnTo>
                  <a:lnTo>
                    <a:pt x="1760784" y="2246688"/>
                  </a:lnTo>
                  <a:lnTo>
                    <a:pt x="1721124" y="2268010"/>
                  </a:lnTo>
                  <a:lnTo>
                    <a:pt x="1680586" y="2287872"/>
                  </a:lnTo>
                  <a:lnTo>
                    <a:pt x="1639207" y="2306238"/>
                  </a:lnTo>
                  <a:lnTo>
                    <a:pt x="1597021" y="2323073"/>
                  </a:lnTo>
                  <a:lnTo>
                    <a:pt x="1554063" y="2338341"/>
                  </a:lnTo>
                  <a:lnTo>
                    <a:pt x="1510367" y="2352007"/>
                  </a:lnTo>
                  <a:lnTo>
                    <a:pt x="1465970" y="2364037"/>
                  </a:lnTo>
                  <a:lnTo>
                    <a:pt x="1420905" y="2374394"/>
                  </a:lnTo>
                  <a:lnTo>
                    <a:pt x="1375207" y="2383043"/>
                  </a:lnTo>
                  <a:lnTo>
                    <a:pt x="1328912" y="2389949"/>
                  </a:lnTo>
                  <a:lnTo>
                    <a:pt x="1282054" y="2395078"/>
                  </a:lnTo>
                  <a:lnTo>
                    <a:pt x="1234668" y="2398392"/>
                  </a:lnTo>
                  <a:lnTo>
                    <a:pt x="1186790" y="2399858"/>
                  </a:lnTo>
                  <a:lnTo>
                    <a:pt x="1138911" y="2398392"/>
                  </a:lnTo>
                  <a:lnTo>
                    <a:pt x="1091525" y="2395078"/>
                  </a:lnTo>
                  <a:lnTo>
                    <a:pt x="1044667" y="2389949"/>
                  </a:lnTo>
                  <a:lnTo>
                    <a:pt x="998372" y="2383043"/>
                  </a:lnTo>
                  <a:lnTo>
                    <a:pt x="952675" y="2374394"/>
                  </a:lnTo>
                  <a:lnTo>
                    <a:pt x="907609" y="2364037"/>
                  </a:lnTo>
                  <a:lnTo>
                    <a:pt x="863212" y="2352007"/>
                  </a:lnTo>
                  <a:lnTo>
                    <a:pt x="819516" y="2338341"/>
                  </a:lnTo>
                  <a:lnTo>
                    <a:pt x="776558" y="2323073"/>
                  </a:lnTo>
                  <a:lnTo>
                    <a:pt x="734372" y="2306238"/>
                  </a:lnTo>
                  <a:lnTo>
                    <a:pt x="692993" y="2287872"/>
                  </a:lnTo>
                  <a:lnTo>
                    <a:pt x="652455" y="2268010"/>
                  </a:lnTo>
                  <a:lnTo>
                    <a:pt x="612795" y="2246688"/>
                  </a:lnTo>
                  <a:lnTo>
                    <a:pt x="574046" y="2223940"/>
                  </a:lnTo>
                  <a:lnTo>
                    <a:pt x="536244" y="2199802"/>
                  </a:lnTo>
                  <a:lnTo>
                    <a:pt x="499424" y="2174310"/>
                  </a:lnTo>
                  <a:lnTo>
                    <a:pt x="463620" y="2147498"/>
                  </a:lnTo>
                  <a:lnTo>
                    <a:pt x="428867" y="2119402"/>
                  </a:lnTo>
                  <a:lnTo>
                    <a:pt x="395200" y="2090057"/>
                  </a:lnTo>
                  <a:lnTo>
                    <a:pt x="362655" y="2059498"/>
                  </a:lnTo>
                  <a:lnTo>
                    <a:pt x="331266" y="2027761"/>
                  </a:lnTo>
                  <a:lnTo>
                    <a:pt x="301067" y="1994881"/>
                  </a:lnTo>
                  <a:lnTo>
                    <a:pt x="272095" y="1960894"/>
                  </a:lnTo>
                  <a:lnTo>
                    <a:pt x="244383" y="1925834"/>
                  </a:lnTo>
                  <a:lnTo>
                    <a:pt x="217967" y="1889737"/>
                  </a:lnTo>
                  <a:lnTo>
                    <a:pt x="192881" y="1852638"/>
                  </a:lnTo>
                  <a:lnTo>
                    <a:pt x="169161" y="1814572"/>
                  </a:lnTo>
                  <a:lnTo>
                    <a:pt x="146841" y="1775575"/>
                  </a:lnTo>
                  <a:lnTo>
                    <a:pt x="125957" y="1735683"/>
                  </a:lnTo>
                  <a:lnTo>
                    <a:pt x="106542" y="1694929"/>
                  </a:lnTo>
                  <a:lnTo>
                    <a:pt x="88633" y="1653350"/>
                  </a:lnTo>
                  <a:lnTo>
                    <a:pt x="72264" y="1610981"/>
                  </a:lnTo>
                  <a:lnTo>
                    <a:pt x="57470" y="1567858"/>
                  </a:lnTo>
                  <a:lnTo>
                    <a:pt x="44285" y="1524014"/>
                  </a:lnTo>
                  <a:lnTo>
                    <a:pt x="32745" y="1479487"/>
                  </a:lnTo>
                  <a:lnTo>
                    <a:pt x="22885" y="1434310"/>
                  </a:lnTo>
                  <a:lnTo>
                    <a:pt x="14739" y="1388520"/>
                  </a:lnTo>
                  <a:lnTo>
                    <a:pt x="8343" y="1342152"/>
                  </a:lnTo>
                  <a:lnTo>
                    <a:pt x="3731" y="1295240"/>
                  </a:lnTo>
                  <a:lnTo>
                    <a:pt x="938" y="1247821"/>
                  </a:lnTo>
                  <a:lnTo>
                    <a:pt x="0" y="1199929"/>
                  </a:lnTo>
                  <a:lnTo>
                    <a:pt x="938" y="1152037"/>
                  </a:lnTo>
                  <a:lnTo>
                    <a:pt x="3731" y="1104618"/>
                  </a:lnTo>
                  <a:lnTo>
                    <a:pt x="8343" y="1057706"/>
                  </a:lnTo>
                  <a:lnTo>
                    <a:pt x="14739" y="1011338"/>
                  </a:lnTo>
                  <a:lnTo>
                    <a:pt x="22885" y="965548"/>
                  </a:lnTo>
                  <a:lnTo>
                    <a:pt x="32745" y="920371"/>
                  </a:lnTo>
                  <a:lnTo>
                    <a:pt x="44285" y="875844"/>
                  </a:lnTo>
                  <a:lnTo>
                    <a:pt x="57470" y="832000"/>
                  </a:lnTo>
                  <a:lnTo>
                    <a:pt x="72264" y="788877"/>
                  </a:lnTo>
                  <a:lnTo>
                    <a:pt x="88633" y="746508"/>
                  </a:lnTo>
                  <a:lnTo>
                    <a:pt x="106543" y="704929"/>
                  </a:lnTo>
                  <a:lnTo>
                    <a:pt x="125957" y="664175"/>
                  </a:lnTo>
                  <a:lnTo>
                    <a:pt x="146841" y="624283"/>
                  </a:lnTo>
                  <a:lnTo>
                    <a:pt x="169161" y="585286"/>
                  </a:lnTo>
                  <a:lnTo>
                    <a:pt x="192881" y="547220"/>
                  </a:lnTo>
                  <a:lnTo>
                    <a:pt x="217967" y="510121"/>
                  </a:lnTo>
                  <a:lnTo>
                    <a:pt x="244383" y="474024"/>
                  </a:lnTo>
                  <a:lnTo>
                    <a:pt x="272095" y="438964"/>
                  </a:lnTo>
                  <a:lnTo>
                    <a:pt x="301067" y="404977"/>
                  </a:lnTo>
                  <a:lnTo>
                    <a:pt x="331266" y="372097"/>
                  </a:lnTo>
                  <a:lnTo>
                    <a:pt x="362655" y="340360"/>
                  </a:lnTo>
                  <a:lnTo>
                    <a:pt x="395200" y="309801"/>
                  </a:lnTo>
                  <a:lnTo>
                    <a:pt x="428867" y="280456"/>
                  </a:lnTo>
                  <a:lnTo>
                    <a:pt x="463620" y="252360"/>
                  </a:lnTo>
                  <a:lnTo>
                    <a:pt x="499424" y="225548"/>
                  </a:lnTo>
                  <a:lnTo>
                    <a:pt x="536244" y="200056"/>
                  </a:lnTo>
                  <a:lnTo>
                    <a:pt x="574047" y="175918"/>
                  </a:lnTo>
                  <a:lnTo>
                    <a:pt x="612795" y="153170"/>
                  </a:lnTo>
                  <a:lnTo>
                    <a:pt x="652456" y="131848"/>
                  </a:lnTo>
                  <a:lnTo>
                    <a:pt x="692993" y="111986"/>
                  </a:lnTo>
                  <a:lnTo>
                    <a:pt x="734372" y="93620"/>
                  </a:lnTo>
                  <a:lnTo>
                    <a:pt x="776558" y="76785"/>
                  </a:lnTo>
                  <a:lnTo>
                    <a:pt x="819516" y="61517"/>
                  </a:lnTo>
                  <a:lnTo>
                    <a:pt x="863212" y="47851"/>
                  </a:lnTo>
                  <a:lnTo>
                    <a:pt x="907610" y="35821"/>
                  </a:lnTo>
                  <a:lnTo>
                    <a:pt x="952675" y="25464"/>
                  </a:lnTo>
                  <a:lnTo>
                    <a:pt x="998372" y="16815"/>
                  </a:lnTo>
                  <a:lnTo>
                    <a:pt x="1044668" y="9908"/>
                  </a:lnTo>
                  <a:lnTo>
                    <a:pt x="1091525" y="4780"/>
                  </a:lnTo>
                  <a:lnTo>
                    <a:pt x="1138911" y="1465"/>
                  </a:lnTo>
                  <a:lnTo>
                    <a:pt x="1186790" y="0"/>
                  </a:lnTo>
                </a:path>
              </a:pathLst>
            </a:custGeom>
            <a:ln w="29105">
              <a:solidFill>
                <a:srgbClr val="0A3964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33" name="object 33" descr=""/>
          <p:cNvSpPr txBox="1"/>
          <p:nvPr/>
        </p:nvSpPr>
        <p:spPr>
          <a:xfrm>
            <a:off x="7516045" y="1391619"/>
            <a:ext cx="1687195" cy="563880"/>
          </a:xfrm>
          <a:prstGeom prst="rect">
            <a:avLst/>
          </a:prstGeom>
        </p:spPr>
        <p:txBody>
          <a:bodyPr wrap="square" lIns="0" tIns="106680" rIns="0" bIns="0" rtlCol="0" vert="horz">
            <a:spAutoFit/>
          </a:bodyPr>
          <a:lstStyle/>
          <a:p>
            <a:pPr algn="ctr">
              <a:lnSpc>
                <a:spcPct val="100000"/>
              </a:lnSpc>
              <a:spcBef>
                <a:spcPts val="840"/>
              </a:spcBef>
            </a:pPr>
            <a:r>
              <a:rPr dirty="0" sz="1150" spc="105" b="1">
                <a:solidFill>
                  <a:srgbClr val="FFFFFF"/>
                </a:solidFill>
                <a:latin typeface="Roboto"/>
                <a:cs typeface="Roboto"/>
              </a:rPr>
              <a:t>BALANCE</a:t>
            </a:r>
            <a:r>
              <a:rPr dirty="0" sz="1150" spc="245" b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150" spc="80" b="1">
                <a:solidFill>
                  <a:srgbClr val="FFFFFF"/>
                </a:solidFill>
                <a:latin typeface="Roboto"/>
                <a:cs typeface="Roboto"/>
              </a:rPr>
              <a:t>PRINCIPAL </a:t>
            </a:r>
            <a:endParaRPr sz="1150">
              <a:latin typeface="Roboto"/>
              <a:cs typeface="Roboto"/>
            </a:endParaRPr>
          </a:p>
          <a:p>
            <a:pPr algn="ctr">
              <a:lnSpc>
                <a:spcPct val="100000"/>
              </a:lnSpc>
              <a:spcBef>
                <a:spcPts val="740"/>
              </a:spcBef>
            </a:pPr>
            <a:r>
              <a:rPr dirty="0" sz="1150" spc="-10">
                <a:solidFill>
                  <a:srgbClr val="FFFFFF"/>
                </a:solidFill>
                <a:latin typeface="Roboto"/>
                <a:cs typeface="Roboto"/>
              </a:rPr>
              <a:t>$241,959.12</a:t>
            </a:r>
            <a:endParaRPr sz="1150">
              <a:latin typeface="Roboto"/>
              <a:cs typeface="Roboto"/>
            </a:endParaRPr>
          </a:p>
        </p:txBody>
      </p:sp>
      <p:grpSp>
        <p:nvGrpSpPr>
          <p:cNvPr id="34" name="object 34" descr=""/>
          <p:cNvGrpSpPr/>
          <p:nvPr/>
        </p:nvGrpSpPr>
        <p:grpSpPr>
          <a:xfrm>
            <a:off x="6937754" y="6577695"/>
            <a:ext cx="1924685" cy="1924685"/>
            <a:chOff x="6937754" y="6577695"/>
            <a:chExt cx="1924685" cy="1924685"/>
          </a:xfrm>
        </p:grpSpPr>
        <p:sp>
          <p:nvSpPr>
            <p:cNvPr id="35" name="object 35" descr=""/>
            <p:cNvSpPr/>
            <p:nvPr/>
          </p:nvSpPr>
          <p:spPr>
            <a:xfrm>
              <a:off x="6952359" y="6592300"/>
              <a:ext cx="1895475" cy="1895475"/>
            </a:xfrm>
            <a:custGeom>
              <a:avLst/>
              <a:gdLst/>
              <a:ahLst/>
              <a:cxnLst/>
              <a:rect l="l" t="t" r="r" b="b"/>
              <a:pathLst>
                <a:path w="1895475" h="1895475">
                  <a:moveTo>
                    <a:pt x="947661" y="0"/>
                  </a:moveTo>
                  <a:lnTo>
                    <a:pt x="898894" y="1233"/>
                  </a:lnTo>
                  <a:lnTo>
                    <a:pt x="850768" y="4892"/>
                  </a:lnTo>
                  <a:lnTo>
                    <a:pt x="803341" y="10919"/>
                  </a:lnTo>
                  <a:lnTo>
                    <a:pt x="756674" y="19253"/>
                  </a:lnTo>
                  <a:lnTo>
                    <a:pt x="710825" y="29834"/>
                  </a:lnTo>
                  <a:lnTo>
                    <a:pt x="665855" y="42604"/>
                  </a:lnTo>
                  <a:lnTo>
                    <a:pt x="621823" y="57503"/>
                  </a:lnTo>
                  <a:lnTo>
                    <a:pt x="578788" y="74471"/>
                  </a:lnTo>
                  <a:lnTo>
                    <a:pt x="536810" y="93449"/>
                  </a:lnTo>
                  <a:lnTo>
                    <a:pt x="495949" y="114377"/>
                  </a:lnTo>
                  <a:lnTo>
                    <a:pt x="456264" y="137195"/>
                  </a:lnTo>
                  <a:lnTo>
                    <a:pt x="417814" y="161845"/>
                  </a:lnTo>
                  <a:lnTo>
                    <a:pt x="380660" y="188266"/>
                  </a:lnTo>
                  <a:lnTo>
                    <a:pt x="344860" y="216399"/>
                  </a:lnTo>
                  <a:lnTo>
                    <a:pt x="310475" y="246184"/>
                  </a:lnTo>
                  <a:lnTo>
                    <a:pt x="277563" y="277563"/>
                  </a:lnTo>
                  <a:lnTo>
                    <a:pt x="246185" y="310474"/>
                  </a:lnTo>
                  <a:lnTo>
                    <a:pt x="216399" y="344860"/>
                  </a:lnTo>
                  <a:lnTo>
                    <a:pt x="188266" y="380660"/>
                  </a:lnTo>
                  <a:lnTo>
                    <a:pt x="161845" y="417814"/>
                  </a:lnTo>
                  <a:lnTo>
                    <a:pt x="137196" y="456264"/>
                  </a:lnTo>
                  <a:lnTo>
                    <a:pt x="114377" y="495949"/>
                  </a:lnTo>
                  <a:lnTo>
                    <a:pt x="93449" y="536810"/>
                  </a:lnTo>
                  <a:lnTo>
                    <a:pt x="74471" y="578788"/>
                  </a:lnTo>
                  <a:lnTo>
                    <a:pt x="57503" y="621823"/>
                  </a:lnTo>
                  <a:lnTo>
                    <a:pt x="42604" y="665855"/>
                  </a:lnTo>
                  <a:lnTo>
                    <a:pt x="29834" y="710825"/>
                  </a:lnTo>
                  <a:lnTo>
                    <a:pt x="19253" y="756674"/>
                  </a:lnTo>
                  <a:lnTo>
                    <a:pt x="10919" y="803341"/>
                  </a:lnTo>
                  <a:lnTo>
                    <a:pt x="4892" y="850768"/>
                  </a:lnTo>
                  <a:lnTo>
                    <a:pt x="1233" y="898894"/>
                  </a:lnTo>
                  <a:lnTo>
                    <a:pt x="0" y="947661"/>
                  </a:lnTo>
                  <a:lnTo>
                    <a:pt x="1233" y="996427"/>
                  </a:lnTo>
                  <a:lnTo>
                    <a:pt x="4892" y="1044553"/>
                  </a:lnTo>
                  <a:lnTo>
                    <a:pt x="10919" y="1091980"/>
                  </a:lnTo>
                  <a:lnTo>
                    <a:pt x="19253" y="1138647"/>
                  </a:lnTo>
                  <a:lnTo>
                    <a:pt x="29834" y="1184496"/>
                  </a:lnTo>
                  <a:lnTo>
                    <a:pt x="42604" y="1229466"/>
                  </a:lnTo>
                  <a:lnTo>
                    <a:pt x="57503" y="1273498"/>
                  </a:lnTo>
                  <a:lnTo>
                    <a:pt x="74471" y="1316533"/>
                  </a:lnTo>
                  <a:lnTo>
                    <a:pt x="93449" y="1358511"/>
                  </a:lnTo>
                  <a:lnTo>
                    <a:pt x="114377" y="1399372"/>
                  </a:lnTo>
                  <a:lnTo>
                    <a:pt x="137195" y="1439057"/>
                  </a:lnTo>
                  <a:lnTo>
                    <a:pt x="161845" y="1477507"/>
                  </a:lnTo>
                  <a:lnTo>
                    <a:pt x="188266" y="1514661"/>
                  </a:lnTo>
                  <a:lnTo>
                    <a:pt x="216399" y="1550461"/>
                  </a:lnTo>
                  <a:lnTo>
                    <a:pt x="246184" y="1584847"/>
                  </a:lnTo>
                  <a:lnTo>
                    <a:pt x="277563" y="1617758"/>
                  </a:lnTo>
                  <a:lnTo>
                    <a:pt x="310474" y="1649137"/>
                  </a:lnTo>
                  <a:lnTo>
                    <a:pt x="344860" y="1678922"/>
                  </a:lnTo>
                  <a:lnTo>
                    <a:pt x="380660" y="1707055"/>
                  </a:lnTo>
                  <a:lnTo>
                    <a:pt x="417814" y="1733476"/>
                  </a:lnTo>
                  <a:lnTo>
                    <a:pt x="456264" y="1758126"/>
                  </a:lnTo>
                  <a:lnTo>
                    <a:pt x="495949" y="1780944"/>
                  </a:lnTo>
                  <a:lnTo>
                    <a:pt x="536810" y="1801872"/>
                  </a:lnTo>
                  <a:lnTo>
                    <a:pt x="578788" y="1820850"/>
                  </a:lnTo>
                  <a:lnTo>
                    <a:pt x="621823" y="1837818"/>
                  </a:lnTo>
                  <a:lnTo>
                    <a:pt x="665855" y="1852717"/>
                  </a:lnTo>
                  <a:lnTo>
                    <a:pt x="710825" y="1865487"/>
                  </a:lnTo>
                  <a:lnTo>
                    <a:pt x="756674" y="1876069"/>
                  </a:lnTo>
                  <a:lnTo>
                    <a:pt x="803341" y="1884403"/>
                  </a:lnTo>
                  <a:lnTo>
                    <a:pt x="850768" y="1890429"/>
                  </a:lnTo>
                  <a:lnTo>
                    <a:pt x="898894" y="1894089"/>
                  </a:lnTo>
                  <a:lnTo>
                    <a:pt x="947661" y="1895322"/>
                  </a:lnTo>
                  <a:lnTo>
                    <a:pt x="996427" y="1894089"/>
                  </a:lnTo>
                  <a:lnTo>
                    <a:pt x="1044553" y="1890429"/>
                  </a:lnTo>
                  <a:lnTo>
                    <a:pt x="1091980" y="1884403"/>
                  </a:lnTo>
                  <a:lnTo>
                    <a:pt x="1138647" y="1876069"/>
                  </a:lnTo>
                  <a:lnTo>
                    <a:pt x="1184496" y="1865487"/>
                  </a:lnTo>
                  <a:lnTo>
                    <a:pt x="1229466" y="1852717"/>
                  </a:lnTo>
                  <a:lnTo>
                    <a:pt x="1273498" y="1837818"/>
                  </a:lnTo>
                  <a:lnTo>
                    <a:pt x="1316533" y="1820850"/>
                  </a:lnTo>
                  <a:lnTo>
                    <a:pt x="1358511" y="1801872"/>
                  </a:lnTo>
                  <a:lnTo>
                    <a:pt x="1399372" y="1780944"/>
                  </a:lnTo>
                  <a:lnTo>
                    <a:pt x="1439057" y="1758126"/>
                  </a:lnTo>
                  <a:lnTo>
                    <a:pt x="1477507" y="1733476"/>
                  </a:lnTo>
                  <a:lnTo>
                    <a:pt x="1514661" y="1707055"/>
                  </a:lnTo>
                  <a:lnTo>
                    <a:pt x="1550461" y="1678922"/>
                  </a:lnTo>
                  <a:lnTo>
                    <a:pt x="1584847" y="1649137"/>
                  </a:lnTo>
                  <a:lnTo>
                    <a:pt x="1617758" y="1617758"/>
                  </a:lnTo>
                  <a:lnTo>
                    <a:pt x="1649137" y="1584847"/>
                  </a:lnTo>
                  <a:lnTo>
                    <a:pt x="1678922" y="1550461"/>
                  </a:lnTo>
                  <a:lnTo>
                    <a:pt x="1707055" y="1514661"/>
                  </a:lnTo>
                  <a:lnTo>
                    <a:pt x="1733476" y="1477507"/>
                  </a:lnTo>
                  <a:lnTo>
                    <a:pt x="1758126" y="1439057"/>
                  </a:lnTo>
                  <a:lnTo>
                    <a:pt x="1780944" y="1399372"/>
                  </a:lnTo>
                  <a:lnTo>
                    <a:pt x="1801872" y="1358511"/>
                  </a:lnTo>
                  <a:lnTo>
                    <a:pt x="1820850" y="1316533"/>
                  </a:lnTo>
                  <a:lnTo>
                    <a:pt x="1837818" y="1273498"/>
                  </a:lnTo>
                  <a:lnTo>
                    <a:pt x="1852717" y="1229466"/>
                  </a:lnTo>
                  <a:lnTo>
                    <a:pt x="1865487" y="1184496"/>
                  </a:lnTo>
                  <a:lnTo>
                    <a:pt x="1876069" y="1138647"/>
                  </a:lnTo>
                  <a:lnTo>
                    <a:pt x="1884403" y="1091980"/>
                  </a:lnTo>
                  <a:lnTo>
                    <a:pt x="1890429" y="1044553"/>
                  </a:lnTo>
                  <a:lnTo>
                    <a:pt x="1894089" y="996427"/>
                  </a:lnTo>
                  <a:lnTo>
                    <a:pt x="1895322" y="947661"/>
                  </a:lnTo>
                  <a:lnTo>
                    <a:pt x="1894089" y="898894"/>
                  </a:lnTo>
                  <a:lnTo>
                    <a:pt x="1890429" y="850768"/>
                  </a:lnTo>
                  <a:lnTo>
                    <a:pt x="1884403" y="803341"/>
                  </a:lnTo>
                  <a:lnTo>
                    <a:pt x="1876069" y="756674"/>
                  </a:lnTo>
                  <a:lnTo>
                    <a:pt x="1865487" y="710825"/>
                  </a:lnTo>
                  <a:lnTo>
                    <a:pt x="1852717" y="665855"/>
                  </a:lnTo>
                  <a:lnTo>
                    <a:pt x="1837818" y="621823"/>
                  </a:lnTo>
                  <a:lnTo>
                    <a:pt x="1820850" y="578788"/>
                  </a:lnTo>
                  <a:lnTo>
                    <a:pt x="1801872" y="536810"/>
                  </a:lnTo>
                  <a:lnTo>
                    <a:pt x="1780944" y="495949"/>
                  </a:lnTo>
                  <a:lnTo>
                    <a:pt x="1758126" y="456264"/>
                  </a:lnTo>
                  <a:lnTo>
                    <a:pt x="1733476" y="417814"/>
                  </a:lnTo>
                  <a:lnTo>
                    <a:pt x="1707055" y="380660"/>
                  </a:lnTo>
                  <a:lnTo>
                    <a:pt x="1678922" y="344860"/>
                  </a:lnTo>
                  <a:lnTo>
                    <a:pt x="1649137" y="310474"/>
                  </a:lnTo>
                  <a:lnTo>
                    <a:pt x="1617758" y="277563"/>
                  </a:lnTo>
                  <a:lnTo>
                    <a:pt x="1584847" y="246184"/>
                  </a:lnTo>
                  <a:lnTo>
                    <a:pt x="1550461" y="216399"/>
                  </a:lnTo>
                  <a:lnTo>
                    <a:pt x="1514661" y="188266"/>
                  </a:lnTo>
                  <a:lnTo>
                    <a:pt x="1477507" y="161845"/>
                  </a:lnTo>
                  <a:lnTo>
                    <a:pt x="1439057" y="137195"/>
                  </a:lnTo>
                  <a:lnTo>
                    <a:pt x="1399372" y="114377"/>
                  </a:lnTo>
                  <a:lnTo>
                    <a:pt x="1358511" y="93449"/>
                  </a:lnTo>
                  <a:lnTo>
                    <a:pt x="1316533" y="74471"/>
                  </a:lnTo>
                  <a:lnTo>
                    <a:pt x="1273498" y="57503"/>
                  </a:lnTo>
                  <a:lnTo>
                    <a:pt x="1229466" y="42604"/>
                  </a:lnTo>
                  <a:lnTo>
                    <a:pt x="1184496" y="29834"/>
                  </a:lnTo>
                  <a:lnTo>
                    <a:pt x="1138647" y="19253"/>
                  </a:lnTo>
                  <a:lnTo>
                    <a:pt x="1091980" y="10919"/>
                  </a:lnTo>
                  <a:lnTo>
                    <a:pt x="1044553" y="4892"/>
                  </a:lnTo>
                  <a:lnTo>
                    <a:pt x="996427" y="1233"/>
                  </a:lnTo>
                  <a:lnTo>
                    <a:pt x="947661" y="0"/>
                  </a:lnTo>
                  <a:close/>
                </a:path>
              </a:pathLst>
            </a:custGeom>
            <a:solidFill>
              <a:srgbClr val="C31919">
                <a:alpha val="1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6" name="object 36" descr=""/>
            <p:cNvSpPr/>
            <p:nvPr/>
          </p:nvSpPr>
          <p:spPr>
            <a:xfrm>
              <a:off x="6952359" y="6592300"/>
              <a:ext cx="1895475" cy="1895475"/>
            </a:xfrm>
            <a:custGeom>
              <a:avLst/>
              <a:gdLst/>
              <a:ahLst/>
              <a:cxnLst/>
              <a:rect l="l" t="t" r="r" b="b"/>
              <a:pathLst>
                <a:path w="1895475" h="1895475">
                  <a:moveTo>
                    <a:pt x="947661" y="0"/>
                  </a:moveTo>
                  <a:lnTo>
                    <a:pt x="996427" y="1233"/>
                  </a:lnTo>
                  <a:lnTo>
                    <a:pt x="1044554" y="4892"/>
                  </a:lnTo>
                  <a:lnTo>
                    <a:pt x="1091980" y="10919"/>
                  </a:lnTo>
                  <a:lnTo>
                    <a:pt x="1138648" y="19253"/>
                  </a:lnTo>
                  <a:lnTo>
                    <a:pt x="1184496" y="29834"/>
                  </a:lnTo>
                  <a:lnTo>
                    <a:pt x="1229466" y="42604"/>
                  </a:lnTo>
                  <a:lnTo>
                    <a:pt x="1273498" y="57503"/>
                  </a:lnTo>
                  <a:lnTo>
                    <a:pt x="1316533" y="74471"/>
                  </a:lnTo>
                  <a:lnTo>
                    <a:pt x="1358511" y="93449"/>
                  </a:lnTo>
                  <a:lnTo>
                    <a:pt x="1399372" y="114377"/>
                  </a:lnTo>
                  <a:lnTo>
                    <a:pt x="1439058" y="137196"/>
                  </a:lnTo>
                  <a:lnTo>
                    <a:pt x="1477507" y="161845"/>
                  </a:lnTo>
                  <a:lnTo>
                    <a:pt x="1514662" y="188266"/>
                  </a:lnTo>
                  <a:lnTo>
                    <a:pt x="1550461" y="216399"/>
                  </a:lnTo>
                  <a:lnTo>
                    <a:pt x="1584847" y="246185"/>
                  </a:lnTo>
                  <a:lnTo>
                    <a:pt x="1617758" y="277563"/>
                  </a:lnTo>
                  <a:lnTo>
                    <a:pt x="1649137" y="310475"/>
                  </a:lnTo>
                  <a:lnTo>
                    <a:pt x="1678922" y="344860"/>
                  </a:lnTo>
                  <a:lnTo>
                    <a:pt x="1707055" y="380660"/>
                  </a:lnTo>
                  <a:lnTo>
                    <a:pt x="1733476" y="417814"/>
                  </a:lnTo>
                  <a:lnTo>
                    <a:pt x="1758126" y="456264"/>
                  </a:lnTo>
                  <a:lnTo>
                    <a:pt x="1780944" y="495949"/>
                  </a:lnTo>
                  <a:lnTo>
                    <a:pt x="1801872" y="536810"/>
                  </a:lnTo>
                  <a:lnTo>
                    <a:pt x="1820850" y="578788"/>
                  </a:lnTo>
                  <a:lnTo>
                    <a:pt x="1837818" y="621823"/>
                  </a:lnTo>
                  <a:lnTo>
                    <a:pt x="1852717" y="665855"/>
                  </a:lnTo>
                  <a:lnTo>
                    <a:pt x="1865487" y="710825"/>
                  </a:lnTo>
                  <a:lnTo>
                    <a:pt x="1876069" y="756674"/>
                  </a:lnTo>
                  <a:lnTo>
                    <a:pt x="1884403" y="803341"/>
                  </a:lnTo>
                  <a:lnTo>
                    <a:pt x="1890429" y="850768"/>
                  </a:lnTo>
                  <a:lnTo>
                    <a:pt x="1894089" y="898894"/>
                  </a:lnTo>
                  <a:lnTo>
                    <a:pt x="1895322" y="947661"/>
                  </a:lnTo>
                  <a:lnTo>
                    <a:pt x="1894089" y="996427"/>
                  </a:lnTo>
                  <a:lnTo>
                    <a:pt x="1890429" y="1044554"/>
                  </a:lnTo>
                  <a:lnTo>
                    <a:pt x="1884403" y="1091980"/>
                  </a:lnTo>
                  <a:lnTo>
                    <a:pt x="1876069" y="1138648"/>
                  </a:lnTo>
                  <a:lnTo>
                    <a:pt x="1865487" y="1184496"/>
                  </a:lnTo>
                  <a:lnTo>
                    <a:pt x="1852717" y="1229466"/>
                  </a:lnTo>
                  <a:lnTo>
                    <a:pt x="1837818" y="1273498"/>
                  </a:lnTo>
                  <a:lnTo>
                    <a:pt x="1820850" y="1316533"/>
                  </a:lnTo>
                  <a:lnTo>
                    <a:pt x="1801872" y="1358511"/>
                  </a:lnTo>
                  <a:lnTo>
                    <a:pt x="1780944" y="1399372"/>
                  </a:lnTo>
                  <a:lnTo>
                    <a:pt x="1758126" y="1439058"/>
                  </a:lnTo>
                  <a:lnTo>
                    <a:pt x="1733476" y="1477507"/>
                  </a:lnTo>
                  <a:lnTo>
                    <a:pt x="1707055" y="1514662"/>
                  </a:lnTo>
                  <a:lnTo>
                    <a:pt x="1678922" y="1550461"/>
                  </a:lnTo>
                  <a:lnTo>
                    <a:pt x="1649137" y="1584847"/>
                  </a:lnTo>
                  <a:lnTo>
                    <a:pt x="1617758" y="1617758"/>
                  </a:lnTo>
                  <a:lnTo>
                    <a:pt x="1584847" y="1649137"/>
                  </a:lnTo>
                  <a:lnTo>
                    <a:pt x="1550461" y="1678922"/>
                  </a:lnTo>
                  <a:lnTo>
                    <a:pt x="1514662" y="1707055"/>
                  </a:lnTo>
                  <a:lnTo>
                    <a:pt x="1477507" y="1733476"/>
                  </a:lnTo>
                  <a:lnTo>
                    <a:pt x="1439058" y="1758126"/>
                  </a:lnTo>
                  <a:lnTo>
                    <a:pt x="1399372" y="1780944"/>
                  </a:lnTo>
                  <a:lnTo>
                    <a:pt x="1358511" y="1801872"/>
                  </a:lnTo>
                  <a:lnTo>
                    <a:pt x="1316533" y="1820850"/>
                  </a:lnTo>
                  <a:lnTo>
                    <a:pt x="1273498" y="1837818"/>
                  </a:lnTo>
                  <a:lnTo>
                    <a:pt x="1229466" y="1852717"/>
                  </a:lnTo>
                  <a:lnTo>
                    <a:pt x="1184496" y="1865487"/>
                  </a:lnTo>
                  <a:lnTo>
                    <a:pt x="1138648" y="1876069"/>
                  </a:lnTo>
                  <a:lnTo>
                    <a:pt x="1091980" y="1884403"/>
                  </a:lnTo>
                  <a:lnTo>
                    <a:pt x="1044554" y="1890429"/>
                  </a:lnTo>
                  <a:lnTo>
                    <a:pt x="996427" y="1894089"/>
                  </a:lnTo>
                  <a:lnTo>
                    <a:pt x="947661" y="1895322"/>
                  </a:lnTo>
                  <a:lnTo>
                    <a:pt x="898894" y="1894089"/>
                  </a:lnTo>
                  <a:lnTo>
                    <a:pt x="850768" y="1890429"/>
                  </a:lnTo>
                  <a:lnTo>
                    <a:pt x="803341" y="1884403"/>
                  </a:lnTo>
                  <a:lnTo>
                    <a:pt x="756674" y="1876069"/>
                  </a:lnTo>
                  <a:lnTo>
                    <a:pt x="710825" y="1865487"/>
                  </a:lnTo>
                  <a:lnTo>
                    <a:pt x="665855" y="1852717"/>
                  </a:lnTo>
                  <a:lnTo>
                    <a:pt x="621823" y="1837818"/>
                  </a:lnTo>
                  <a:lnTo>
                    <a:pt x="578788" y="1820850"/>
                  </a:lnTo>
                  <a:lnTo>
                    <a:pt x="536810" y="1801872"/>
                  </a:lnTo>
                  <a:lnTo>
                    <a:pt x="495949" y="1780944"/>
                  </a:lnTo>
                  <a:lnTo>
                    <a:pt x="456264" y="1758126"/>
                  </a:lnTo>
                  <a:lnTo>
                    <a:pt x="417814" y="1733476"/>
                  </a:lnTo>
                  <a:lnTo>
                    <a:pt x="380660" y="1707055"/>
                  </a:lnTo>
                  <a:lnTo>
                    <a:pt x="344860" y="1678922"/>
                  </a:lnTo>
                  <a:lnTo>
                    <a:pt x="310475" y="1649137"/>
                  </a:lnTo>
                  <a:lnTo>
                    <a:pt x="277563" y="1617758"/>
                  </a:lnTo>
                  <a:lnTo>
                    <a:pt x="246185" y="1584847"/>
                  </a:lnTo>
                  <a:lnTo>
                    <a:pt x="216399" y="1550461"/>
                  </a:lnTo>
                  <a:lnTo>
                    <a:pt x="188266" y="1514662"/>
                  </a:lnTo>
                  <a:lnTo>
                    <a:pt x="161845" y="1477507"/>
                  </a:lnTo>
                  <a:lnTo>
                    <a:pt x="137196" y="1439058"/>
                  </a:lnTo>
                  <a:lnTo>
                    <a:pt x="114377" y="1399372"/>
                  </a:lnTo>
                  <a:lnTo>
                    <a:pt x="93449" y="1358511"/>
                  </a:lnTo>
                  <a:lnTo>
                    <a:pt x="74471" y="1316533"/>
                  </a:lnTo>
                  <a:lnTo>
                    <a:pt x="57503" y="1273498"/>
                  </a:lnTo>
                  <a:lnTo>
                    <a:pt x="42604" y="1229466"/>
                  </a:lnTo>
                  <a:lnTo>
                    <a:pt x="29834" y="1184496"/>
                  </a:lnTo>
                  <a:lnTo>
                    <a:pt x="19253" y="1138648"/>
                  </a:lnTo>
                  <a:lnTo>
                    <a:pt x="10919" y="1091980"/>
                  </a:lnTo>
                  <a:lnTo>
                    <a:pt x="4892" y="1044554"/>
                  </a:lnTo>
                  <a:lnTo>
                    <a:pt x="1233" y="996427"/>
                  </a:lnTo>
                  <a:lnTo>
                    <a:pt x="0" y="947661"/>
                  </a:lnTo>
                  <a:lnTo>
                    <a:pt x="1233" y="898894"/>
                  </a:lnTo>
                  <a:lnTo>
                    <a:pt x="4892" y="850768"/>
                  </a:lnTo>
                  <a:lnTo>
                    <a:pt x="10919" y="803341"/>
                  </a:lnTo>
                  <a:lnTo>
                    <a:pt x="19253" y="756674"/>
                  </a:lnTo>
                  <a:lnTo>
                    <a:pt x="29834" y="710825"/>
                  </a:lnTo>
                  <a:lnTo>
                    <a:pt x="42604" y="665855"/>
                  </a:lnTo>
                  <a:lnTo>
                    <a:pt x="57503" y="621823"/>
                  </a:lnTo>
                  <a:lnTo>
                    <a:pt x="74471" y="578788"/>
                  </a:lnTo>
                  <a:lnTo>
                    <a:pt x="93449" y="536810"/>
                  </a:lnTo>
                  <a:lnTo>
                    <a:pt x="114377" y="495949"/>
                  </a:lnTo>
                  <a:lnTo>
                    <a:pt x="137196" y="456264"/>
                  </a:lnTo>
                  <a:lnTo>
                    <a:pt x="161845" y="417814"/>
                  </a:lnTo>
                  <a:lnTo>
                    <a:pt x="188266" y="380660"/>
                  </a:lnTo>
                  <a:lnTo>
                    <a:pt x="216399" y="344860"/>
                  </a:lnTo>
                  <a:lnTo>
                    <a:pt x="246185" y="310475"/>
                  </a:lnTo>
                  <a:lnTo>
                    <a:pt x="277563" y="277563"/>
                  </a:lnTo>
                  <a:lnTo>
                    <a:pt x="310475" y="246185"/>
                  </a:lnTo>
                  <a:lnTo>
                    <a:pt x="344860" y="216399"/>
                  </a:lnTo>
                  <a:lnTo>
                    <a:pt x="380660" y="188266"/>
                  </a:lnTo>
                  <a:lnTo>
                    <a:pt x="417814" y="161845"/>
                  </a:lnTo>
                  <a:lnTo>
                    <a:pt x="456264" y="137196"/>
                  </a:lnTo>
                  <a:lnTo>
                    <a:pt x="495949" y="114377"/>
                  </a:lnTo>
                  <a:lnTo>
                    <a:pt x="536810" y="93449"/>
                  </a:lnTo>
                  <a:lnTo>
                    <a:pt x="578788" y="74471"/>
                  </a:lnTo>
                  <a:lnTo>
                    <a:pt x="621823" y="57503"/>
                  </a:lnTo>
                  <a:lnTo>
                    <a:pt x="665855" y="42604"/>
                  </a:lnTo>
                  <a:lnTo>
                    <a:pt x="710825" y="29834"/>
                  </a:lnTo>
                  <a:lnTo>
                    <a:pt x="756674" y="19253"/>
                  </a:lnTo>
                  <a:lnTo>
                    <a:pt x="803341" y="10919"/>
                  </a:lnTo>
                  <a:lnTo>
                    <a:pt x="850768" y="4892"/>
                  </a:lnTo>
                  <a:lnTo>
                    <a:pt x="898894" y="1233"/>
                  </a:lnTo>
                  <a:lnTo>
                    <a:pt x="947661" y="0"/>
                  </a:lnTo>
                </a:path>
              </a:pathLst>
            </a:custGeom>
            <a:ln w="29105">
              <a:solidFill>
                <a:srgbClr val="C31919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37" name="object 37" descr=""/>
          <p:cNvSpPr txBox="1"/>
          <p:nvPr/>
        </p:nvSpPr>
        <p:spPr>
          <a:xfrm>
            <a:off x="7256154" y="6928860"/>
            <a:ext cx="1278255" cy="119697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algn="ctr" marL="52069" marR="95885">
              <a:lnSpc>
                <a:spcPct val="107900"/>
              </a:lnSpc>
              <a:spcBef>
                <a:spcPts val="100"/>
              </a:spcBef>
            </a:pPr>
            <a:r>
              <a:rPr dirty="0" sz="1150" spc="95" b="1">
                <a:solidFill>
                  <a:srgbClr val="FFFFFF"/>
                </a:solidFill>
                <a:latin typeface="Roboto"/>
                <a:cs typeface="Roboto"/>
              </a:rPr>
              <a:t>¿AUMENTÓ</a:t>
            </a:r>
            <a:r>
              <a:rPr dirty="0" sz="1150" spc="235" b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150" spc="-25" b="1">
                <a:solidFill>
                  <a:srgbClr val="FFFFFF"/>
                </a:solidFill>
                <a:latin typeface="Roboto"/>
                <a:cs typeface="Roboto"/>
              </a:rPr>
              <a:t>EL </a:t>
            </a:r>
            <a:r>
              <a:rPr dirty="0" sz="1150" spc="70" b="1">
                <a:solidFill>
                  <a:srgbClr val="FFFFFF"/>
                </a:solidFill>
                <a:latin typeface="Roboto"/>
                <a:cs typeface="Roboto"/>
              </a:rPr>
              <a:t>APR? </a:t>
            </a:r>
            <a:endParaRPr sz="1150">
              <a:latin typeface="Roboto"/>
              <a:cs typeface="Roboto"/>
            </a:endParaRPr>
          </a:p>
          <a:p>
            <a:pPr algn="ctr">
              <a:lnSpc>
                <a:spcPct val="100000"/>
              </a:lnSpc>
              <a:spcBef>
                <a:spcPts val="685"/>
              </a:spcBef>
            </a:pPr>
            <a:r>
              <a:rPr dirty="0" sz="1150" spc="-25">
                <a:solidFill>
                  <a:srgbClr val="FFFFFF"/>
                </a:solidFill>
                <a:latin typeface="Roboto"/>
                <a:cs typeface="Roboto"/>
              </a:rPr>
              <a:t>SI</a:t>
            </a:r>
            <a:endParaRPr sz="1150">
              <a:latin typeface="Roboto"/>
              <a:cs typeface="Roboto"/>
            </a:endParaRPr>
          </a:p>
          <a:p>
            <a:pPr marL="12700" marR="5080" indent="144780">
              <a:lnSpc>
                <a:spcPct val="149500"/>
              </a:lnSpc>
              <a:spcBef>
                <a:spcPts val="55"/>
              </a:spcBef>
            </a:pPr>
            <a:r>
              <a:rPr dirty="0" sz="1150">
                <a:solidFill>
                  <a:srgbClr val="FFFFFF"/>
                </a:solidFill>
                <a:latin typeface="Roboto"/>
                <a:cs typeface="Roboto"/>
              </a:rPr>
              <a:t>Requiere</a:t>
            </a:r>
            <a:r>
              <a:rPr dirty="0" sz="1150" spc="20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150" spc="-20">
                <a:solidFill>
                  <a:srgbClr val="FFFFFF"/>
                </a:solidFill>
                <a:latin typeface="Roboto"/>
                <a:cs typeface="Roboto"/>
              </a:rPr>
              <a:t>TILA</a:t>
            </a:r>
            <a:r>
              <a:rPr dirty="0" sz="1150" spc="50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150">
                <a:solidFill>
                  <a:srgbClr val="FFFFFF"/>
                </a:solidFill>
                <a:latin typeface="Roboto"/>
                <a:cs typeface="Roboto"/>
              </a:rPr>
              <a:t>12</a:t>
            </a:r>
            <a:r>
              <a:rPr dirty="0" sz="1150" spc="6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150">
                <a:solidFill>
                  <a:srgbClr val="FFFFFF"/>
                </a:solidFill>
                <a:latin typeface="Roboto"/>
                <a:cs typeface="Roboto"/>
              </a:rPr>
              <a:t>C.F.R.</a:t>
            </a:r>
            <a:r>
              <a:rPr dirty="0" sz="1150" spc="6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150">
                <a:solidFill>
                  <a:srgbClr val="FFFFFF"/>
                </a:solidFill>
                <a:latin typeface="Roboto"/>
                <a:cs typeface="Roboto"/>
              </a:rPr>
              <a:t>§</a:t>
            </a:r>
            <a:r>
              <a:rPr dirty="0" sz="1150" spc="6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150" spc="80">
                <a:solidFill>
                  <a:srgbClr val="FFFFFF"/>
                </a:solidFill>
                <a:latin typeface="Roboto"/>
                <a:cs typeface="Roboto"/>
              </a:rPr>
              <a:t>22;.20</a:t>
            </a:r>
            <a:endParaRPr sz="1150">
              <a:latin typeface="Roboto"/>
              <a:cs typeface="Roboto"/>
            </a:endParaRPr>
          </a:p>
        </p:txBody>
      </p:sp>
      <p:grpSp>
        <p:nvGrpSpPr>
          <p:cNvPr id="38" name="object 38" descr=""/>
          <p:cNvGrpSpPr/>
          <p:nvPr/>
        </p:nvGrpSpPr>
        <p:grpSpPr>
          <a:xfrm>
            <a:off x="16700551" y="4205683"/>
            <a:ext cx="2165350" cy="2190115"/>
            <a:chOff x="16700551" y="4205683"/>
            <a:chExt cx="2165350" cy="2190115"/>
          </a:xfrm>
        </p:grpSpPr>
        <p:sp>
          <p:nvSpPr>
            <p:cNvPr id="39" name="object 39" descr=""/>
            <p:cNvSpPr/>
            <p:nvPr/>
          </p:nvSpPr>
          <p:spPr>
            <a:xfrm>
              <a:off x="16715095" y="4220235"/>
              <a:ext cx="2136140" cy="2160905"/>
            </a:xfrm>
            <a:custGeom>
              <a:avLst/>
              <a:gdLst/>
              <a:ahLst/>
              <a:cxnLst/>
              <a:rect l="l" t="t" r="r" b="b"/>
              <a:pathLst>
                <a:path w="2136140" h="2160904">
                  <a:moveTo>
                    <a:pt x="1067988" y="0"/>
                  </a:moveTo>
                  <a:lnTo>
                    <a:pt x="1020262" y="1590"/>
                  </a:lnTo>
                  <a:lnTo>
                    <a:pt x="973086" y="5218"/>
                  </a:lnTo>
                  <a:lnTo>
                    <a:pt x="926503" y="10841"/>
                  </a:lnTo>
                  <a:lnTo>
                    <a:pt x="880554" y="18416"/>
                  </a:lnTo>
                  <a:lnTo>
                    <a:pt x="835283" y="27899"/>
                  </a:lnTo>
                  <a:lnTo>
                    <a:pt x="790733" y="39247"/>
                  </a:lnTo>
                  <a:lnTo>
                    <a:pt x="746946" y="52417"/>
                  </a:lnTo>
                  <a:lnTo>
                    <a:pt x="703965" y="67365"/>
                  </a:lnTo>
                  <a:lnTo>
                    <a:pt x="661832" y="84050"/>
                  </a:lnTo>
                  <a:lnTo>
                    <a:pt x="620590" y="102426"/>
                  </a:lnTo>
                  <a:lnTo>
                    <a:pt x="580283" y="122452"/>
                  </a:lnTo>
                  <a:lnTo>
                    <a:pt x="540952" y="144084"/>
                  </a:lnTo>
                  <a:lnTo>
                    <a:pt x="502641" y="167279"/>
                  </a:lnTo>
                  <a:lnTo>
                    <a:pt x="465391" y="191993"/>
                  </a:lnTo>
                  <a:lnTo>
                    <a:pt x="429247" y="218183"/>
                  </a:lnTo>
                  <a:lnTo>
                    <a:pt x="394250" y="245807"/>
                  </a:lnTo>
                  <a:lnTo>
                    <a:pt x="360443" y="274820"/>
                  </a:lnTo>
                  <a:lnTo>
                    <a:pt x="327869" y="305180"/>
                  </a:lnTo>
                  <a:lnTo>
                    <a:pt x="296570" y="336844"/>
                  </a:lnTo>
                  <a:lnTo>
                    <a:pt x="266590" y="369769"/>
                  </a:lnTo>
                  <a:lnTo>
                    <a:pt x="237971" y="403910"/>
                  </a:lnTo>
                  <a:lnTo>
                    <a:pt x="210755" y="439225"/>
                  </a:lnTo>
                  <a:lnTo>
                    <a:pt x="184986" y="475671"/>
                  </a:lnTo>
                  <a:lnTo>
                    <a:pt x="160706" y="513205"/>
                  </a:lnTo>
                  <a:lnTo>
                    <a:pt x="137958" y="551783"/>
                  </a:lnTo>
                  <a:lnTo>
                    <a:pt x="116784" y="591362"/>
                  </a:lnTo>
                  <a:lnTo>
                    <a:pt x="97227" y="631899"/>
                  </a:lnTo>
                  <a:lnTo>
                    <a:pt x="79330" y="673351"/>
                  </a:lnTo>
                  <a:lnTo>
                    <a:pt x="63136" y="715674"/>
                  </a:lnTo>
                  <a:lnTo>
                    <a:pt x="48687" y="758826"/>
                  </a:lnTo>
                  <a:lnTo>
                    <a:pt x="36026" y="802763"/>
                  </a:lnTo>
                  <a:lnTo>
                    <a:pt x="25196" y="847442"/>
                  </a:lnTo>
                  <a:lnTo>
                    <a:pt x="16239" y="892819"/>
                  </a:lnTo>
                  <a:lnTo>
                    <a:pt x="9198" y="938852"/>
                  </a:lnTo>
                  <a:lnTo>
                    <a:pt x="4116" y="985498"/>
                  </a:lnTo>
                  <a:lnTo>
                    <a:pt x="1036" y="1032713"/>
                  </a:lnTo>
                  <a:lnTo>
                    <a:pt x="0" y="1080453"/>
                  </a:lnTo>
                  <a:lnTo>
                    <a:pt x="1036" y="1128194"/>
                  </a:lnTo>
                  <a:lnTo>
                    <a:pt x="4116" y="1175408"/>
                  </a:lnTo>
                  <a:lnTo>
                    <a:pt x="9198" y="1222054"/>
                  </a:lnTo>
                  <a:lnTo>
                    <a:pt x="16239" y="1268087"/>
                  </a:lnTo>
                  <a:lnTo>
                    <a:pt x="25196" y="1313464"/>
                  </a:lnTo>
                  <a:lnTo>
                    <a:pt x="36026" y="1358143"/>
                  </a:lnTo>
                  <a:lnTo>
                    <a:pt x="48687" y="1402080"/>
                  </a:lnTo>
                  <a:lnTo>
                    <a:pt x="63136" y="1445232"/>
                  </a:lnTo>
                  <a:lnTo>
                    <a:pt x="79330" y="1487555"/>
                  </a:lnTo>
                  <a:lnTo>
                    <a:pt x="97227" y="1529007"/>
                  </a:lnTo>
                  <a:lnTo>
                    <a:pt x="116784" y="1569544"/>
                  </a:lnTo>
                  <a:lnTo>
                    <a:pt x="137958" y="1609123"/>
                  </a:lnTo>
                  <a:lnTo>
                    <a:pt x="160706" y="1647701"/>
                  </a:lnTo>
                  <a:lnTo>
                    <a:pt x="184986" y="1685234"/>
                  </a:lnTo>
                  <a:lnTo>
                    <a:pt x="210755" y="1721681"/>
                  </a:lnTo>
                  <a:lnTo>
                    <a:pt x="237971" y="1756996"/>
                  </a:lnTo>
                  <a:lnTo>
                    <a:pt x="266590" y="1791137"/>
                  </a:lnTo>
                  <a:lnTo>
                    <a:pt x="296570" y="1824061"/>
                  </a:lnTo>
                  <a:lnTo>
                    <a:pt x="327869" y="1855725"/>
                  </a:lnTo>
                  <a:lnTo>
                    <a:pt x="360443" y="1886085"/>
                  </a:lnTo>
                  <a:lnTo>
                    <a:pt x="394250" y="1915099"/>
                  </a:lnTo>
                  <a:lnTo>
                    <a:pt x="429247" y="1942722"/>
                  </a:lnTo>
                  <a:lnTo>
                    <a:pt x="465391" y="1968913"/>
                  </a:lnTo>
                  <a:lnTo>
                    <a:pt x="502641" y="1993627"/>
                  </a:lnTo>
                  <a:lnTo>
                    <a:pt x="540952" y="2016822"/>
                  </a:lnTo>
                  <a:lnTo>
                    <a:pt x="580283" y="2038453"/>
                  </a:lnTo>
                  <a:lnTo>
                    <a:pt x="620590" y="2058479"/>
                  </a:lnTo>
                  <a:lnTo>
                    <a:pt x="661832" y="2076856"/>
                  </a:lnTo>
                  <a:lnTo>
                    <a:pt x="703965" y="2093540"/>
                  </a:lnTo>
                  <a:lnTo>
                    <a:pt x="746946" y="2108489"/>
                  </a:lnTo>
                  <a:lnTo>
                    <a:pt x="790733" y="2121659"/>
                  </a:lnTo>
                  <a:lnTo>
                    <a:pt x="835283" y="2133007"/>
                  </a:lnTo>
                  <a:lnTo>
                    <a:pt x="880554" y="2142490"/>
                  </a:lnTo>
                  <a:lnTo>
                    <a:pt x="926503" y="2150064"/>
                  </a:lnTo>
                  <a:lnTo>
                    <a:pt x="973086" y="2155687"/>
                  </a:lnTo>
                  <a:lnTo>
                    <a:pt x="1020262" y="2159316"/>
                  </a:lnTo>
                  <a:lnTo>
                    <a:pt x="1067988" y="2160906"/>
                  </a:lnTo>
                  <a:lnTo>
                    <a:pt x="1115714" y="2159316"/>
                  </a:lnTo>
                  <a:lnTo>
                    <a:pt x="1162890" y="2155687"/>
                  </a:lnTo>
                  <a:lnTo>
                    <a:pt x="1209473" y="2150064"/>
                  </a:lnTo>
                  <a:lnTo>
                    <a:pt x="1255422" y="2142490"/>
                  </a:lnTo>
                  <a:lnTo>
                    <a:pt x="1300693" y="2133007"/>
                  </a:lnTo>
                  <a:lnTo>
                    <a:pt x="1345243" y="2121659"/>
                  </a:lnTo>
                  <a:lnTo>
                    <a:pt x="1389030" y="2108489"/>
                  </a:lnTo>
                  <a:lnTo>
                    <a:pt x="1432012" y="2093540"/>
                  </a:lnTo>
                  <a:lnTo>
                    <a:pt x="1474144" y="2076856"/>
                  </a:lnTo>
                  <a:lnTo>
                    <a:pt x="1515386" y="2058479"/>
                  </a:lnTo>
                  <a:lnTo>
                    <a:pt x="1555693" y="2038453"/>
                  </a:lnTo>
                  <a:lnTo>
                    <a:pt x="1595024" y="2016822"/>
                  </a:lnTo>
                  <a:lnTo>
                    <a:pt x="1633335" y="1993627"/>
                  </a:lnTo>
                  <a:lnTo>
                    <a:pt x="1670585" y="1968913"/>
                  </a:lnTo>
                  <a:lnTo>
                    <a:pt x="1706729" y="1942723"/>
                  </a:lnTo>
                  <a:lnTo>
                    <a:pt x="1741727" y="1915099"/>
                  </a:lnTo>
                  <a:lnTo>
                    <a:pt x="1775533" y="1886086"/>
                  </a:lnTo>
                  <a:lnTo>
                    <a:pt x="1808108" y="1855725"/>
                  </a:lnTo>
                  <a:lnTo>
                    <a:pt x="1839406" y="1824062"/>
                  </a:lnTo>
                  <a:lnTo>
                    <a:pt x="1869386" y="1791137"/>
                  </a:lnTo>
                  <a:lnTo>
                    <a:pt x="1898005" y="1756996"/>
                  </a:lnTo>
                  <a:lnTo>
                    <a:pt x="1925221" y="1721681"/>
                  </a:lnTo>
                  <a:lnTo>
                    <a:pt x="1950990" y="1685235"/>
                  </a:lnTo>
                  <a:lnTo>
                    <a:pt x="1975270" y="1647701"/>
                  </a:lnTo>
                  <a:lnTo>
                    <a:pt x="1998019" y="1609123"/>
                  </a:lnTo>
                  <a:lnTo>
                    <a:pt x="2019193" y="1569544"/>
                  </a:lnTo>
                  <a:lnTo>
                    <a:pt x="2038749" y="1529007"/>
                  </a:lnTo>
                  <a:lnTo>
                    <a:pt x="2056646" y="1487555"/>
                  </a:lnTo>
                  <a:lnTo>
                    <a:pt x="2072840" y="1445232"/>
                  </a:lnTo>
                  <a:lnTo>
                    <a:pt x="2087289" y="1402080"/>
                  </a:lnTo>
                  <a:lnTo>
                    <a:pt x="2099950" y="1358144"/>
                  </a:lnTo>
                  <a:lnTo>
                    <a:pt x="2110780" y="1313465"/>
                  </a:lnTo>
                  <a:lnTo>
                    <a:pt x="2119737" y="1268087"/>
                  </a:lnTo>
                  <a:lnTo>
                    <a:pt x="2126778" y="1222054"/>
                  </a:lnTo>
                  <a:lnTo>
                    <a:pt x="2131860" y="1175408"/>
                  </a:lnTo>
                  <a:lnTo>
                    <a:pt x="2134940" y="1128194"/>
                  </a:lnTo>
                  <a:lnTo>
                    <a:pt x="2135977" y="1080453"/>
                  </a:lnTo>
                  <a:lnTo>
                    <a:pt x="2134940" y="1032713"/>
                  </a:lnTo>
                  <a:lnTo>
                    <a:pt x="2131860" y="985498"/>
                  </a:lnTo>
                  <a:lnTo>
                    <a:pt x="2126778" y="938852"/>
                  </a:lnTo>
                  <a:lnTo>
                    <a:pt x="2119737" y="892819"/>
                  </a:lnTo>
                  <a:lnTo>
                    <a:pt x="2110780" y="847442"/>
                  </a:lnTo>
                  <a:lnTo>
                    <a:pt x="2099950" y="802763"/>
                  </a:lnTo>
                  <a:lnTo>
                    <a:pt x="2087289" y="758826"/>
                  </a:lnTo>
                  <a:lnTo>
                    <a:pt x="2072840" y="715674"/>
                  </a:lnTo>
                  <a:lnTo>
                    <a:pt x="2056646" y="673351"/>
                  </a:lnTo>
                  <a:lnTo>
                    <a:pt x="2038749" y="631899"/>
                  </a:lnTo>
                  <a:lnTo>
                    <a:pt x="2019193" y="591362"/>
                  </a:lnTo>
                  <a:lnTo>
                    <a:pt x="1998019" y="551783"/>
                  </a:lnTo>
                  <a:lnTo>
                    <a:pt x="1975270" y="513205"/>
                  </a:lnTo>
                  <a:lnTo>
                    <a:pt x="1950990" y="475671"/>
                  </a:lnTo>
                  <a:lnTo>
                    <a:pt x="1925221" y="439225"/>
                  </a:lnTo>
                  <a:lnTo>
                    <a:pt x="1898005" y="403910"/>
                  </a:lnTo>
                  <a:lnTo>
                    <a:pt x="1869386" y="369769"/>
                  </a:lnTo>
                  <a:lnTo>
                    <a:pt x="1839406" y="336844"/>
                  </a:lnTo>
                  <a:lnTo>
                    <a:pt x="1808108" y="305180"/>
                  </a:lnTo>
                  <a:lnTo>
                    <a:pt x="1775533" y="274820"/>
                  </a:lnTo>
                  <a:lnTo>
                    <a:pt x="1741727" y="245807"/>
                  </a:lnTo>
                  <a:lnTo>
                    <a:pt x="1706729" y="218183"/>
                  </a:lnTo>
                  <a:lnTo>
                    <a:pt x="1670585" y="191993"/>
                  </a:lnTo>
                  <a:lnTo>
                    <a:pt x="1633335" y="167279"/>
                  </a:lnTo>
                  <a:lnTo>
                    <a:pt x="1595024" y="144084"/>
                  </a:lnTo>
                  <a:lnTo>
                    <a:pt x="1555693" y="122452"/>
                  </a:lnTo>
                  <a:lnTo>
                    <a:pt x="1515386" y="102426"/>
                  </a:lnTo>
                  <a:lnTo>
                    <a:pt x="1474144" y="84050"/>
                  </a:lnTo>
                  <a:lnTo>
                    <a:pt x="1432012" y="67365"/>
                  </a:lnTo>
                  <a:lnTo>
                    <a:pt x="1389030" y="52417"/>
                  </a:lnTo>
                  <a:lnTo>
                    <a:pt x="1345243" y="39247"/>
                  </a:lnTo>
                  <a:lnTo>
                    <a:pt x="1300693" y="27899"/>
                  </a:lnTo>
                  <a:lnTo>
                    <a:pt x="1255422" y="18416"/>
                  </a:lnTo>
                  <a:lnTo>
                    <a:pt x="1209473" y="10841"/>
                  </a:lnTo>
                  <a:lnTo>
                    <a:pt x="1162890" y="5218"/>
                  </a:lnTo>
                  <a:lnTo>
                    <a:pt x="1115714" y="1590"/>
                  </a:lnTo>
                  <a:lnTo>
                    <a:pt x="1067988" y="0"/>
                  </a:lnTo>
                  <a:close/>
                </a:path>
              </a:pathLst>
            </a:custGeom>
            <a:solidFill>
              <a:srgbClr val="C31919">
                <a:alpha val="1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0" name="object 40" descr=""/>
            <p:cNvSpPr/>
            <p:nvPr/>
          </p:nvSpPr>
          <p:spPr>
            <a:xfrm>
              <a:off x="16715103" y="4220235"/>
              <a:ext cx="2136140" cy="2160905"/>
            </a:xfrm>
            <a:custGeom>
              <a:avLst/>
              <a:gdLst/>
              <a:ahLst/>
              <a:cxnLst/>
              <a:rect l="l" t="t" r="r" b="b"/>
              <a:pathLst>
                <a:path w="2136140" h="2160904">
                  <a:moveTo>
                    <a:pt x="1067985" y="0"/>
                  </a:moveTo>
                  <a:lnTo>
                    <a:pt x="1115711" y="1590"/>
                  </a:lnTo>
                  <a:lnTo>
                    <a:pt x="1162886" y="5218"/>
                  </a:lnTo>
                  <a:lnTo>
                    <a:pt x="1209470" y="10841"/>
                  </a:lnTo>
                  <a:lnTo>
                    <a:pt x="1255418" y="18416"/>
                  </a:lnTo>
                  <a:lnTo>
                    <a:pt x="1300689" y="27899"/>
                  </a:lnTo>
                  <a:lnTo>
                    <a:pt x="1345239" y="39247"/>
                  </a:lnTo>
                  <a:lnTo>
                    <a:pt x="1389026" y="52417"/>
                  </a:lnTo>
                  <a:lnTo>
                    <a:pt x="1432007" y="67365"/>
                  </a:lnTo>
                  <a:lnTo>
                    <a:pt x="1474140" y="84050"/>
                  </a:lnTo>
                  <a:lnTo>
                    <a:pt x="1515381" y="102426"/>
                  </a:lnTo>
                  <a:lnTo>
                    <a:pt x="1555688" y="122452"/>
                  </a:lnTo>
                  <a:lnTo>
                    <a:pt x="1595019" y="144084"/>
                  </a:lnTo>
                  <a:lnTo>
                    <a:pt x="1633330" y="167278"/>
                  </a:lnTo>
                  <a:lnTo>
                    <a:pt x="1670580" y="191993"/>
                  </a:lnTo>
                  <a:lnTo>
                    <a:pt x="1706724" y="218183"/>
                  </a:lnTo>
                  <a:lnTo>
                    <a:pt x="1741721" y="245806"/>
                  </a:lnTo>
                  <a:lnTo>
                    <a:pt x="1775528" y="274820"/>
                  </a:lnTo>
                  <a:lnTo>
                    <a:pt x="1808102" y="305180"/>
                  </a:lnTo>
                  <a:lnTo>
                    <a:pt x="1839400" y="336844"/>
                  </a:lnTo>
                  <a:lnTo>
                    <a:pt x="1869381" y="369768"/>
                  </a:lnTo>
                  <a:lnTo>
                    <a:pt x="1898000" y="403910"/>
                  </a:lnTo>
                  <a:lnTo>
                    <a:pt x="1925215" y="439225"/>
                  </a:lnTo>
                  <a:lnTo>
                    <a:pt x="1950985" y="475671"/>
                  </a:lnTo>
                  <a:lnTo>
                    <a:pt x="1975265" y="513205"/>
                  </a:lnTo>
                  <a:lnTo>
                    <a:pt x="1998013" y="551782"/>
                  </a:lnTo>
                  <a:lnTo>
                    <a:pt x="2019187" y="591362"/>
                  </a:lnTo>
                  <a:lnTo>
                    <a:pt x="2038744" y="631899"/>
                  </a:lnTo>
                  <a:lnTo>
                    <a:pt x="2056640" y="673350"/>
                  </a:lnTo>
                  <a:lnTo>
                    <a:pt x="2072835" y="715674"/>
                  </a:lnTo>
                  <a:lnTo>
                    <a:pt x="2087283" y="758825"/>
                  </a:lnTo>
                  <a:lnTo>
                    <a:pt x="2099944" y="802762"/>
                  </a:lnTo>
                  <a:lnTo>
                    <a:pt x="2110775" y="847441"/>
                  </a:lnTo>
                  <a:lnTo>
                    <a:pt x="2119732" y="892819"/>
                  </a:lnTo>
                  <a:lnTo>
                    <a:pt x="2126772" y="938852"/>
                  </a:lnTo>
                  <a:lnTo>
                    <a:pt x="2131854" y="985497"/>
                  </a:lnTo>
                  <a:lnTo>
                    <a:pt x="2134935" y="1032712"/>
                  </a:lnTo>
                  <a:lnTo>
                    <a:pt x="2135971" y="1080453"/>
                  </a:lnTo>
                  <a:lnTo>
                    <a:pt x="2134935" y="1128193"/>
                  </a:lnTo>
                  <a:lnTo>
                    <a:pt x="2131854" y="1175408"/>
                  </a:lnTo>
                  <a:lnTo>
                    <a:pt x="2126772" y="1222053"/>
                  </a:lnTo>
                  <a:lnTo>
                    <a:pt x="2119732" y="1268086"/>
                  </a:lnTo>
                  <a:lnTo>
                    <a:pt x="2110775" y="1313464"/>
                  </a:lnTo>
                  <a:lnTo>
                    <a:pt x="2099944" y="1358143"/>
                  </a:lnTo>
                  <a:lnTo>
                    <a:pt x="2087283" y="1402080"/>
                  </a:lnTo>
                  <a:lnTo>
                    <a:pt x="2072835" y="1445231"/>
                  </a:lnTo>
                  <a:lnTo>
                    <a:pt x="2056640" y="1487555"/>
                  </a:lnTo>
                  <a:lnTo>
                    <a:pt x="2038744" y="1529006"/>
                  </a:lnTo>
                  <a:lnTo>
                    <a:pt x="2019187" y="1569544"/>
                  </a:lnTo>
                  <a:lnTo>
                    <a:pt x="1998013" y="1609123"/>
                  </a:lnTo>
                  <a:lnTo>
                    <a:pt x="1975265" y="1647701"/>
                  </a:lnTo>
                  <a:lnTo>
                    <a:pt x="1950985" y="1685234"/>
                  </a:lnTo>
                  <a:lnTo>
                    <a:pt x="1925215" y="1721680"/>
                  </a:lnTo>
                  <a:lnTo>
                    <a:pt x="1898000" y="1756995"/>
                  </a:lnTo>
                  <a:lnTo>
                    <a:pt x="1869381" y="1791137"/>
                  </a:lnTo>
                  <a:lnTo>
                    <a:pt x="1839400" y="1824061"/>
                  </a:lnTo>
                  <a:lnTo>
                    <a:pt x="1808102" y="1855725"/>
                  </a:lnTo>
                  <a:lnTo>
                    <a:pt x="1775528" y="1886085"/>
                  </a:lnTo>
                  <a:lnTo>
                    <a:pt x="1741721" y="1915099"/>
                  </a:lnTo>
                  <a:lnTo>
                    <a:pt x="1706724" y="1942722"/>
                  </a:lnTo>
                  <a:lnTo>
                    <a:pt x="1670580" y="1968913"/>
                  </a:lnTo>
                  <a:lnTo>
                    <a:pt x="1633330" y="1993627"/>
                  </a:lnTo>
                  <a:lnTo>
                    <a:pt x="1595019" y="2016821"/>
                  </a:lnTo>
                  <a:lnTo>
                    <a:pt x="1555688" y="2038453"/>
                  </a:lnTo>
                  <a:lnTo>
                    <a:pt x="1515381" y="2058479"/>
                  </a:lnTo>
                  <a:lnTo>
                    <a:pt x="1474140" y="2076855"/>
                  </a:lnTo>
                  <a:lnTo>
                    <a:pt x="1432007" y="2093540"/>
                  </a:lnTo>
                  <a:lnTo>
                    <a:pt x="1389026" y="2108489"/>
                  </a:lnTo>
                  <a:lnTo>
                    <a:pt x="1345239" y="2121659"/>
                  </a:lnTo>
                  <a:lnTo>
                    <a:pt x="1300689" y="2133007"/>
                  </a:lnTo>
                  <a:lnTo>
                    <a:pt x="1255418" y="2142490"/>
                  </a:lnTo>
                  <a:lnTo>
                    <a:pt x="1209470" y="2150064"/>
                  </a:lnTo>
                  <a:lnTo>
                    <a:pt x="1162886" y="2155687"/>
                  </a:lnTo>
                  <a:lnTo>
                    <a:pt x="1115711" y="2159315"/>
                  </a:lnTo>
                  <a:lnTo>
                    <a:pt x="1067985" y="2160906"/>
                  </a:lnTo>
                  <a:lnTo>
                    <a:pt x="1020260" y="2159315"/>
                  </a:lnTo>
                  <a:lnTo>
                    <a:pt x="973084" y="2155687"/>
                  </a:lnTo>
                  <a:lnTo>
                    <a:pt x="926501" y="2150064"/>
                  </a:lnTo>
                  <a:lnTo>
                    <a:pt x="880553" y="2142490"/>
                  </a:lnTo>
                  <a:lnTo>
                    <a:pt x="835282" y="2133007"/>
                  </a:lnTo>
                  <a:lnTo>
                    <a:pt x="790732" y="2121659"/>
                  </a:lnTo>
                  <a:lnTo>
                    <a:pt x="746945" y="2108489"/>
                  </a:lnTo>
                  <a:lnTo>
                    <a:pt x="703964" y="2093540"/>
                  </a:lnTo>
                  <a:lnTo>
                    <a:pt x="661831" y="2076855"/>
                  </a:lnTo>
                  <a:lnTo>
                    <a:pt x="620590" y="2058479"/>
                  </a:lnTo>
                  <a:lnTo>
                    <a:pt x="580283" y="2038453"/>
                  </a:lnTo>
                  <a:lnTo>
                    <a:pt x="540952" y="2016821"/>
                  </a:lnTo>
                  <a:lnTo>
                    <a:pt x="502640" y="1993627"/>
                  </a:lnTo>
                  <a:lnTo>
                    <a:pt x="465391" y="1968913"/>
                  </a:lnTo>
                  <a:lnTo>
                    <a:pt x="429247" y="1942722"/>
                  </a:lnTo>
                  <a:lnTo>
                    <a:pt x="394250" y="1915099"/>
                  </a:lnTo>
                  <a:lnTo>
                    <a:pt x="360443" y="1886085"/>
                  </a:lnTo>
                  <a:lnTo>
                    <a:pt x="327869" y="1855725"/>
                  </a:lnTo>
                  <a:lnTo>
                    <a:pt x="296570" y="1824061"/>
                  </a:lnTo>
                  <a:lnTo>
                    <a:pt x="266590" y="1791137"/>
                  </a:lnTo>
                  <a:lnTo>
                    <a:pt x="237971" y="1756995"/>
                  </a:lnTo>
                  <a:lnTo>
                    <a:pt x="210755" y="1721680"/>
                  </a:lnTo>
                  <a:lnTo>
                    <a:pt x="184986" y="1685234"/>
                  </a:lnTo>
                  <a:lnTo>
                    <a:pt x="160706" y="1647701"/>
                  </a:lnTo>
                  <a:lnTo>
                    <a:pt x="137958" y="1609123"/>
                  </a:lnTo>
                  <a:lnTo>
                    <a:pt x="116784" y="1569544"/>
                  </a:lnTo>
                  <a:lnTo>
                    <a:pt x="97227" y="1529006"/>
                  </a:lnTo>
                  <a:lnTo>
                    <a:pt x="79330" y="1487555"/>
                  </a:lnTo>
                  <a:lnTo>
                    <a:pt x="63136" y="1445231"/>
                  </a:lnTo>
                  <a:lnTo>
                    <a:pt x="48687" y="1402080"/>
                  </a:lnTo>
                  <a:lnTo>
                    <a:pt x="36026" y="1358143"/>
                  </a:lnTo>
                  <a:lnTo>
                    <a:pt x="25196" y="1313464"/>
                  </a:lnTo>
                  <a:lnTo>
                    <a:pt x="16239" y="1268086"/>
                  </a:lnTo>
                  <a:lnTo>
                    <a:pt x="9198" y="1222053"/>
                  </a:lnTo>
                  <a:lnTo>
                    <a:pt x="4116" y="1175408"/>
                  </a:lnTo>
                  <a:lnTo>
                    <a:pt x="1036" y="1128193"/>
                  </a:lnTo>
                  <a:lnTo>
                    <a:pt x="0" y="1080453"/>
                  </a:lnTo>
                  <a:lnTo>
                    <a:pt x="1036" y="1032712"/>
                  </a:lnTo>
                  <a:lnTo>
                    <a:pt x="4116" y="985497"/>
                  </a:lnTo>
                  <a:lnTo>
                    <a:pt x="9198" y="938852"/>
                  </a:lnTo>
                  <a:lnTo>
                    <a:pt x="16239" y="892819"/>
                  </a:lnTo>
                  <a:lnTo>
                    <a:pt x="25196" y="847441"/>
                  </a:lnTo>
                  <a:lnTo>
                    <a:pt x="36026" y="802762"/>
                  </a:lnTo>
                  <a:lnTo>
                    <a:pt x="48687" y="758825"/>
                  </a:lnTo>
                  <a:lnTo>
                    <a:pt x="63136" y="715674"/>
                  </a:lnTo>
                  <a:lnTo>
                    <a:pt x="79330" y="673350"/>
                  </a:lnTo>
                  <a:lnTo>
                    <a:pt x="97227" y="631899"/>
                  </a:lnTo>
                  <a:lnTo>
                    <a:pt x="116784" y="591361"/>
                  </a:lnTo>
                  <a:lnTo>
                    <a:pt x="137958" y="551782"/>
                  </a:lnTo>
                  <a:lnTo>
                    <a:pt x="160706" y="513204"/>
                  </a:lnTo>
                  <a:lnTo>
                    <a:pt x="184986" y="475671"/>
                  </a:lnTo>
                  <a:lnTo>
                    <a:pt x="210755" y="439225"/>
                  </a:lnTo>
                  <a:lnTo>
                    <a:pt x="237971" y="403910"/>
                  </a:lnTo>
                  <a:lnTo>
                    <a:pt x="266590" y="369768"/>
                  </a:lnTo>
                  <a:lnTo>
                    <a:pt x="296570" y="336844"/>
                  </a:lnTo>
                  <a:lnTo>
                    <a:pt x="327869" y="305180"/>
                  </a:lnTo>
                  <a:lnTo>
                    <a:pt x="360443" y="274820"/>
                  </a:lnTo>
                  <a:lnTo>
                    <a:pt x="394250" y="245806"/>
                  </a:lnTo>
                  <a:lnTo>
                    <a:pt x="429247" y="218183"/>
                  </a:lnTo>
                  <a:lnTo>
                    <a:pt x="465391" y="191992"/>
                  </a:lnTo>
                  <a:lnTo>
                    <a:pt x="502641" y="167278"/>
                  </a:lnTo>
                  <a:lnTo>
                    <a:pt x="540952" y="144084"/>
                  </a:lnTo>
                  <a:lnTo>
                    <a:pt x="580283" y="122452"/>
                  </a:lnTo>
                  <a:lnTo>
                    <a:pt x="620590" y="102426"/>
                  </a:lnTo>
                  <a:lnTo>
                    <a:pt x="661831" y="84050"/>
                  </a:lnTo>
                  <a:lnTo>
                    <a:pt x="703964" y="67365"/>
                  </a:lnTo>
                  <a:lnTo>
                    <a:pt x="746945" y="52417"/>
                  </a:lnTo>
                  <a:lnTo>
                    <a:pt x="790732" y="39247"/>
                  </a:lnTo>
                  <a:lnTo>
                    <a:pt x="835282" y="27899"/>
                  </a:lnTo>
                  <a:lnTo>
                    <a:pt x="880553" y="18416"/>
                  </a:lnTo>
                  <a:lnTo>
                    <a:pt x="926501" y="10841"/>
                  </a:lnTo>
                  <a:lnTo>
                    <a:pt x="973084" y="5218"/>
                  </a:lnTo>
                  <a:lnTo>
                    <a:pt x="1020260" y="1590"/>
                  </a:lnTo>
                  <a:lnTo>
                    <a:pt x="1067985" y="0"/>
                  </a:lnTo>
                </a:path>
              </a:pathLst>
            </a:custGeom>
            <a:ln w="29105">
              <a:solidFill>
                <a:srgbClr val="C31919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41" name="object 41" descr=""/>
          <p:cNvSpPr txBox="1"/>
          <p:nvPr/>
        </p:nvSpPr>
        <p:spPr>
          <a:xfrm>
            <a:off x="17048210" y="4949714"/>
            <a:ext cx="1463675" cy="6731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algn="ctr" marL="12065" marR="5080" indent="-36830">
              <a:lnSpc>
                <a:spcPct val="107900"/>
              </a:lnSpc>
              <a:spcBef>
                <a:spcPts val="100"/>
              </a:spcBef>
            </a:pPr>
            <a:r>
              <a:rPr dirty="0" sz="1150" spc="80" b="1">
                <a:solidFill>
                  <a:srgbClr val="FFFFFF"/>
                </a:solidFill>
                <a:latin typeface="Roboto"/>
                <a:cs typeface="Roboto"/>
              </a:rPr>
              <a:t>NUEVO</a:t>
            </a:r>
            <a:r>
              <a:rPr dirty="0" sz="1150" spc="220" b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150" spc="95" b="1">
                <a:solidFill>
                  <a:srgbClr val="FFFFFF"/>
                </a:solidFill>
                <a:latin typeface="Roboto"/>
                <a:cs typeface="Roboto"/>
              </a:rPr>
              <a:t>BALANCE </a:t>
            </a:r>
            <a:r>
              <a:rPr dirty="0" sz="1150" spc="50" b="1">
                <a:solidFill>
                  <a:srgbClr val="FFFFFF"/>
                </a:solidFill>
                <a:latin typeface="Roboto"/>
                <a:cs typeface="Roboto"/>
              </a:rPr>
              <a:t>DE</a:t>
            </a:r>
            <a:r>
              <a:rPr dirty="0" sz="1150" spc="225" b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150" spc="90" b="1">
                <a:solidFill>
                  <a:srgbClr val="FFFFFF"/>
                </a:solidFill>
                <a:latin typeface="Roboto"/>
                <a:cs typeface="Roboto"/>
              </a:rPr>
              <a:t>MODIFICACIÓN</a:t>
            </a:r>
            <a:endParaRPr sz="1150">
              <a:latin typeface="Roboto"/>
              <a:cs typeface="Roboto"/>
            </a:endParaRPr>
          </a:p>
          <a:p>
            <a:pPr algn="ctr" marL="14604">
              <a:lnSpc>
                <a:spcPct val="100000"/>
              </a:lnSpc>
              <a:spcBef>
                <a:spcPts val="740"/>
              </a:spcBef>
            </a:pPr>
            <a:r>
              <a:rPr dirty="0" sz="1150" spc="-10">
                <a:solidFill>
                  <a:srgbClr val="4AAF30"/>
                </a:solidFill>
                <a:latin typeface="Roboto"/>
                <a:cs typeface="Roboto"/>
              </a:rPr>
              <a:t>$341,0OO.9O</a:t>
            </a:r>
            <a:endParaRPr sz="1150">
              <a:latin typeface="Roboto"/>
              <a:cs typeface="Roboto"/>
            </a:endParaRPr>
          </a:p>
        </p:txBody>
      </p:sp>
      <p:sp>
        <p:nvSpPr>
          <p:cNvPr id="43" name="object 43" descr="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35560">
              <a:lnSpc>
                <a:spcPts val="2035"/>
              </a:lnSpc>
            </a:pPr>
            <a:r>
              <a:rPr dirty="0" spc="270"/>
              <a:t>;</a:t>
            </a:r>
            <a:r>
              <a:rPr dirty="0" spc="270"/>
              <a:t>5</a:t>
            </a:r>
          </a:p>
        </p:txBody>
      </p:sp>
      <p:sp>
        <p:nvSpPr>
          <p:cNvPr id="44" name="object 44" descr="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698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55"/>
              </a:spcBef>
            </a:pPr>
            <a:r>
              <a:rPr dirty="0"/>
              <a:t>©2023</a:t>
            </a:r>
            <a:r>
              <a:rPr dirty="0" spc="290"/>
              <a:t> </a:t>
            </a:r>
            <a:r>
              <a:rPr dirty="0"/>
              <a:t>Proprietary</a:t>
            </a:r>
            <a:r>
              <a:rPr dirty="0" spc="290"/>
              <a:t> </a:t>
            </a:r>
            <a:r>
              <a:rPr dirty="0"/>
              <a:t>and</a:t>
            </a:r>
            <a:r>
              <a:rPr dirty="0" spc="295"/>
              <a:t> </a:t>
            </a:r>
            <a:r>
              <a:rPr dirty="0"/>
              <a:t>Confidential.</a:t>
            </a:r>
            <a:r>
              <a:rPr dirty="0" spc="290"/>
              <a:t> </a:t>
            </a:r>
            <a:r>
              <a:rPr dirty="0"/>
              <a:t>All</a:t>
            </a:r>
            <a:r>
              <a:rPr dirty="0" spc="295"/>
              <a:t> </a:t>
            </a:r>
            <a:r>
              <a:rPr dirty="0"/>
              <a:t>Rights</a:t>
            </a:r>
            <a:r>
              <a:rPr dirty="0" spc="290"/>
              <a:t> </a:t>
            </a:r>
            <a:r>
              <a:rPr dirty="0" spc="-10"/>
              <a:t>Reserved.</a:t>
            </a:r>
          </a:p>
        </p:txBody>
      </p:sp>
      <p:sp>
        <p:nvSpPr>
          <p:cNvPr id="42" name="object 42" descr=""/>
          <p:cNvSpPr txBox="1"/>
          <p:nvPr/>
        </p:nvSpPr>
        <p:spPr>
          <a:xfrm>
            <a:off x="15931277" y="7014323"/>
            <a:ext cx="3100070" cy="2008505"/>
          </a:xfrm>
          <a:prstGeom prst="rect">
            <a:avLst/>
          </a:prstGeom>
          <a:solidFill>
            <a:srgbClr val="C31919">
              <a:alpha val="19999"/>
            </a:srgbClr>
          </a:solidFill>
          <a:ln w="29105">
            <a:solidFill>
              <a:srgbClr val="C31919"/>
            </a:solidFill>
          </a:ln>
        </p:spPr>
        <p:txBody>
          <a:bodyPr wrap="square" lIns="0" tIns="508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40"/>
              </a:spcBef>
            </a:pPr>
            <a:endParaRPr sz="1000">
              <a:latin typeface="Times New Roman"/>
              <a:cs typeface="Times New Roman"/>
            </a:endParaRPr>
          </a:p>
          <a:p>
            <a:pPr algn="ctr" marL="1270">
              <a:lnSpc>
                <a:spcPct val="100000"/>
              </a:lnSpc>
            </a:pPr>
            <a:r>
              <a:rPr dirty="0" sz="1150" spc="50" b="1">
                <a:solidFill>
                  <a:srgbClr val="FFFFFF"/>
                </a:solidFill>
                <a:latin typeface="Roboto"/>
                <a:cs typeface="Roboto"/>
              </a:rPr>
              <a:t>SI</a:t>
            </a:r>
            <a:r>
              <a:rPr dirty="0" sz="1150" spc="260" b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150" spc="95" b="1">
                <a:solidFill>
                  <a:srgbClr val="FFFFFF"/>
                </a:solidFill>
                <a:latin typeface="Roboto"/>
                <a:cs typeface="Roboto"/>
              </a:rPr>
              <a:t>AUMENTÓ</a:t>
            </a:r>
            <a:r>
              <a:rPr dirty="0" sz="1150" spc="250" b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150" b="1">
                <a:solidFill>
                  <a:srgbClr val="FFFFFF"/>
                </a:solidFill>
                <a:latin typeface="Roboto"/>
                <a:cs typeface="Roboto"/>
              </a:rPr>
              <a:t>EL</a:t>
            </a:r>
            <a:r>
              <a:rPr dirty="0" sz="1150" spc="260" b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150" spc="85" b="1">
                <a:solidFill>
                  <a:srgbClr val="FFFFFF"/>
                </a:solidFill>
                <a:latin typeface="Roboto"/>
                <a:cs typeface="Roboto"/>
              </a:rPr>
              <a:t>PRINCIPAL: </a:t>
            </a:r>
            <a:endParaRPr sz="1150">
              <a:latin typeface="Roboto"/>
              <a:cs typeface="Roboto"/>
            </a:endParaRPr>
          </a:p>
          <a:p>
            <a:pPr algn="ctr" marL="484505" marR="481330">
              <a:lnSpc>
                <a:spcPct val="149500"/>
              </a:lnSpc>
              <a:spcBef>
                <a:spcPts val="55"/>
              </a:spcBef>
            </a:pPr>
            <a:r>
              <a:rPr dirty="0" sz="1150">
                <a:solidFill>
                  <a:srgbClr val="FFFFFF"/>
                </a:solidFill>
                <a:latin typeface="Roboto"/>
                <a:cs typeface="Roboto"/>
              </a:rPr>
              <a:t>Se</a:t>
            </a:r>
            <a:r>
              <a:rPr dirty="0" sz="1150" spc="12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150">
                <a:solidFill>
                  <a:srgbClr val="FFFFFF"/>
                </a:solidFill>
                <a:latin typeface="Roboto"/>
                <a:cs typeface="Roboto"/>
              </a:rPr>
              <a:t>considera</a:t>
            </a:r>
            <a:r>
              <a:rPr dirty="0" sz="1150" spc="13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150" spc="-10">
                <a:solidFill>
                  <a:srgbClr val="FFFFFF"/>
                </a:solidFill>
                <a:latin typeface="Roboto"/>
                <a:cs typeface="Roboto"/>
              </a:rPr>
              <a:t>Refinanciamiento </a:t>
            </a:r>
            <a:r>
              <a:rPr dirty="0" sz="1150">
                <a:solidFill>
                  <a:srgbClr val="FFFFFF"/>
                </a:solidFill>
                <a:latin typeface="Roboto"/>
                <a:cs typeface="Roboto"/>
              </a:rPr>
              <a:t>12</a:t>
            </a:r>
            <a:r>
              <a:rPr dirty="0" sz="1150" spc="6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150">
                <a:solidFill>
                  <a:srgbClr val="FFFFFF"/>
                </a:solidFill>
                <a:latin typeface="Roboto"/>
                <a:cs typeface="Roboto"/>
              </a:rPr>
              <a:t>C.F.R.</a:t>
            </a:r>
            <a:r>
              <a:rPr dirty="0" sz="1150" spc="6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150">
                <a:solidFill>
                  <a:srgbClr val="FFFFFF"/>
                </a:solidFill>
                <a:latin typeface="Roboto"/>
                <a:cs typeface="Roboto"/>
              </a:rPr>
              <a:t>§</a:t>
            </a:r>
            <a:r>
              <a:rPr dirty="0" sz="1150" spc="6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150" spc="80">
                <a:solidFill>
                  <a:srgbClr val="FFFFFF"/>
                </a:solidFill>
                <a:latin typeface="Roboto"/>
                <a:cs typeface="Roboto"/>
              </a:rPr>
              <a:t>22;.20</a:t>
            </a:r>
            <a:endParaRPr sz="1150">
              <a:latin typeface="Roboto"/>
              <a:cs typeface="Roboto"/>
            </a:endParaRPr>
          </a:p>
          <a:p>
            <a:pPr algn="ctr" marL="292100" marR="287020">
              <a:lnSpc>
                <a:spcPct val="149500"/>
              </a:lnSpc>
              <a:spcBef>
                <a:spcPts val="60"/>
              </a:spcBef>
            </a:pPr>
            <a:r>
              <a:rPr dirty="0" sz="1150">
                <a:solidFill>
                  <a:srgbClr val="FFFFFF"/>
                </a:solidFill>
                <a:latin typeface="Roboto"/>
                <a:cs typeface="Roboto"/>
              </a:rPr>
              <a:t>Requiere</a:t>
            </a:r>
            <a:r>
              <a:rPr dirty="0" sz="1150" spc="204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150">
                <a:solidFill>
                  <a:srgbClr val="FFFFFF"/>
                </a:solidFill>
                <a:latin typeface="Roboto"/>
                <a:cs typeface="Roboto"/>
              </a:rPr>
              <a:t>Nuevas</a:t>
            </a:r>
            <a:r>
              <a:rPr dirty="0" sz="1150" spc="21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150">
                <a:solidFill>
                  <a:srgbClr val="FFFFFF"/>
                </a:solidFill>
                <a:latin typeface="Roboto"/>
                <a:cs typeface="Roboto"/>
              </a:rPr>
              <a:t>Divulgaciones</a:t>
            </a:r>
            <a:r>
              <a:rPr dirty="0" sz="1150" spc="204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150" spc="-20">
                <a:solidFill>
                  <a:srgbClr val="FFFFFF"/>
                </a:solidFill>
                <a:latin typeface="Roboto"/>
                <a:cs typeface="Roboto"/>
              </a:rPr>
              <a:t>TILA </a:t>
            </a:r>
            <a:r>
              <a:rPr dirty="0" sz="1150">
                <a:solidFill>
                  <a:srgbClr val="FFFFFF"/>
                </a:solidFill>
                <a:latin typeface="Roboto"/>
                <a:cs typeface="Roboto"/>
              </a:rPr>
              <a:t>Posible</a:t>
            </a:r>
            <a:r>
              <a:rPr dirty="0" sz="1150" spc="18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150">
                <a:solidFill>
                  <a:srgbClr val="FFFFFF"/>
                </a:solidFill>
                <a:latin typeface="Roboto"/>
                <a:cs typeface="Roboto"/>
              </a:rPr>
              <a:t>Rescisión</a:t>
            </a:r>
            <a:r>
              <a:rPr dirty="0" sz="1150" spc="19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150" spc="-10">
                <a:solidFill>
                  <a:srgbClr val="FFFFFF"/>
                </a:solidFill>
                <a:latin typeface="Roboto"/>
                <a:cs typeface="Roboto"/>
              </a:rPr>
              <a:t>Extendida </a:t>
            </a:r>
            <a:r>
              <a:rPr dirty="0" sz="1150">
                <a:solidFill>
                  <a:srgbClr val="FFFFFF"/>
                </a:solidFill>
                <a:latin typeface="Roboto"/>
                <a:cs typeface="Roboto"/>
              </a:rPr>
              <a:t>Prescripción:</a:t>
            </a:r>
            <a:r>
              <a:rPr dirty="0" sz="1150" spc="18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150">
                <a:solidFill>
                  <a:srgbClr val="FFFFFF"/>
                </a:solidFill>
                <a:latin typeface="Roboto"/>
                <a:cs typeface="Roboto"/>
              </a:rPr>
              <a:t>3</a:t>
            </a:r>
            <a:r>
              <a:rPr dirty="0" sz="1150" spc="18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150" spc="-20">
                <a:solidFill>
                  <a:srgbClr val="FFFFFF"/>
                </a:solidFill>
                <a:latin typeface="Roboto"/>
                <a:cs typeface="Roboto"/>
              </a:rPr>
              <a:t>Años</a:t>
            </a:r>
            <a:endParaRPr sz="1150">
              <a:latin typeface="Roboto"/>
              <a:cs typeface="Roboto"/>
            </a:endParaRPr>
          </a:p>
        </p:txBody>
      </p: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738425" y="0"/>
            <a:ext cx="5821045" cy="10478135"/>
            <a:chOff x="738425" y="0"/>
            <a:chExt cx="5821045" cy="10478135"/>
          </a:xfrm>
        </p:grpSpPr>
        <p:sp>
          <p:nvSpPr>
            <p:cNvPr id="3" name="object 3" descr=""/>
            <p:cNvSpPr/>
            <p:nvPr/>
          </p:nvSpPr>
          <p:spPr>
            <a:xfrm>
              <a:off x="738425" y="0"/>
              <a:ext cx="5821045" cy="10478135"/>
            </a:xfrm>
            <a:custGeom>
              <a:avLst/>
              <a:gdLst/>
              <a:ahLst/>
              <a:cxnLst/>
              <a:rect l="l" t="t" r="r" b="b"/>
              <a:pathLst>
                <a:path w="5821045" h="10478135">
                  <a:moveTo>
                    <a:pt x="5821015" y="0"/>
                  </a:moveTo>
                  <a:lnTo>
                    <a:pt x="0" y="0"/>
                  </a:lnTo>
                  <a:lnTo>
                    <a:pt x="0" y="10477827"/>
                  </a:lnTo>
                  <a:lnTo>
                    <a:pt x="5821015" y="10477827"/>
                  </a:lnTo>
                  <a:lnTo>
                    <a:pt x="5821015" y="0"/>
                  </a:lnTo>
                  <a:close/>
                </a:path>
              </a:pathLst>
            </a:custGeom>
            <a:solidFill>
              <a:srgbClr val="EDF1EB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" name="object 4" descr=""/>
            <p:cNvSpPr/>
            <p:nvPr/>
          </p:nvSpPr>
          <p:spPr>
            <a:xfrm>
              <a:off x="1466052" y="6254230"/>
              <a:ext cx="582295" cy="58419"/>
            </a:xfrm>
            <a:custGeom>
              <a:avLst/>
              <a:gdLst/>
              <a:ahLst/>
              <a:cxnLst/>
              <a:rect l="l" t="t" r="r" b="b"/>
              <a:pathLst>
                <a:path w="582294" h="58420">
                  <a:moveTo>
                    <a:pt x="582101" y="0"/>
                  </a:moveTo>
                  <a:lnTo>
                    <a:pt x="0" y="0"/>
                  </a:lnTo>
                  <a:lnTo>
                    <a:pt x="0" y="58210"/>
                  </a:lnTo>
                  <a:lnTo>
                    <a:pt x="582101" y="58210"/>
                  </a:lnTo>
                  <a:lnTo>
                    <a:pt x="582101" y="0"/>
                  </a:lnTo>
                  <a:close/>
                </a:path>
              </a:pathLst>
            </a:custGeom>
            <a:solidFill>
              <a:srgbClr val="C31919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5" name="object 5" descr=""/>
          <p:cNvSpPr txBox="1"/>
          <p:nvPr/>
        </p:nvSpPr>
        <p:spPr>
          <a:xfrm>
            <a:off x="1453352" y="4446035"/>
            <a:ext cx="3556635" cy="1497330"/>
          </a:xfrm>
          <a:prstGeom prst="rect">
            <a:avLst/>
          </a:prstGeom>
        </p:spPr>
        <p:txBody>
          <a:bodyPr wrap="square" lIns="0" tIns="10350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815"/>
              </a:spcBef>
            </a:pPr>
            <a:r>
              <a:rPr dirty="0" sz="2850" spc="-100">
                <a:solidFill>
                  <a:srgbClr val="C31919"/>
                </a:solidFill>
                <a:latin typeface="Book Antiqua"/>
                <a:cs typeface="Book Antiqua"/>
              </a:rPr>
              <a:t>TILA</a:t>
            </a:r>
            <a:r>
              <a:rPr dirty="0" sz="2850" spc="-40">
                <a:solidFill>
                  <a:srgbClr val="C31919"/>
                </a:solidFill>
                <a:latin typeface="Book Antiqua"/>
                <a:cs typeface="Book Antiqua"/>
              </a:rPr>
              <a:t> </a:t>
            </a:r>
            <a:r>
              <a:rPr dirty="0" sz="2850" spc="55">
                <a:solidFill>
                  <a:srgbClr val="C31919"/>
                </a:solidFill>
                <a:latin typeface="Book Antiqua"/>
                <a:cs typeface="Book Antiqua"/>
              </a:rPr>
              <a:t>en</a:t>
            </a:r>
            <a:r>
              <a:rPr dirty="0" sz="2850" spc="-35">
                <a:solidFill>
                  <a:srgbClr val="C31919"/>
                </a:solidFill>
                <a:latin typeface="Book Antiqua"/>
                <a:cs typeface="Book Antiqua"/>
              </a:rPr>
              <a:t> </a:t>
            </a:r>
            <a:r>
              <a:rPr dirty="0" sz="2850" spc="-10">
                <a:solidFill>
                  <a:srgbClr val="C31919"/>
                </a:solidFill>
                <a:latin typeface="Book Antiqua"/>
                <a:cs typeface="Book Antiqua"/>
              </a:rPr>
              <a:t>Modi</a:t>
            </a:r>
            <a:r>
              <a:rPr dirty="0" sz="2850" spc="-10">
                <a:solidFill>
                  <a:srgbClr val="C31919"/>
                </a:solidFill>
                <a:latin typeface="Arial"/>
                <a:cs typeface="Arial"/>
              </a:rPr>
              <a:t>ﬁ</a:t>
            </a:r>
            <a:r>
              <a:rPr dirty="0" sz="2850" spc="-10">
                <a:solidFill>
                  <a:srgbClr val="C31919"/>
                </a:solidFill>
                <a:latin typeface="Book Antiqua"/>
                <a:cs typeface="Book Antiqua"/>
              </a:rPr>
              <a:t>cación</a:t>
            </a:r>
            <a:endParaRPr sz="2850">
              <a:latin typeface="Book Antiqua"/>
              <a:cs typeface="Book Antiqua"/>
            </a:endParaRPr>
          </a:p>
          <a:p>
            <a:pPr marL="12700">
              <a:lnSpc>
                <a:spcPct val="100000"/>
              </a:lnSpc>
              <a:spcBef>
                <a:spcPts val="1270"/>
              </a:spcBef>
            </a:pPr>
            <a:r>
              <a:rPr dirty="0" sz="5150">
                <a:solidFill>
                  <a:srgbClr val="181818"/>
                </a:solidFill>
                <a:latin typeface="Book Antiqua"/>
                <a:cs typeface="Book Antiqua"/>
              </a:rPr>
              <a:t>El</a:t>
            </a:r>
            <a:r>
              <a:rPr dirty="0" sz="5150" spc="-75">
                <a:solidFill>
                  <a:srgbClr val="181818"/>
                </a:solidFill>
                <a:latin typeface="Book Antiqua"/>
                <a:cs typeface="Book Antiqua"/>
              </a:rPr>
              <a:t> </a:t>
            </a:r>
            <a:r>
              <a:rPr dirty="0" sz="5150" spc="-10">
                <a:solidFill>
                  <a:srgbClr val="181818"/>
                </a:solidFill>
                <a:latin typeface="Book Antiqua"/>
                <a:cs typeface="Book Antiqua"/>
              </a:rPr>
              <a:t>Préstamo</a:t>
            </a:r>
            <a:endParaRPr sz="5150">
              <a:latin typeface="Book Antiqua"/>
              <a:cs typeface="Book Antiqua"/>
            </a:endParaRPr>
          </a:p>
        </p:txBody>
      </p:sp>
      <p:grpSp>
        <p:nvGrpSpPr>
          <p:cNvPr id="6" name="object 6" descr=""/>
          <p:cNvGrpSpPr/>
          <p:nvPr/>
        </p:nvGrpSpPr>
        <p:grpSpPr>
          <a:xfrm>
            <a:off x="7287067" y="880424"/>
            <a:ext cx="11351260" cy="3769360"/>
            <a:chOff x="7287067" y="880424"/>
            <a:chExt cx="11351260" cy="3769360"/>
          </a:xfrm>
        </p:grpSpPr>
        <p:sp>
          <p:nvSpPr>
            <p:cNvPr id="7" name="object 7" descr=""/>
            <p:cNvSpPr/>
            <p:nvPr/>
          </p:nvSpPr>
          <p:spPr>
            <a:xfrm>
              <a:off x="7287067" y="880424"/>
              <a:ext cx="11351260" cy="3769360"/>
            </a:xfrm>
            <a:custGeom>
              <a:avLst/>
              <a:gdLst/>
              <a:ahLst/>
              <a:cxnLst/>
              <a:rect l="l" t="t" r="r" b="b"/>
              <a:pathLst>
                <a:path w="11351260" h="3769360">
                  <a:moveTo>
                    <a:pt x="11350976" y="0"/>
                  </a:moveTo>
                  <a:lnTo>
                    <a:pt x="0" y="0"/>
                  </a:lnTo>
                  <a:lnTo>
                    <a:pt x="0" y="3769111"/>
                  </a:lnTo>
                  <a:lnTo>
                    <a:pt x="11350976" y="3769111"/>
                  </a:lnTo>
                  <a:lnTo>
                    <a:pt x="11350976" y="0"/>
                  </a:lnTo>
                  <a:close/>
                </a:path>
              </a:pathLst>
            </a:custGeom>
            <a:solidFill>
              <a:srgbClr val="858181">
                <a:alpha val="30198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8" name="object 8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723643" y="2349157"/>
              <a:ext cx="80155" cy="80155"/>
            </a:xfrm>
            <a:prstGeom prst="rect">
              <a:avLst/>
            </a:prstGeom>
          </p:spPr>
        </p:pic>
        <p:pic>
          <p:nvPicPr>
            <p:cNvPr id="9" name="object 9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723643" y="1752503"/>
              <a:ext cx="80155" cy="80155"/>
            </a:xfrm>
            <a:prstGeom prst="rect">
              <a:avLst/>
            </a:prstGeom>
          </p:spPr>
        </p:pic>
        <p:pic>
          <p:nvPicPr>
            <p:cNvPr id="10" name="object 10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927379" y="3232712"/>
              <a:ext cx="64123" cy="64123"/>
            </a:xfrm>
            <a:prstGeom prst="rect">
              <a:avLst/>
            </a:prstGeom>
          </p:spPr>
        </p:pic>
        <p:pic>
          <p:nvPicPr>
            <p:cNvPr id="11" name="object 11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723643" y="2945812"/>
              <a:ext cx="80155" cy="80155"/>
            </a:xfrm>
            <a:prstGeom prst="rect">
              <a:avLst/>
            </a:prstGeom>
          </p:spPr>
        </p:pic>
        <p:pic>
          <p:nvPicPr>
            <p:cNvPr id="12" name="object 12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927379" y="3509210"/>
              <a:ext cx="64123" cy="64124"/>
            </a:xfrm>
            <a:prstGeom prst="rect">
              <a:avLst/>
            </a:prstGeom>
          </p:spPr>
        </p:pic>
      </p:grpSp>
      <p:sp>
        <p:nvSpPr>
          <p:cNvPr id="13" name="object 13" descr=""/>
          <p:cNvSpPr txBox="1"/>
          <p:nvPr/>
        </p:nvSpPr>
        <p:spPr>
          <a:xfrm>
            <a:off x="7287067" y="880424"/>
            <a:ext cx="11351260" cy="3769360"/>
          </a:xfrm>
          <a:prstGeom prst="rect">
            <a:avLst/>
          </a:prstGeom>
        </p:spPr>
        <p:txBody>
          <a:bodyPr wrap="square" lIns="0" tIns="444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35"/>
              </a:spcBef>
            </a:pPr>
            <a:endParaRPr sz="1550">
              <a:latin typeface="Times New Roman"/>
              <a:cs typeface="Times New Roman"/>
            </a:endParaRPr>
          </a:p>
          <a:p>
            <a:pPr marL="436245">
              <a:lnSpc>
                <a:spcPct val="100000"/>
              </a:lnSpc>
            </a:pPr>
            <a:r>
              <a:rPr dirty="0" sz="1600" spc="150" b="1">
                <a:solidFill>
                  <a:srgbClr val="FFFFFF"/>
                </a:solidFill>
                <a:latin typeface="Roboto"/>
                <a:cs typeface="Roboto"/>
              </a:rPr>
              <a:t>TILA</a:t>
            </a:r>
            <a:r>
              <a:rPr dirty="0" sz="1600" spc="320" b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 spc="80" b="1">
                <a:solidFill>
                  <a:srgbClr val="FFFFFF"/>
                </a:solidFill>
                <a:latin typeface="Roboto"/>
                <a:cs typeface="Roboto"/>
              </a:rPr>
              <a:t>EN</a:t>
            </a:r>
            <a:r>
              <a:rPr dirty="0" sz="1600" spc="325" b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 spc="140" b="1">
                <a:solidFill>
                  <a:srgbClr val="FFFFFF"/>
                </a:solidFill>
                <a:latin typeface="Roboto"/>
                <a:cs typeface="Roboto"/>
              </a:rPr>
              <a:t>MODIFICACIONES: </a:t>
            </a:r>
            <a:endParaRPr sz="1600">
              <a:latin typeface="Roboto"/>
              <a:cs typeface="Roboto"/>
            </a:endParaRPr>
          </a:p>
          <a:p>
            <a:pPr marL="636270" marR="1471295">
              <a:lnSpc>
                <a:spcPct val="131700"/>
              </a:lnSpc>
              <a:spcBef>
                <a:spcPts val="715"/>
              </a:spcBef>
            </a:pP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Las</a:t>
            </a:r>
            <a:r>
              <a:rPr dirty="0" sz="1450" spc="26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disposiciones</a:t>
            </a:r>
            <a:r>
              <a:rPr dirty="0" sz="1450" spc="26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de</a:t>
            </a:r>
            <a:r>
              <a:rPr dirty="0" sz="1450" spc="27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 spc="50">
                <a:solidFill>
                  <a:srgbClr val="FFFFFF"/>
                </a:solidFill>
                <a:latin typeface="Roboto"/>
                <a:cs typeface="Roboto"/>
              </a:rPr>
              <a:t>TILA</a:t>
            </a:r>
            <a:r>
              <a:rPr dirty="0" sz="1450" spc="26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no</a:t>
            </a:r>
            <a:r>
              <a:rPr dirty="0" sz="1450" spc="27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aplican</a:t>
            </a:r>
            <a:r>
              <a:rPr dirty="0" sz="1450" spc="27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generalmente</a:t>
            </a:r>
            <a:r>
              <a:rPr dirty="0" sz="1450" spc="27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a</a:t>
            </a:r>
            <a:r>
              <a:rPr dirty="0" sz="1450" spc="27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las</a:t>
            </a:r>
            <a:r>
              <a:rPr dirty="0" sz="1450" spc="26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 spc="50">
                <a:solidFill>
                  <a:srgbClr val="FFFFFF"/>
                </a:solidFill>
                <a:latin typeface="Roboto"/>
                <a:cs typeface="Roboto"/>
              </a:rPr>
              <a:t>modificaciones</a:t>
            </a:r>
            <a:r>
              <a:rPr dirty="0" sz="1450" spc="26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de</a:t>
            </a:r>
            <a:r>
              <a:rPr dirty="0" sz="1450" spc="27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hipotecas</a:t>
            </a:r>
            <a:r>
              <a:rPr dirty="0" sz="1450" spc="26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por</a:t>
            </a:r>
            <a:r>
              <a:rPr dirty="0" sz="1450" spc="27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 spc="-10">
                <a:solidFill>
                  <a:srgbClr val="FFFFFF"/>
                </a:solidFill>
                <a:latin typeface="Roboto"/>
                <a:cs typeface="Roboto"/>
              </a:rPr>
              <a:t>considerarse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transacciones</a:t>
            </a:r>
            <a:r>
              <a:rPr dirty="0" sz="1450" spc="135">
                <a:solidFill>
                  <a:srgbClr val="FFFFFF"/>
                </a:solidFill>
                <a:latin typeface="Roboto"/>
                <a:cs typeface="Roboto"/>
              </a:rPr>
              <a:t>  </a:t>
            </a:r>
            <a:r>
              <a:rPr dirty="0" sz="1450" spc="35">
                <a:solidFill>
                  <a:srgbClr val="FFFFFF"/>
                </a:solidFill>
                <a:latin typeface="Roboto"/>
                <a:cs typeface="Roboto"/>
              </a:rPr>
              <a:t>hipotecarias.</a:t>
            </a:r>
            <a:endParaRPr sz="1450">
              <a:latin typeface="Roboto"/>
              <a:cs typeface="Roboto"/>
            </a:endParaRPr>
          </a:p>
          <a:p>
            <a:pPr marL="636270" marR="465455">
              <a:lnSpc>
                <a:spcPct val="131700"/>
              </a:lnSpc>
              <a:spcBef>
                <a:spcPts val="114"/>
              </a:spcBef>
            </a:pP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Si</a:t>
            </a:r>
            <a:r>
              <a:rPr dirty="0" sz="1450" spc="27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aplica</a:t>
            </a:r>
            <a:r>
              <a:rPr dirty="0" sz="1450" spc="27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a</a:t>
            </a:r>
            <a:r>
              <a:rPr dirty="0" sz="1450" spc="28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los</a:t>
            </a:r>
            <a:r>
              <a:rPr dirty="0" sz="1450" spc="27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refinanciamientos</a:t>
            </a:r>
            <a:r>
              <a:rPr dirty="0" sz="1450" spc="27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con</a:t>
            </a:r>
            <a:r>
              <a:rPr dirty="0" sz="1450" spc="27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garantía</a:t>
            </a:r>
            <a:r>
              <a:rPr dirty="0" sz="1450" spc="28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hipotecaria</a:t>
            </a:r>
            <a:r>
              <a:rPr dirty="0" sz="1450" spc="28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en</a:t>
            </a:r>
            <a:r>
              <a:rPr dirty="0" sz="1450" spc="27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la</a:t>
            </a:r>
            <a:r>
              <a:rPr dirty="0" sz="1450" spc="28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medida</a:t>
            </a:r>
            <a:r>
              <a:rPr dirty="0" sz="1450" spc="28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que</a:t>
            </a:r>
            <a:r>
              <a:rPr dirty="0" sz="1450" spc="27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se</a:t>
            </a:r>
            <a:r>
              <a:rPr dirty="0" sz="1450" spc="27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extinga</a:t>
            </a:r>
            <a:r>
              <a:rPr dirty="0" sz="1450" spc="28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una</a:t>
            </a:r>
            <a:r>
              <a:rPr dirty="0" sz="1450" spc="28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obligación</a:t>
            </a:r>
            <a:r>
              <a:rPr dirty="0" sz="1450" spc="27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y</a:t>
            </a:r>
            <a:r>
              <a:rPr dirty="0" sz="1450" spc="28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se</a:t>
            </a:r>
            <a:r>
              <a:rPr dirty="0" sz="1450" spc="27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cree</a:t>
            </a:r>
            <a:r>
              <a:rPr dirty="0" sz="1450" spc="27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 spc="-25">
                <a:solidFill>
                  <a:srgbClr val="FFFFFF"/>
                </a:solidFill>
                <a:latin typeface="Roboto"/>
                <a:cs typeface="Roboto"/>
              </a:rPr>
              <a:t>una </a:t>
            </a:r>
            <a:r>
              <a:rPr dirty="0" sz="1450" spc="-10">
                <a:solidFill>
                  <a:srgbClr val="FFFFFF"/>
                </a:solidFill>
                <a:latin typeface="Roboto"/>
                <a:cs typeface="Roboto"/>
              </a:rPr>
              <a:t>nueva.</a:t>
            </a:r>
            <a:endParaRPr sz="1450">
              <a:latin typeface="Roboto"/>
              <a:cs typeface="Roboto"/>
            </a:endParaRPr>
          </a:p>
          <a:p>
            <a:pPr marL="636270">
              <a:lnSpc>
                <a:spcPct val="100000"/>
              </a:lnSpc>
              <a:spcBef>
                <a:spcPts val="665"/>
              </a:spcBef>
            </a:pP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Se</a:t>
            </a:r>
            <a:r>
              <a:rPr dirty="0" sz="1450" spc="30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requieren</a:t>
            </a:r>
            <a:r>
              <a:rPr dirty="0" sz="1450" spc="30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nuevas</a:t>
            </a:r>
            <a:r>
              <a:rPr dirty="0" sz="1450" spc="30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divulgaciones</a:t>
            </a:r>
            <a:r>
              <a:rPr dirty="0" sz="1450" spc="31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TILA</a:t>
            </a:r>
            <a:r>
              <a:rPr dirty="0" sz="1450" spc="30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si</a:t>
            </a:r>
            <a:r>
              <a:rPr dirty="0" sz="1450" spc="31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en</a:t>
            </a:r>
            <a:r>
              <a:rPr dirty="0" sz="1450" spc="30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la</a:t>
            </a:r>
            <a:r>
              <a:rPr dirty="0" sz="1450" spc="31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modificación</a:t>
            </a:r>
            <a:r>
              <a:rPr dirty="0" sz="1450" spc="30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de</a:t>
            </a:r>
            <a:r>
              <a:rPr dirty="0" sz="1450" spc="30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 spc="35">
                <a:solidFill>
                  <a:srgbClr val="FFFFFF"/>
                </a:solidFill>
                <a:latin typeface="Roboto"/>
                <a:cs typeface="Roboto"/>
              </a:rPr>
              <a:t>hipoteca:</a:t>
            </a:r>
            <a:endParaRPr sz="1450">
              <a:latin typeface="Roboto"/>
              <a:cs typeface="Roboto"/>
            </a:endParaRPr>
          </a:p>
          <a:p>
            <a:pPr marL="796925" marR="1741170">
              <a:lnSpc>
                <a:spcPct val="149500"/>
              </a:lnSpc>
              <a:spcBef>
                <a:spcPts val="55"/>
              </a:spcBef>
            </a:pPr>
            <a:r>
              <a:rPr dirty="0" sz="1150">
                <a:solidFill>
                  <a:srgbClr val="FFFFFF"/>
                </a:solidFill>
                <a:latin typeface="Roboto"/>
                <a:cs typeface="Roboto"/>
              </a:rPr>
              <a:t>Aumentó</a:t>
            </a:r>
            <a:r>
              <a:rPr dirty="0" sz="1150" spc="14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150">
                <a:solidFill>
                  <a:srgbClr val="FFFFFF"/>
                </a:solidFill>
                <a:latin typeface="Roboto"/>
                <a:cs typeface="Roboto"/>
              </a:rPr>
              <a:t>el</a:t>
            </a:r>
            <a:r>
              <a:rPr dirty="0" sz="1150" spc="14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150">
                <a:solidFill>
                  <a:srgbClr val="FFFFFF"/>
                </a:solidFill>
                <a:latin typeface="Roboto"/>
                <a:cs typeface="Roboto"/>
              </a:rPr>
              <a:t>balance</a:t>
            </a:r>
            <a:r>
              <a:rPr dirty="0" sz="1150" spc="15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150">
                <a:solidFill>
                  <a:srgbClr val="FFFFFF"/>
                </a:solidFill>
                <a:latin typeface="Roboto"/>
                <a:cs typeface="Roboto"/>
              </a:rPr>
              <a:t>del</a:t>
            </a:r>
            <a:r>
              <a:rPr dirty="0" sz="1150" spc="14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150">
                <a:solidFill>
                  <a:srgbClr val="FFFFFF"/>
                </a:solidFill>
                <a:latin typeface="Roboto"/>
                <a:cs typeface="Roboto"/>
              </a:rPr>
              <a:t>principal</a:t>
            </a:r>
            <a:r>
              <a:rPr dirty="0" sz="1150" spc="14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150">
                <a:solidFill>
                  <a:srgbClr val="FFFFFF"/>
                </a:solidFill>
                <a:latin typeface="Roboto"/>
                <a:cs typeface="Roboto"/>
              </a:rPr>
              <a:t>original</a:t>
            </a:r>
            <a:r>
              <a:rPr dirty="0" sz="1150" spc="15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150">
                <a:solidFill>
                  <a:srgbClr val="FFFFFF"/>
                </a:solidFill>
                <a:latin typeface="Roboto"/>
                <a:cs typeface="Roboto"/>
              </a:rPr>
              <a:t>(por</a:t>
            </a:r>
            <a:r>
              <a:rPr dirty="0" sz="1150" spc="14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150">
                <a:solidFill>
                  <a:srgbClr val="FFFFFF"/>
                </a:solidFill>
                <a:latin typeface="Roboto"/>
                <a:cs typeface="Roboto"/>
              </a:rPr>
              <a:t>capitalización</a:t>
            </a:r>
            <a:r>
              <a:rPr dirty="0" sz="1150" spc="15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150">
                <a:solidFill>
                  <a:srgbClr val="FFFFFF"/>
                </a:solidFill>
                <a:latin typeface="Roboto"/>
                <a:cs typeface="Roboto"/>
              </a:rPr>
              <a:t>o</a:t>
            </a:r>
            <a:r>
              <a:rPr dirty="0" sz="1150" spc="14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150">
                <a:solidFill>
                  <a:srgbClr val="FFFFFF"/>
                </a:solidFill>
                <a:latin typeface="Roboto"/>
                <a:cs typeface="Roboto"/>
              </a:rPr>
              <a:t>extensión</a:t>
            </a:r>
            <a:r>
              <a:rPr dirty="0" sz="1150" spc="14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150">
                <a:solidFill>
                  <a:srgbClr val="FFFFFF"/>
                </a:solidFill>
                <a:latin typeface="Roboto"/>
                <a:cs typeface="Roboto"/>
              </a:rPr>
              <a:t>de</a:t>
            </a:r>
            <a:r>
              <a:rPr dirty="0" sz="1150" spc="15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150">
                <a:solidFill>
                  <a:srgbClr val="FFFFFF"/>
                </a:solidFill>
                <a:latin typeface="Roboto"/>
                <a:cs typeface="Roboto"/>
              </a:rPr>
              <a:t>nuevo</a:t>
            </a:r>
            <a:r>
              <a:rPr dirty="0" sz="1150" spc="14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150">
                <a:solidFill>
                  <a:srgbClr val="FFFFFF"/>
                </a:solidFill>
                <a:latin typeface="Roboto"/>
                <a:cs typeface="Roboto"/>
              </a:rPr>
              <a:t>crédito</a:t>
            </a:r>
            <a:r>
              <a:rPr dirty="0" sz="1150" spc="15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150">
                <a:solidFill>
                  <a:srgbClr val="FFFFFF"/>
                </a:solidFill>
                <a:latin typeface="Roboto"/>
                <a:cs typeface="Roboto"/>
              </a:rPr>
              <a:t>o</a:t>
            </a:r>
            <a:r>
              <a:rPr dirty="0" sz="1150" spc="14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150">
                <a:solidFill>
                  <a:srgbClr val="FFFFFF"/>
                </a:solidFill>
                <a:latin typeface="Roboto"/>
                <a:cs typeface="Roboto"/>
              </a:rPr>
              <a:t>extensión</a:t>
            </a:r>
            <a:r>
              <a:rPr dirty="0" sz="1150" spc="14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150">
                <a:solidFill>
                  <a:srgbClr val="FFFFFF"/>
                </a:solidFill>
                <a:latin typeface="Roboto"/>
                <a:cs typeface="Roboto"/>
              </a:rPr>
              <a:t>de</a:t>
            </a:r>
            <a:r>
              <a:rPr dirty="0" sz="1150" spc="15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150">
                <a:solidFill>
                  <a:srgbClr val="FFFFFF"/>
                </a:solidFill>
                <a:latin typeface="Roboto"/>
                <a:cs typeface="Roboto"/>
              </a:rPr>
              <a:t>la</a:t>
            </a:r>
            <a:r>
              <a:rPr dirty="0" sz="1150" spc="14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150">
                <a:solidFill>
                  <a:srgbClr val="FFFFFF"/>
                </a:solidFill>
                <a:latin typeface="Roboto"/>
                <a:cs typeface="Roboto"/>
              </a:rPr>
              <a:t>garantía</a:t>
            </a:r>
            <a:r>
              <a:rPr dirty="0" sz="1150" spc="15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150" spc="-10">
                <a:solidFill>
                  <a:srgbClr val="FFFFFF"/>
                </a:solidFill>
                <a:latin typeface="Roboto"/>
                <a:cs typeface="Roboto"/>
              </a:rPr>
              <a:t>hipotecaria. </a:t>
            </a:r>
            <a:r>
              <a:rPr dirty="0" sz="1150">
                <a:solidFill>
                  <a:srgbClr val="FFFFFF"/>
                </a:solidFill>
                <a:latin typeface="Roboto"/>
                <a:cs typeface="Roboto"/>
              </a:rPr>
              <a:t>Aumentó</a:t>
            </a:r>
            <a:r>
              <a:rPr dirty="0" sz="1150" spc="13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150">
                <a:solidFill>
                  <a:srgbClr val="FFFFFF"/>
                </a:solidFill>
                <a:latin typeface="Roboto"/>
                <a:cs typeface="Roboto"/>
              </a:rPr>
              <a:t>el</a:t>
            </a:r>
            <a:r>
              <a:rPr dirty="0" sz="1150" spc="13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150">
                <a:solidFill>
                  <a:srgbClr val="FFFFFF"/>
                </a:solidFill>
                <a:latin typeface="Roboto"/>
                <a:cs typeface="Roboto"/>
              </a:rPr>
              <a:t>APR.</a:t>
            </a:r>
            <a:r>
              <a:rPr dirty="0" sz="1150" spc="13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150">
                <a:solidFill>
                  <a:srgbClr val="FFFFFF"/>
                </a:solidFill>
                <a:latin typeface="Roboto"/>
                <a:cs typeface="Roboto"/>
              </a:rPr>
              <a:t>(No</a:t>
            </a:r>
            <a:r>
              <a:rPr dirty="0" sz="1150" spc="13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150">
                <a:solidFill>
                  <a:srgbClr val="FFFFFF"/>
                </a:solidFill>
                <a:latin typeface="Roboto"/>
                <a:cs typeface="Roboto"/>
              </a:rPr>
              <a:t>el</a:t>
            </a:r>
            <a:r>
              <a:rPr dirty="0" sz="1150" spc="13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150">
                <a:solidFill>
                  <a:srgbClr val="FFFFFF"/>
                </a:solidFill>
                <a:latin typeface="Roboto"/>
                <a:cs typeface="Roboto"/>
              </a:rPr>
              <a:t>interés</a:t>
            </a:r>
            <a:r>
              <a:rPr dirty="0" sz="1150" spc="13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150" spc="-10">
                <a:solidFill>
                  <a:srgbClr val="FFFFFF"/>
                </a:solidFill>
                <a:latin typeface="Roboto"/>
                <a:cs typeface="Roboto"/>
              </a:rPr>
              <a:t>mensual)</a:t>
            </a:r>
            <a:endParaRPr sz="1150">
              <a:latin typeface="Roboto"/>
              <a:cs typeface="Roboto"/>
            </a:endParaRPr>
          </a:p>
        </p:txBody>
      </p:sp>
      <p:grpSp>
        <p:nvGrpSpPr>
          <p:cNvPr id="14" name="object 14" descr=""/>
          <p:cNvGrpSpPr/>
          <p:nvPr/>
        </p:nvGrpSpPr>
        <p:grpSpPr>
          <a:xfrm>
            <a:off x="7287067" y="5246190"/>
            <a:ext cx="11351260" cy="3769360"/>
            <a:chOff x="7287067" y="5246190"/>
            <a:chExt cx="11351260" cy="3769360"/>
          </a:xfrm>
        </p:grpSpPr>
        <p:sp>
          <p:nvSpPr>
            <p:cNvPr id="15" name="object 15" descr=""/>
            <p:cNvSpPr/>
            <p:nvPr/>
          </p:nvSpPr>
          <p:spPr>
            <a:xfrm>
              <a:off x="7287067" y="5246190"/>
              <a:ext cx="11351260" cy="3769360"/>
            </a:xfrm>
            <a:custGeom>
              <a:avLst/>
              <a:gdLst/>
              <a:ahLst/>
              <a:cxnLst/>
              <a:rect l="l" t="t" r="r" b="b"/>
              <a:pathLst>
                <a:path w="11351260" h="3769359">
                  <a:moveTo>
                    <a:pt x="11350976" y="0"/>
                  </a:moveTo>
                  <a:lnTo>
                    <a:pt x="0" y="0"/>
                  </a:lnTo>
                  <a:lnTo>
                    <a:pt x="0" y="3769107"/>
                  </a:lnTo>
                  <a:lnTo>
                    <a:pt x="11350976" y="3769107"/>
                  </a:lnTo>
                  <a:lnTo>
                    <a:pt x="11350976" y="0"/>
                  </a:lnTo>
                  <a:close/>
                </a:path>
              </a:pathLst>
            </a:custGeom>
            <a:solidFill>
              <a:srgbClr val="C31919">
                <a:alpha val="30198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6" name="object 16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723643" y="6118265"/>
              <a:ext cx="80155" cy="80155"/>
            </a:xfrm>
            <a:prstGeom prst="rect">
              <a:avLst/>
            </a:prstGeom>
          </p:spPr>
        </p:pic>
        <p:pic>
          <p:nvPicPr>
            <p:cNvPr id="17" name="object 17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723643" y="6714919"/>
              <a:ext cx="80155" cy="80155"/>
            </a:xfrm>
            <a:prstGeom prst="rect">
              <a:avLst/>
            </a:prstGeom>
          </p:spPr>
        </p:pic>
        <p:pic>
          <p:nvPicPr>
            <p:cNvPr id="18" name="object 18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723643" y="7311573"/>
              <a:ext cx="80155" cy="80155"/>
            </a:xfrm>
            <a:prstGeom prst="rect">
              <a:avLst/>
            </a:prstGeom>
          </p:spPr>
        </p:pic>
      </p:grpSp>
      <p:sp>
        <p:nvSpPr>
          <p:cNvPr id="19" name="object 19" descr=""/>
          <p:cNvSpPr txBox="1"/>
          <p:nvPr/>
        </p:nvSpPr>
        <p:spPr>
          <a:xfrm>
            <a:off x="7287067" y="5246190"/>
            <a:ext cx="11351260" cy="3769360"/>
          </a:xfrm>
          <a:prstGeom prst="rect">
            <a:avLst/>
          </a:prstGeom>
        </p:spPr>
        <p:txBody>
          <a:bodyPr wrap="square" lIns="0" tIns="444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35"/>
              </a:spcBef>
            </a:pPr>
            <a:endParaRPr sz="1550">
              <a:latin typeface="Times New Roman"/>
              <a:cs typeface="Times New Roman"/>
            </a:endParaRPr>
          </a:p>
          <a:p>
            <a:pPr marL="436245">
              <a:lnSpc>
                <a:spcPct val="100000"/>
              </a:lnSpc>
            </a:pPr>
            <a:r>
              <a:rPr dirty="0" sz="1600" spc="80" b="1">
                <a:solidFill>
                  <a:srgbClr val="FFFFFF"/>
                </a:solidFill>
                <a:latin typeface="Roboto"/>
                <a:cs typeface="Roboto"/>
              </a:rPr>
              <a:t>12</a:t>
            </a:r>
            <a:r>
              <a:rPr dirty="0" sz="1600" spc="320" b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 spc="110" b="1">
                <a:solidFill>
                  <a:srgbClr val="FFFFFF"/>
                </a:solidFill>
                <a:latin typeface="Roboto"/>
                <a:cs typeface="Roboto"/>
              </a:rPr>
              <a:t>CFR</a:t>
            </a:r>
            <a:r>
              <a:rPr dirty="0" sz="1600" spc="330" b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 spc="145" b="1">
                <a:solidFill>
                  <a:srgbClr val="FFFFFF"/>
                </a:solidFill>
                <a:latin typeface="Roboto"/>
                <a:cs typeface="Roboto"/>
              </a:rPr>
              <a:t>SECCIÓN</a:t>
            </a:r>
            <a:r>
              <a:rPr dirty="0" sz="1600" spc="325" b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 spc="120" b="1">
                <a:solidFill>
                  <a:srgbClr val="FFFFFF"/>
                </a:solidFill>
                <a:latin typeface="Roboto"/>
                <a:cs typeface="Roboto"/>
              </a:rPr>
              <a:t>1024</a:t>
            </a:r>
            <a:r>
              <a:rPr dirty="0" sz="1600" spc="-229" b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 spc="105" b="1">
                <a:solidFill>
                  <a:srgbClr val="FFFFFF"/>
                </a:solidFill>
                <a:latin typeface="Roboto"/>
                <a:cs typeface="Roboto"/>
              </a:rPr>
              <a:t>.20</a:t>
            </a:r>
            <a:r>
              <a:rPr dirty="0" sz="1600" spc="330" b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 spc="110" b="1">
                <a:solidFill>
                  <a:srgbClr val="FFFFFF"/>
                </a:solidFill>
                <a:latin typeface="Roboto"/>
                <a:cs typeface="Roboto"/>
              </a:rPr>
              <a:t>(A): </a:t>
            </a:r>
            <a:endParaRPr sz="1600">
              <a:latin typeface="Roboto"/>
              <a:cs typeface="Roboto"/>
            </a:endParaRPr>
          </a:p>
          <a:p>
            <a:pPr marL="636270" marR="584200">
              <a:lnSpc>
                <a:spcPct val="131700"/>
              </a:lnSpc>
              <a:spcBef>
                <a:spcPts val="715"/>
              </a:spcBef>
            </a:pP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Refinanciamiento:</a:t>
            </a:r>
            <a:r>
              <a:rPr dirty="0" sz="1450" spc="33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Un</a:t>
            </a:r>
            <a:r>
              <a:rPr dirty="0" sz="1450" spc="34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refinanciamiento</a:t>
            </a:r>
            <a:r>
              <a:rPr dirty="0" sz="1450" spc="34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se</a:t>
            </a:r>
            <a:r>
              <a:rPr dirty="0" sz="1450" spc="34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produce</a:t>
            </a:r>
            <a:r>
              <a:rPr dirty="0" sz="1450" spc="34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cuando</a:t>
            </a:r>
            <a:r>
              <a:rPr dirty="0" sz="1450" spc="34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una</a:t>
            </a:r>
            <a:r>
              <a:rPr dirty="0" sz="1450" spc="34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obligación</a:t>
            </a:r>
            <a:r>
              <a:rPr dirty="0" sz="1450" spc="33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existente</a:t>
            </a:r>
            <a:r>
              <a:rPr dirty="0" sz="1450" spc="34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que</a:t>
            </a:r>
            <a:r>
              <a:rPr dirty="0" sz="1450" spc="34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estaba</a:t>
            </a:r>
            <a:r>
              <a:rPr dirty="0" sz="1450" spc="34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sujeta</a:t>
            </a:r>
            <a:r>
              <a:rPr dirty="0" sz="1450" spc="34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a</a:t>
            </a:r>
            <a:r>
              <a:rPr dirty="0" sz="1450" spc="34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Reg.</a:t>
            </a:r>
            <a:r>
              <a:rPr dirty="0" sz="1450" spc="34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Z</a:t>
            </a:r>
            <a:r>
              <a:rPr dirty="0" sz="1450" spc="34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 spc="30">
                <a:solidFill>
                  <a:srgbClr val="FFFFFF"/>
                </a:solidFill>
                <a:latin typeface="Roboto"/>
                <a:cs typeface="Roboto"/>
              </a:rPr>
              <a:t>se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satisface</a:t>
            </a:r>
            <a:r>
              <a:rPr dirty="0" sz="1450" spc="27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y</a:t>
            </a:r>
            <a:r>
              <a:rPr dirty="0" sz="1450" spc="27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se</a:t>
            </a:r>
            <a:r>
              <a:rPr dirty="0" sz="1450" spc="27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reemplaza</a:t>
            </a:r>
            <a:r>
              <a:rPr dirty="0" sz="1450" spc="27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por</a:t>
            </a:r>
            <a:r>
              <a:rPr dirty="0" sz="1450" spc="27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una</a:t>
            </a:r>
            <a:r>
              <a:rPr dirty="0" sz="1450" spc="27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nueva</a:t>
            </a:r>
            <a:r>
              <a:rPr dirty="0" sz="1450" spc="27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obligación</a:t>
            </a:r>
            <a:r>
              <a:rPr dirty="0" sz="1450" spc="27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asumida</a:t>
            </a:r>
            <a:r>
              <a:rPr dirty="0" sz="1450" spc="27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por</a:t>
            </a:r>
            <a:r>
              <a:rPr dirty="0" sz="1450" spc="27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el</a:t>
            </a:r>
            <a:r>
              <a:rPr dirty="0" sz="1450" spc="27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 spc="50">
                <a:solidFill>
                  <a:srgbClr val="FFFFFF"/>
                </a:solidFill>
                <a:latin typeface="Roboto"/>
                <a:cs typeface="Roboto"/>
              </a:rPr>
              <a:t>mismo</a:t>
            </a:r>
            <a:r>
              <a:rPr dirty="0" sz="1450" spc="27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 spc="-10">
                <a:solidFill>
                  <a:srgbClr val="FFFFFF"/>
                </a:solidFill>
                <a:latin typeface="Roboto"/>
                <a:cs typeface="Roboto"/>
              </a:rPr>
              <a:t>consumidor.</a:t>
            </a:r>
            <a:endParaRPr sz="1450">
              <a:latin typeface="Roboto"/>
              <a:cs typeface="Roboto"/>
            </a:endParaRPr>
          </a:p>
          <a:p>
            <a:pPr marL="636270" marR="398780">
              <a:lnSpc>
                <a:spcPct val="131700"/>
              </a:lnSpc>
              <a:spcBef>
                <a:spcPts val="114"/>
              </a:spcBef>
            </a:pP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Un</a:t>
            </a:r>
            <a:r>
              <a:rPr dirty="0" sz="1450" spc="33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refinanciamiento</a:t>
            </a:r>
            <a:r>
              <a:rPr dirty="0" sz="1450" spc="34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es</a:t>
            </a:r>
            <a:r>
              <a:rPr dirty="0" sz="1450" spc="34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una</a:t>
            </a:r>
            <a:r>
              <a:rPr dirty="0" sz="1450" spc="35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transacción</a:t>
            </a:r>
            <a:r>
              <a:rPr dirty="0" sz="1450" spc="33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nueva</a:t>
            </a:r>
            <a:r>
              <a:rPr dirty="0" sz="1450" spc="34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que</a:t>
            </a:r>
            <a:r>
              <a:rPr dirty="0" sz="1450" spc="34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requiere</a:t>
            </a:r>
            <a:r>
              <a:rPr dirty="0" sz="1450" spc="34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nuevas</a:t>
            </a:r>
            <a:r>
              <a:rPr dirty="0" sz="1450" spc="34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divulgaciones.</a:t>
            </a:r>
            <a:r>
              <a:rPr dirty="0" sz="1450" spc="34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El</a:t>
            </a:r>
            <a:r>
              <a:rPr dirty="0" sz="1450" spc="34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nuevo</a:t>
            </a:r>
            <a:r>
              <a:rPr dirty="0" sz="1450" spc="34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cargo</a:t>
            </a:r>
            <a:r>
              <a:rPr dirty="0" sz="1450" spc="34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financiero</a:t>
            </a:r>
            <a:r>
              <a:rPr dirty="0" sz="1450" spc="34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 spc="-10">
                <a:solidFill>
                  <a:srgbClr val="FFFFFF"/>
                </a:solidFill>
                <a:latin typeface="Roboto"/>
                <a:cs typeface="Roboto"/>
              </a:rPr>
              <a:t>incluirá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cualquier</a:t>
            </a:r>
            <a:r>
              <a:rPr dirty="0" sz="1450" spc="30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porción</a:t>
            </a:r>
            <a:r>
              <a:rPr dirty="0" sz="1450" spc="30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no</a:t>
            </a:r>
            <a:r>
              <a:rPr dirty="0" sz="1450" spc="30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devengada</a:t>
            </a:r>
            <a:r>
              <a:rPr dirty="0" sz="1450" spc="30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del</a:t>
            </a:r>
            <a:r>
              <a:rPr dirty="0" sz="1450" spc="30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cargo</a:t>
            </a:r>
            <a:r>
              <a:rPr dirty="0" sz="1450" spc="30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financiero</a:t>
            </a:r>
            <a:r>
              <a:rPr dirty="0" sz="1450" spc="30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anterior</a:t>
            </a:r>
            <a:r>
              <a:rPr dirty="0" sz="1450" spc="30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que</a:t>
            </a:r>
            <a:r>
              <a:rPr dirty="0" sz="1450" spc="30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no</a:t>
            </a:r>
            <a:r>
              <a:rPr dirty="0" sz="1450" spc="30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se</a:t>
            </a:r>
            <a:r>
              <a:rPr dirty="0" sz="1450" spc="30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acredita</a:t>
            </a:r>
            <a:r>
              <a:rPr dirty="0" sz="1450" spc="30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a</a:t>
            </a:r>
            <a:r>
              <a:rPr dirty="0" sz="1450" spc="30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la</a:t>
            </a:r>
            <a:r>
              <a:rPr dirty="0" sz="1450" spc="30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obligación</a:t>
            </a:r>
            <a:r>
              <a:rPr dirty="0" sz="1450" spc="29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 spc="-10">
                <a:solidFill>
                  <a:srgbClr val="FFFFFF"/>
                </a:solidFill>
                <a:latin typeface="Roboto"/>
                <a:cs typeface="Roboto"/>
              </a:rPr>
              <a:t>existente.</a:t>
            </a:r>
            <a:endParaRPr sz="1450">
              <a:latin typeface="Roboto"/>
              <a:cs typeface="Roboto"/>
            </a:endParaRPr>
          </a:p>
          <a:p>
            <a:pPr marL="636270" marR="340360">
              <a:lnSpc>
                <a:spcPct val="131700"/>
              </a:lnSpc>
              <a:spcBef>
                <a:spcPts val="114"/>
              </a:spcBef>
            </a:pP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La</a:t>
            </a:r>
            <a:r>
              <a:rPr dirty="0" sz="1450" spc="29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Regulación</a:t>
            </a:r>
            <a:r>
              <a:rPr dirty="0" sz="1450" spc="30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Z</a:t>
            </a:r>
            <a:r>
              <a:rPr dirty="0" sz="1450" spc="29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define</a:t>
            </a:r>
            <a:r>
              <a:rPr dirty="0" sz="1450" spc="30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 spc="45">
                <a:solidFill>
                  <a:srgbClr val="FFFFFF"/>
                </a:solidFill>
                <a:latin typeface="Roboto"/>
                <a:cs typeface="Roboto"/>
              </a:rPr>
              <a:t>ciertas</a:t>
            </a:r>
            <a:r>
              <a:rPr dirty="0" sz="1450" spc="29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circunstancias</a:t>
            </a:r>
            <a:r>
              <a:rPr dirty="0" sz="1450" spc="29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limitadas</a:t>
            </a:r>
            <a:r>
              <a:rPr dirty="0" sz="1450" spc="29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en</a:t>
            </a:r>
            <a:r>
              <a:rPr dirty="0" sz="1450" spc="29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las</a:t>
            </a:r>
            <a:r>
              <a:rPr dirty="0" sz="1450" spc="29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que</a:t>
            </a:r>
            <a:r>
              <a:rPr dirty="0" sz="1450" spc="29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se</a:t>
            </a:r>
            <a:r>
              <a:rPr dirty="0" sz="1450" spc="30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requiere</a:t>
            </a:r>
            <a:r>
              <a:rPr dirty="0" sz="1450" spc="29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una</a:t>
            </a:r>
            <a:r>
              <a:rPr dirty="0" sz="1450" spc="29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mayor</a:t>
            </a:r>
            <a:r>
              <a:rPr dirty="0" sz="1450" spc="29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revelación.</a:t>
            </a:r>
            <a:r>
              <a:rPr dirty="0" sz="1450" spc="30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Esto</a:t>
            </a:r>
            <a:r>
              <a:rPr dirty="0" sz="1450" spc="29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 spc="-10">
                <a:solidFill>
                  <a:srgbClr val="FFFFFF"/>
                </a:solidFill>
                <a:latin typeface="Roboto"/>
                <a:cs typeface="Roboto"/>
              </a:rPr>
              <a:t>incluye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ciertas</a:t>
            </a:r>
            <a:r>
              <a:rPr dirty="0" sz="1450" spc="37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transacciones</a:t>
            </a:r>
            <a:r>
              <a:rPr dirty="0" sz="1450" spc="37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de</a:t>
            </a:r>
            <a:r>
              <a:rPr dirty="0" sz="1450" spc="37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hipoteca</a:t>
            </a:r>
            <a:r>
              <a:rPr dirty="0" sz="1450" spc="37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residencial</a:t>
            </a:r>
            <a:r>
              <a:rPr dirty="0" sz="1450" spc="37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y</a:t>
            </a:r>
            <a:r>
              <a:rPr dirty="0" sz="1450" spc="37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tasa</a:t>
            </a:r>
            <a:r>
              <a:rPr dirty="0" sz="1450" spc="37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variable,</a:t>
            </a:r>
            <a:r>
              <a:rPr dirty="0" sz="1450" spc="37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12</a:t>
            </a:r>
            <a:r>
              <a:rPr dirty="0" sz="1450" spc="37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C.F.R.</a:t>
            </a:r>
            <a:r>
              <a:rPr dirty="0" sz="1450" spc="37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§</a:t>
            </a:r>
            <a:r>
              <a:rPr dirty="0" sz="1450" spc="37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22T.19,</a:t>
            </a:r>
            <a:r>
              <a:rPr dirty="0" sz="1450" spc="37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refinanciamientos,</a:t>
            </a:r>
            <a:r>
              <a:rPr dirty="0" sz="1450" spc="37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sustituciones</a:t>
            </a:r>
            <a:r>
              <a:rPr dirty="0" sz="1450" spc="37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 spc="-25">
                <a:solidFill>
                  <a:srgbClr val="FFFFFF"/>
                </a:solidFill>
                <a:latin typeface="Roboto"/>
                <a:cs typeface="Roboto"/>
              </a:rPr>
              <a:t>de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deudor</a:t>
            </a:r>
            <a:r>
              <a:rPr dirty="0" sz="1450" spc="27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y</a:t>
            </a:r>
            <a:r>
              <a:rPr dirty="0" sz="1450" spc="27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ajustes</a:t>
            </a:r>
            <a:r>
              <a:rPr dirty="0" sz="1450" spc="28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de</a:t>
            </a:r>
            <a:r>
              <a:rPr dirty="0" sz="1450" spc="27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tasas</a:t>
            </a:r>
            <a:r>
              <a:rPr dirty="0" sz="1450" spc="28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variables,</a:t>
            </a:r>
            <a:r>
              <a:rPr dirty="0" sz="1450" spc="27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12</a:t>
            </a:r>
            <a:r>
              <a:rPr dirty="0" sz="1450" spc="28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C.F.R.</a:t>
            </a:r>
            <a:r>
              <a:rPr dirty="0" sz="1450" spc="27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§</a:t>
            </a:r>
            <a:r>
              <a:rPr dirty="0" sz="1450" spc="28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22T.20;</a:t>
            </a:r>
            <a:r>
              <a:rPr dirty="0" sz="1450" spc="27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y</a:t>
            </a:r>
            <a:r>
              <a:rPr dirty="0" sz="1450" spc="28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circunstancias</a:t>
            </a:r>
            <a:r>
              <a:rPr dirty="0" sz="1450" spc="27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en</a:t>
            </a:r>
            <a:r>
              <a:rPr dirty="0" sz="1450" spc="27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las</a:t>
            </a:r>
            <a:r>
              <a:rPr dirty="0" sz="1450" spc="28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que</a:t>
            </a:r>
            <a:r>
              <a:rPr dirty="0" sz="1450" spc="27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las</a:t>
            </a:r>
            <a:r>
              <a:rPr dirty="0" sz="1450" spc="28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divulgaciones</a:t>
            </a:r>
            <a:r>
              <a:rPr dirty="0" sz="1450" spc="27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tempranas</a:t>
            </a:r>
            <a:r>
              <a:rPr dirty="0" sz="1450" spc="28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 spc="30">
                <a:solidFill>
                  <a:srgbClr val="FFFFFF"/>
                </a:solidFill>
                <a:latin typeface="Roboto"/>
                <a:cs typeface="Roboto"/>
              </a:rPr>
              <a:t>se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vuelven</a:t>
            </a:r>
            <a:r>
              <a:rPr dirty="0" sz="1450" spc="229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inexactas</a:t>
            </a:r>
            <a:r>
              <a:rPr dirty="0" sz="1450" spc="24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antes</a:t>
            </a:r>
            <a:r>
              <a:rPr dirty="0" sz="1450" spc="24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de</a:t>
            </a:r>
            <a:r>
              <a:rPr dirty="0" sz="1450" spc="24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la</a:t>
            </a:r>
            <a:r>
              <a:rPr dirty="0" sz="1450" spc="24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fecha</a:t>
            </a:r>
            <a:r>
              <a:rPr dirty="0" sz="1450" spc="24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de</a:t>
            </a:r>
            <a:r>
              <a:rPr dirty="0" sz="1450" spc="23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consumación,</a:t>
            </a:r>
            <a:r>
              <a:rPr dirty="0" sz="1450" spc="24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12</a:t>
            </a:r>
            <a:r>
              <a:rPr dirty="0" sz="1450" spc="24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C.F.R.</a:t>
            </a:r>
            <a:r>
              <a:rPr dirty="0" sz="1450" spc="24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§</a:t>
            </a:r>
            <a:r>
              <a:rPr dirty="0" sz="1450" spc="24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22T.17</a:t>
            </a:r>
            <a:r>
              <a:rPr dirty="0" sz="1450" spc="24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 spc="55">
                <a:solidFill>
                  <a:srgbClr val="FFFFFF"/>
                </a:solidFill>
                <a:latin typeface="Roboto"/>
                <a:cs typeface="Roboto"/>
              </a:rPr>
              <a:t>(f).</a:t>
            </a:r>
            <a:r>
              <a:rPr dirty="0" sz="1450" spc="27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Begala</a:t>
            </a:r>
            <a:r>
              <a:rPr dirty="0" sz="1450" spc="24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v.</a:t>
            </a:r>
            <a:r>
              <a:rPr dirty="0" sz="1450" spc="24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 spc="55">
                <a:solidFill>
                  <a:srgbClr val="FFFFFF"/>
                </a:solidFill>
                <a:latin typeface="Roboto"/>
                <a:cs typeface="Roboto"/>
              </a:rPr>
              <a:t>PNC</a:t>
            </a:r>
            <a:r>
              <a:rPr dirty="0" sz="1450" spc="24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Bank,</a:t>
            </a:r>
            <a:r>
              <a:rPr dirty="0" sz="1450" spc="24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 spc="-10">
                <a:solidFill>
                  <a:srgbClr val="FFFFFF"/>
                </a:solidFill>
                <a:latin typeface="Roboto"/>
                <a:cs typeface="Roboto"/>
              </a:rPr>
              <a:t>National</a:t>
            </a:r>
            <a:r>
              <a:rPr dirty="0" sz="1450" spc="500">
                <a:solidFill>
                  <a:srgbClr val="FFFFFF"/>
                </a:solidFill>
                <a:latin typeface="Roboto"/>
                <a:cs typeface="Roboto"/>
              </a:rPr>
              <a:t> 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Association,</a:t>
            </a:r>
            <a:r>
              <a:rPr dirty="0" sz="1450" spc="24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1T3</a:t>
            </a:r>
            <a:r>
              <a:rPr dirty="0" sz="1450" spc="24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F.3d</a:t>
            </a:r>
            <a:r>
              <a:rPr dirty="0" sz="1450" spc="24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 spc="155">
                <a:solidFill>
                  <a:srgbClr val="FFFFFF"/>
                </a:solidFill>
                <a:latin typeface="Roboto"/>
                <a:cs typeface="Roboto"/>
              </a:rPr>
              <a:t>94],</a:t>
            </a:r>
            <a:r>
              <a:rPr dirty="0" sz="1450" spc="24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950</a:t>
            </a:r>
            <a:r>
              <a:rPr dirty="0" sz="1450" spc="24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>
                <a:solidFill>
                  <a:srgbClr val="FFFFFF"/>
                </a:solidFill>
                <a:latin typeface="Roboto"/>
                <a:cs typeface="Roboto"/>
              </a:rPr>
              <a:t>(Tth</a:t>
            </a:r>
            <a:r>
              <a:rPr dirty="0" sz="1450" spc="24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450" spc="75">
                <a:solidFill>
                  <a:srgbClr val="FFFFFF"/>
                </a:solidFill>
                <a:latin typeface="Roboto"/>
                <a:cs typeface="Roboto"/>
              </a:rPr>
              <a:t>Cir.199]).</a:t>
            </a:r>
            <a:endParaRPr sz="1450">
              <a:latin typeface="Roboto"/>
              <a:cs typeface="Roboto"/>
            </a:endParaRPr>
          </a:p>
        </p:txBody>
      </p:sp>
      <p:sp>
        <p:nvSpPr>
          <p:cNvPr id="20" name="object 20" descr=""/>
          <p:cNvSpPr txBox="1"/>
          <p:nvPr/>
        </p:nvSpPr>
        <p:spPr>
          <a:xfrm>
            <a:off x="8286581" y="10021273"/>
            <a:ext cx="3531870" cy="18288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000">
                <a:solidFill>
                  <a:srgbClr val="FFFFFF"/>
                </a:solidFill>
                <a:latin typeface="Roboto"/>
                <a:cs typeface="Roboto"/>
              </a:rPr>
              <a:t>©2023</a:t>
            </a:r>
            <a:r>
              <a:rPr dirty="0" sz="1000" spc="29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000">
                <a:solidFill>
                  <a:srgbClr val="FFFFFF"/>
                </a:solidFill>
                <a:latin typeface="Roboto"/>
                <a:cs typeface="Roboto"/>
              </a:rPr>
              <a:t>Proprietary</a:t>
            </a:r>
            <a:r>
              <a:rPr dirty="0" sz="1000" spc="29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000">
                <a:solidFill>
                  <a:srgbClr val="FFFFFF"/>
                </a:solidFill>
                <a:latin typeface="Roboto"/>
                <a:cs typeface="Roboto"/>
              </a:rPr>
              <a:t>and</a:t>
            </a:r>
            <a:r>
              <a:rPr dirty="0" sz="1000" spc="29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000">
                <a:solidFill>
                  <a:srgbClr val="FFFFFF"/>
                </a:solidFill>
                <a:latin typeface="Roboto"/>
                <a:cs typeface="Roboto"/>
              </a:rPr>
              <a:t>Confidential.</a:t>
            </a:r>
            <a:r>
              <a:rPr dirty="0" sz="1000" spc="29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000">
                <a:solidFill>
                  <a:srgbClr val="FFFFFF"/>
                </a:solidFill>
                <a:latin typeface="Roboto"/>
                <a:cs typeface="Roboto"/>
              </a:rPr>
              <a:t>All</a:t>
            </a:r>
            <a:r>
              <a:rPr dirty="0" sz="1000" spc="29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000">
                <a:solidFill>
                  <a:srgbClr val="FFFFFF"/>
                </a:solidFill>
                <a:latin typeface="Roboto"/>
                <a:cs typeface="Roboto"/>
              </a:rPr>
              <a:t>Rights</a:t>
            </a:r>
            <a:r>
              <a:rPr dirty="0" sz="1000" spc="29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000" spc="-10">
                <a:solidFill>
                  <a:srgbClr val="FFFFFF"/>
                </a:solidFill>
                <a:latin typeface="Roboto"/>
                <a:cs typeface="Roboto"/>
              </a:rPr>
              <a:t>Reserved.</a:t>
            </a:r>
            <a:endParaRPr sz="1000">
              <a:latin typeface="Roboto"/>
              <a:cs typeface="Roboto"/>
            </a:endParaRPr>
          </a:p>
        </p:txBody>
      </p:sp>
      <p:sp>
        <p:nvSpPr>
          <p:cNvPr id="21" name="object 21" descr=""/>
          <p:cNvSpPr txBox="1"/>
          <p:nvPr/>
        </p:nvSpPr>
        <p:spPr>
          <a:xfrm>
            <a:off x="18799145" y="9941234"/>
            <a:ext cx="288290" cy="287655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dirty="0" sz="1700" spc="-25">
                <a:solidFill>
                  <a:srgbClr val="FFFFFF"/>
                </a:solidFill>
                <a:latin typeface="Roboto"/>
                <a:cs typeface="Roboto"/>
              </a:rPr>
              <a:t>TT</a:t>
            </a:r>
            <a:endParaRPr sz="1700">
              <a:latin typeface="Roboto"/>
              <a:cs typeface="Roboto"/>
            </a:endParaRPr>
          </a:p>
        </p:txBody>
      </p:sp>
      <p:pic>
        <p:nvPicPr>
          <p:cNvPr id="22" name="object 22" descr="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956713" y="9531912"/>
            <a:ext cx="756732" cy="727626"/>
          </a:xfrm>
          <a:prstGeom prst="rect">
            <a:avLst/>
          </a:prstGeom>
        </p:spPr>
      </p:pic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738425" y="0"/>
            <a:ext cx="5821045" cy="10478135"/>
            <a:chOff x="738425" y="0"/>
            <a:chExt cx="5821045" cy="10478135"/>
          </a:xfrm>
        </p:grpSpPr>
        <p:sp>
          <p:nvSpPr>
            <p:cNvPr id="3" name="object 3" descr=""/>
            <p:cNvSpPr/>
            <p:nvPr/>
          </p:nvSpPr>
          <p:spPr>
            <a:xfrm>
              <a:off x="738425" y="0"/>
              <a:ext cx="5821045" cy="10478135"/>
            </a:xfrm>
            <a:custGeom>
              <a:avLst/>
              <a:gdLst/>
              <a:ahLst/>
              <a:cxnLst/>
              <a:rect l="l" t="t" r="r" b="b"/>
              <a:pathLst>
                <a:path w="5821045" h="10478135">
                  <a:moveTo>
                    <a:pt x="5821015" y="0"/>
                  </a:moveTo>
                  <a:lnTo>
                    <a:pt x="0" y="0"/>
                  </a:lnTo>
                  <a:lnTo>
                    <a:pt x="0" y="10477827"/>
                  </a:lnTo>
                  <a:lnTo>
                    <a:pt x="5821015" y="10477827"/>
                  </a:lnTo>
                  <a:lnTo>
                    <a:pt x="5821015" y="0"/>
                  </a:lnTo>
                  <a:close/>
                </a:path>
              </a:pathLst>
            </a:custGeom>
            <a:solidFill>
              <a:srgbClr val="EDF1EB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" name="object 4" descr=""/>
            <p:cNvSpPr/>
            <p:nvPr/>
          </p:nvSpPr>
          <p:spPr>
            <a:xfrm>
              <a:off x="1466052" y="6443413"/>
              <a:ext cx="582295" cy="58419"/>
            </a:xfrm>
            <a:custGeom>
              <a:avLst/>
              <a:gdLst/>
              <a:ahLst/>
              <a:cxnLst/>
              <a:rect l="l" t="t" r="r" b="b"/>
              <a:pathLst>
                <a:path w="582294" h="58420">
                  <a:moveTo>
                    <a:pt x="582101" y="0"/>
                  </a:moveTo>
                  <a:lnTo>
                    <a:pt x="0" y="0"/>
                  </a:lnTo>
                  <a:lnTo>
                    <a:pt x="0" y="58209"/>
                  </a:lnTo>
                  <a:lnTo>
                    <a:pt x="582101" y="58209"/>
                  </a:lnTo>
                  <a:lnTo>
                    <a:pt x="582101" y="0"/>
                  </a:lnTo>
                  <a:close/>
                </a:path>
              </a:pathLst>
            </a:custGeom>
            <a:solidFill>
              <a:srgbClr val="C31919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5" name="object 5" descr=""/>
          <p:cNvSpPr txBox="1"/>
          <p:nvPr/>
        </p:nvSpPr>
        <p:spPr>
          <a:xfrm>
            <a:off x="1453352" y="4345785"/>
            <a:ext cx="3723004" cy="1786255"/>
          </a:xfrm>
          <a:prstGeom prst="rect">
            <a:avLst/>
          </a:prstGeom>
        </p:spPr>
        <p:txBody>
          <a:bodyPr wrap="square" lIns="0" tIns="73660" rIns="0" bIns="0" rtlCol="0" vert="horz">
            <a:spAutoFit/>
          </a:bodyPr>
          <a:lstStyle/>
          <a:p>
            <a:pPr marL="12700" marR="5080">
              <a:lnSpc>
                <a:spcPts val="2980"/>
              </a:lnSpc>
              <a:spcBef>
                <a:spcPts val="580"/>
              </a:spcBef>
            </a:pPr>
            <a:r>
              <a:rPr dirty="0" sz="2850" spc="-10">
                <a:solidFill>
                  <a:srgbClr val="C31919"/>
                </a:solidFill>
                <a:latin typeface="Book Antiqua"/>
                <a:cs typeface="Book Antiqua"/>
              </a:rPr>
              <a:t>Análisis</a:t>
            </a:r>
            <a:r>
              <a:rPr dirty="0" sz="2850" spc="-100">
                <a:solidFill>
                  <a:srgbClr val="C31919"/>
                </a:solidFill>
                <a:latin typeface="Book Antiqua"/>
                <a:cs typeface="Book Antiqua"/>
              </a:rPr>
              <a:t> </a:t>
            </a:r>
            <a:r>
              <a:rPr dirty="0" sz="2850">
                <a:solidFill>
                  <a:srgbClr val="C31919"/>
                </a:solidFill>
                <a:latin typeface="Book Antiqua"/>
                <a:cs typeface="Book Antiqua"/>
              </a:rPr>
              <a:t>de</a:t>
            </a:r>
            <a:r>
              <a:rPr dirty="0" sz="2850" spc="-95">
                <a:solidFill>
                  <a:srgbClr val="C31919"/>
                </a:solidFill>
                <a:latin typeface="Book Antiqua"/>
                <a:cs typeface="Book Antiqua"/>
              </a:rPr>
              <a:t> </a:t>
            </a:r>
            <a:r>
              <a:rPr dirty="0" sz="2850" spc="-25">
                <a:solidFill>
                  <a:srgbClr val="C31919"/>
                </a:solidFill>
                <a:latin typeface="Book Antiqua"/>
                <a:cs typeface="Book Antiqua"/>
              </a:rPr>
              <a:t>Acuerdo</a:t>
            </a:r>
            <a:r>
              <a:rPr dirty="0" sz="2850" spc="-95">
                <a:solidFill>
                  <a:srgbClr val="C31919"/>
                </a:solidFill>
                <a:latin typeface="Book Antiqua"/>
                <a:cs typeface="Book Antiqua"/>
              </a:rPr>
              <a:t> </a:t>
            </a:r>
            <a:r>
              <a:rPr dirty="0" sz="2850" spc="-25">
                <a:solidFill>
                  <a:srgbClr val="C31919"/>
                </a:solidFill>
                <a:latin typeface="Book Antiqua"/>
                <a:cs typeface="Book Antiqua"/>
              </a:rPr>
              <a:t>de </a:t>
            </a:r>
            <a:r>
              <a:rPr dirty="0" sz="2850" spc="-10">
                <a:solidFill>
                  <a:srgbClr val="C31919"/>
                </a:solidFill>
                <a:latin typeface="Book Antiqua"/>
                <a:cs typeface="Book Antiqua"/>
              </a:rPr>
              <a:t>Modi</a:t>
            </a:r>
            <a:r>
              <a:rPr dirty="0" sz="2850" spc="-10">
                <a:solidFill>
                  <a:srgbClr val="C31919"/>
                </a:solidFill>
                <a:latin typeface="Arial"/>
                <a:cs typeface="Arial"/>
              </a:rPr>
              <a:t>ﬁ</a:t>
            </a:r>
            <a:r>
              <a:rPr dirty="0" sz="2850" spc="-10">
                <a:solidFill>
                  <a:srgbClr val="C31919"/>
                </a:solidFill>
                <a:latin typeface="Book Antiqua"/>
                <a:cs typeface="Book Antiqua"/>
              </a:rPr>
              <a:t>cación</a:t>
            </a:r>
            <a:endParaRPr sz="2850">
              <a:latin typeface="Book Antiqua"/>
              <a:cs typeface="Book Antiqua"/>
            </a:endParaRPr>
          </a:p>
          <a:p>
            <a:pPr marL="12700">
              <a:lnSpc>
                <a:spcPct val="100000"/>
              </a:lnSpc>
              <a:spcBef>
                <a:spcPts val="1240"/>
              </a:spcBef>
            </a:pPr>
            <a:r>
              <a:rPr dirty="0" sz="5150">
                <a:solidFill>
                  <a:srgbClr val="181818"/>
                </a:solidFill>
                <a:latin typeface="Book Antiqua"/>
                <a:cs typeface="Book Antiqua"/>
              </a:rPr>
              <a:t>El</a:t>
            </a:r>
            <a:r>
              <a:rPr dirty="0" sz="5150" spc="-75">
                <a:solidFill>
                  <a:srgbClr val="181818"/>
                </a:solidFill>
                <a:latin typeface="Book Antiqua"/>
                <a:cs typeface="Book Antiqua"/>
              </a:rPr>
              <a:t> </a:t>
            </a:r>
            <a:r>
              <a:rPr dirty="0" sz="5150" spc="-10">
                <a:solidFill>
                  <a:srgbClr val="181818"/>
                </a:solidFill>
                <a:latin typeface="Book Antiqua"/>
                <a:cs typeface="Book Antiqua"/>
              </a:rPr>
              <a:t>Préstamo</a:t>
            </a:r>
            <a:endParaRPr sz="5150">
              <a:latin typeface="Book Antiqua"/>
              <a:cs typeface="Book Antiqua"/>
            </a:endParaRPr>
          </a:p>
        </p:txBody>
      </p:sp>
      <p:grpSp>
        <p:nvGrpSpPr>
          <p:cNvPr id="6" name="object 6" descr=""/>
          <p:cNvGrpSpPr/>
          <p:nvPr/>
        </p:nvGrpSpPr>
        <p:grpSpPr>
          <a:xfrm>
            <a:off x="6673481" y="727626"/>
            <a:ext cx="10573385" cy="9022715"/>
            <a:chOff x="6673481" y="727626"/>
            <a:chExt cx="10573385" cy="9022715"/>
          </a:xfrm>
        </p:grpSpPr>
        <p:pic>
          <p:nvPicPr>
            <p:cNvPr id="7" name="object 7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8866018" y="727626"/>
              <a:ext cx="8193078" cy="9022574"/>
            </a:xfrm>
            <a:prstGeom prst="rect">
              <a:avLst/>
            </a:prstGeom>
          </p:spPr>
        </p:pic>
        <p:sp>
          <p:nvSpPr>
            <p:cNvPr id="8" name="object 8" descr=""/>
            <p:cNvSpPr/>
            <p:nvPr/>
          </p:nvSpPr>
          <p:spPr>
            <a:xfrm>
              <a:off x="8723402" y="2124524"/>
              <a:ext cx="2313305" cy="2285365"/>
            </a:xfrm>
            <a:custGeom>
              <a:avLst/>
              <a:gdLst/>
              <a:ahLst/>
              <a:cxnLst/>
              <a:rect l="l" t="t" r="r" b="b"/>
              <a:pathLst>
                <a:path w="2313304" h="2285365">
                  <a:moveTo>
                    <a:pt x="0" y="0"/>
                  </a:moveTo>
                  <a:lnTo>
                    <a:pt x="1172643" y="0"/>
                  </a:lnTo>
                  <a:lnTo>
                    <a:pt x="2312689" y="2285039"/>
                  </a:lnTo>
                </a:path>
              </a:pathLst>
            </a:custGeom>
            <a:ln w="43657">
              <a:solidFill>
                <a:srgbClr val="4AAF30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9" name="object 9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0941500" y="4314972"/>
              <a:ext cx="189182" cy="189182"/>
            </a:xfrm>
            <a:prstGeom prst="rect">
              <a:avLst/>
            </a:prstGeom>
          </p:spPr>
        </p:pic>
        <p:sp>
          <p:nvSpPr>
            <p:cNvPr id="10" name="object 10" descr=""/>
            <p:cNvSpPr/>
            <p:nvPr/>
          </p:nvSpPr>
          <p:spPr>
            <a:xfrm>
              <a:off x="8696771" y="6510513"/>
              <a:ext cx="1956435" cy="234950"/>
            </a:xfrm>
            <a:custGeom>
              <a:avLst/>
              <a:gdLst/>
              <a:ahLst/>
              <a:cxnLst/>
              <a:rect l="l" t="t" r="r" b="b"/>
              <a:pathLst>
                <a:path w="1956434" h="234950">
                  <a:moveTo>
                    <a:pt x="0" y="234586"/>
                  </a:moveTo>
                  <a:lnTo>
                    <a:pt x="1013293" y="234586"/>
                  </a:lnTo>
                  <a:lnTo>
                    <a:pt x="1956006" y="0"/>
                  </a:lnTo>
                </a:path>
              </a:pathLst>
            </a:custGeom>
            <a:ln w="43657">
              <a:solidFill>
                <a:srgbClr val="C31919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11" name="object 11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0558186" y="6415922"/>
              <a:ext cx="189182" cy="189182"/>
            </a:xfrm>
            <a:prstGeom prst="rect">
              <a:avLst/>
            </a:prstGeom>
          </p:spPr>
        </p:pic>
        <p:sp>
          <p:nvSpPr>
            <p:cNvPr id="12" name="object 12" descr=""/>
            <p:cNvSpPr/>
            <p:nvPr/>
          </p:nvSpPr>
          <p:spPr>
            <a:xfrm>
              <a:off x="13993312" y="4248904"/>
              <a:ext cx="3058795" cy="3333115"/>
            </a:xfrm>
            <a:custGeom>
              <a:avLst/>
              <a:gdLst/>
              <a:ahLst/>
              <a:cxnLst/>
              <a:rect l="l" t="t" r="r" b="b"/>
              <a:pathLst>
                <a:path w="3058794" h="3333115">
                  <a:moveTo>
                    <a:pt x="3058652" y="0"/>
                  </a:moveTo>
                  <a:lnTo>
                    <a:pt x="1514191" y="0"/>
                  </a:lnTo>
                  <a:lnTo>
                    <a:pt x="0" y="3332967"/>
                  </a:lnTo>
                </a:path>
              </a:pathLst>
            </a:custGeom>
            <a:ln w="43657">
              <a:solidFill>
                <a:srgbClr val="F3610A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13" name="object 13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3898721" y="7487280"/>
              <a:ext cx="189182" cy="189182"/>
            </a:xfrm>
            <a:prstGeom prst="rect">
              <a:avLst/>
            </a:prstGeom>
          </p:spPr>
        </p:pic>
        <p:sp>
          <p:nvSpPr>
            <p:cNvPr id="14" name="object 14" descr=""/>
            <p:cNvSpPr/>
            <p:nvPr/>
          </p:nvSpPr>
          <p:spPr>
            <a:xfrm>
              <a:off x="16310222" y="7993271"/>
              <a:ext cx="914400" cy="243204"/>
            </a:xfrm>
            <a:custGeom>
              <a:avLst/>
              <a:gdLst/>
              <a:ahLst/>
              <a:cxnLst/>
              <a:rect l="l" t="t" r="r" b="b"/>
              <a:pathLst>
                <a:path w="914400" h="243204">
                  <a:moveTo>
                    <a:pt x="914335" y="0"/>
                  </a:moveTo>
                  <a:lnTo>
                    <a:pt x="425516" y="0"/>
                  </a:lnTo>
                  <a:lnTo>
                    <a:pt x="0" y="242736"/>
                  </a:lnTo>
                </a:path>
              </a:pathLst>
            </a:custGeom>
            <a:ln w="43657">
              <a:solidFill>
                <a:srgbClr val="070B62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15" name="object 15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6215630" y="8141416"/>
              <a:ext cx="189182" cy="189182"/>
            </a:xfrm>
            <a:prstGeom prst="rect">
              <a:avLst/>
            </a:prstGeom>
          </p:spPr>
        </p:pic>
        <p:sp>
          <p:nvSpPr>
            <p:cNvPr id="16" name="object 16" descr=""/>
            <p:cNvSpPr/>
            <p:nvPr/>
          </p:nvSpPr>
          <p:spPr>
            <a:xfrm>
              <a:off x="6688087" y="1091443"/>
              <a:ext cx="2030730" cy="2054860"/>
            </a:xfrm>
            <a:custGeom>
              <a:avLst/>
              <a:gdLst/>
              <a:ahLst/>
              <a:cxnLst/>
              <a:rect l="l" t="t" r="r" b="b"/>
              <a:pathLst>
                <a:path w="2030729" h="2054860">
                  <a:moveTo>
                    <a:pt x="1015182" y="0"/>
                  </a:moveTo>
                  <a:lnTo>
                    <a:pt x="967236" y="1670"/>
                  </a:lnTo>
                  <a:lnTo>
                    <a:pt x="919876" y="5503"/>
                  </a:lnTo>
                  <a:lnTo>
                    <a:pt x="873151" y="11449"/>
                  </a:lnTo>
                  <a:lnTo>
                    <a:pt x="827110" y="19460"/>
                  </a:lnTo>
                  <a:lnTo>
                    <a:pt x="781798" y="29487"/>
                  </a:lnTo>
                  <a:lnTo>
                    <a:pt x="737266" y="41483"/>
                  </a:lnTo>
                  <a:lnTo>
                    <a:pt x="693560" y="55397"/>
                  </a:lnTo>
                  <a:lnTo>
                    <a:pt x="650728" y="71183"/>
                  </a:lnTo>
                  <a:lnTo>
                    <a:pt x="608819" y="88791"/>
                  </a:lnTo>
                  <a:lnTo>
                    <a:pt x="567881" y="108172"/>
                  </a:lnTo>
                  <a:lnTo>
                    <a:pt x="527960" y="129279"/>
                  </a:lnTo>
                  <a:lnTo>
                    <a:pt x="489106" y="152063"/>
                  </a:lnTo>
                  <a:lnTo>
                    <a:pt x="451367" y="176475"/>
                  </a:lnTo>
                  <a:lnTo>
                    <a:pt x="414789" y="202468"/>
                  </a:lnTo>
                  <a:lnTo>
                    <a:pt x="379421" y="229991"/>
                  </a:lnTo>
                  <a:lnTo>
                    <a:pt x="345312" y="258997"/>
                  </a:lnTo>
                  <a:lnTo>
                    <a:pt x="312508" y="289438"/>
                  </a:lnTo>
                  <a:lnTo>
                    <a:pt x="281058" y="321264"/>
                  </a:lnTo>
                  <a:lnTo>
                    <a:pt x="251010" y="354427"/>
                  </a:lnTo>
                  <a:lnTo>
                    <a:pt x="222412" y="388880"/>
                  </a:lnTo>
                  <a:lnTo>
                    <a:pt x="195311" y="424572"/>
                  </a:lnTo>
                  <a:lnTo>
                    <a:pt x="169756" y="461457"/>
                  </a:lnTo>
                  <a:lnTo>
                    <a:pt x="145795" y="499484"/>
                  </a:lnTo>
                  <a:lnTo>
                    <a:pt x="123474" y="538607"/>
                  </a:lnTo>
                  <a:lnTo>
                    <a:pt x="102844" y="578775"/>
                  </a:lnTo>
                  <a:lnTo>
                    <a:pt x="83951" y="619942"/>
                  </a:lnTo>
                  <a:lnTo>
                    <a:pt x="66842" y="662057"/>
                  </a:lnTo>
                  <a:lnTo>
                    <a:pt x="51568" y="705074"/>
                  </a:lnTo>
                  <a:lnTo>
                    <a:pt x="38174" y="748942"/>
                  </a:lnTo>
                  <a:lnTo>
                    <a:pt x="26709" y="793614"/>
                  </a:lnTo>
                  <a:lnTo>
                    <a:pt x="17222" y="839042"/>
                  </a:lnTo>
                  <a:lnTo>
                    <a:pt x="9759" y="885176"/>
                  </a:lnTo>
                  <a:lnTo>
                    <a:pt x="4369" y="931968"/>
                  </a:lnTo>
                  <a:lnTo>
                    <a:pt x="1100" y="979370"/>
                  </a:lnTo>
                  <a:lnTo>
                    <a:pt x="0" y="1027333"/>
                  </a:lnTo>
                  <a:lnTo>
                    <a:pt x="1100" y="1075296"/>
                  </a:lnTo>
                  <a:lnTo>
                    <a:pt x="4369" y="1122698"/>
                  </a:lnTo>
                  <a:lnTo>
                    <a:pt x="9759" y="1169490"/>
                  </a:lnTo>
                  <a:lnTo>
                    <a:pt x="17222" y="1215624"/>
                  </a:lnTo>
                  <a:lnTo>
                    <a:pt x="26709" y="1261051"/>
                  </a:lnTo>
                  <a:lnTo>
                    <a:pt x="38174" y="1305724"/>
                  </a:lnTo>
                  <a:lnTo>
                    <a:pt x="51568" y="1349592"/>
                  </a:lnTo>
                  <a:lnTo>
                    <a:pt x="66842" y="1392608"/>
                  </a:lnTo>
                  <a:lnTo>
                    <a:pt x="83951" y="1434724"/>
                  </a:lnTo>
                  <a:lnTo>
                    <a:pt x="102844" y="1475890"/>
                  </a:lnTo>
                  <a:lnTo>
                    <a:pt x="123474" y="1516059"/>
                  </a:lnTo>
                  <a:lnTo>
                    <a:pt x="145795" y="1555181"/>
                  </a:lnTo>
                  <a:lnTo>
                    <a:pt x="169756" y="1593209"/>
                  </a:lnTo>
                  <a:lnTo>
                    <a:pt x="195311" y="1630093"/>
                  </a:lnTo>
                  <a:lnTo>
                    <a:pt x="222412" y="1665786"/>
                  </a:lnTo>
                  <a:lnTo>
                    <a:pt x="251010" y="1700239"/>
                  </a:lnTo>
                  <a:lnTo>
                    <a:pt x="281058" y="1733402"/>
                  </a:lnTo>
                  <a:lnTo>
                    <a:pt x="312508" y="1765228"/>
                  </a:lnTo>
                  <a:lnTo>
                    <a:pt x="345312" y="1795669"/>
                  </a:lnTo>
                  <a:lnTo>
                    <a:pt x="379421" y="1824675"/>
                  </a:lnTo>
                  <a:lnTo>
                    <a:pt x="414789" y="1852199"/>
                  </a:lnTo>
                  <a:lnTo>
                    <a:pt x="451367" y="1878191"/>
                  </a:lnTo>
                  <a:lnTo>
                    <a:pt x="489106" y="1902603"/>
                  </a:lnTo>
                  <a:lnTo>
                    <a:pt x="527960" y="1925387"/>
                  </a:lnTo>
                  <a:lnTo>
                    <a:pt x="567881" y="1946494"/>
                  </a:lnTo>
                  <a:lnTo>
                    <a:pt x="608819" y="1965876"/>
                  </a:lnTo>
                  <a:lnTo>
                    <a:pt x="650728" y="1983484"/>
                  </a:lnTo>
                  <a:lnTo>
                    <a:pt x="693560" y="1999270"/>
                  </a:lnTo>
                  <a:lnTo>
                    <a:pt x="737266" y="2013185"/>
                  </a:lnTo>
                  <a:lnTo>
                    <a:pt x="781798" y="2025180"/>
                  </a:lnTo>
                  <a:lnTo>
                    <a:pt x="827110" y="2035208"/>
                  </a:lnTo>
                  <a:lnTo>
                    <a:pt x="873151" y="2043219"/>
                  </a:lnTo>
                  <a:lnTo>
                    <a:pt x="919876" y="2049165"/>
                  </a:lnTo>
                  <a:lnTo>
                    <a:pt x="967236" y="2052998"/>
                  </a:lnTo>
                  <a:lnTo>
                    <a:pt x="1015182" y="2054669"/>
                  </a:lnTo>
                  <a:lnTo>
                    <a:pt x="1063129" y="2052998"/>
                  </a:lnTo>
                  <a:lnTo>
                    <a:pt x="1110489" y="2049165"/>
                  </a:lnTo>
                  <a:lnTo>
                    <a:pt x="1157213" y="2043219"/>
                  </a:lnTo>
                  <a:lnTo>
                    <a:pt x="1203255" y="2035208"/>
                  </a:lnTo>
                  <a:lnTo>
                    <a:pt x="1248567" y="2025180"/>
                  </a:lnTo>
                  <a:lnTo>
                    <a:pt x="1293099" y="2013185"/>
                  </a:lnTo>
                  <a:lnTo>
                    <a:pt x="1336805" y="1999270"/>
                  </a:lnTo>
                  <a:lnTo>
                    <a:pt x="1379637" y="1983484"/>
                  </a:lnTo>
                  <a:lnTo>
                    <a:pt x="1421546" y="1965876"/>
                  </a:lnTo>
                  <a:lnTo>
                    <a:pt x="1462485" y="1946494"/>
                  </a:lnTo>
                  <a:lnTo>
                    <a:pt x="1502405" y="1925387"/>
                  </a:lnTo>
                  <a:lnTo>
                    <a:pt x="1541259" y="1902603"/>
                  </a:lnTo>
                  <a:lnTo>
                    <a:pt x="1578999" y="1878191"/>
                  </a:lnTo>
                  <a:lnTo>
                    <a:pt x="1615576" y="1852199"/>
                  </a:lnTo>
                  <a:lnTo>
                    <a:pt x="1650944" y="1824675"/>
                  </a:lnTo>
                  <a:lnTo>
                    <a:pt x="1685054" y="1795669"/>
                  </a:lnTo>
                  <a:lnTo>
                    <a:pt x="1717857" y="1765228"/>
                  </a:lnTo>
                  <a:lnTo>
                    <a:pt x="1749307" y="1733402"/>
                  </a:lnTo>
                  <a:lnTo>
                    <a:pt x="1779355" y="1700239"/>
                  </a:lnTo>
                  <a:lnTo>
                    <a:pt x="1807954" y="1665786"/>
                  </a:lnTo>
                  <a:lnTo>
                    <a:pt x="1835054" y="1630093"/>
                  </a:lnTo>
                  <a:lnTo>
                    <a:pt x="1860610" y="1593209"/>
                  </a:lnTo>
                  <a:lnTo>
                    <a:pt x="1884571" y="1555181"/>
                  </a:lnTo>
                  <a:lnTo>
                    <a:pt x="1906891" y="1516059"/>
                  </a:lnTo>
                  <a:lnTo>
                    <a:pt x="1927522" y="1475890"/>
                  </a:lnTo>
                  <a:lnTo>
                    <a:pt x="1946415" y="1434724"/>
                  </a:lnTo>
                  <a:lnTo>
                    <a:pt x="1963523" y="1392608"/>
                  </a:lnTo>
                  <a:lnTo>
                    <a:pt x="1978798" y="1349592"/>
                  </a:lnTo>
                  <a:lnTo>
                    <a:pt x="1992192" y="1305724"/>
                  </a:lnTo>
                  <a:lnTo>
                    <a:pt x="2003657" y="1261051"/>
                  </a:lnTo>
                  <a:lnTo>
                    <a:pt x="2013144" y="1215624"/>
                  </a:lnTo>
                  <a:lnTo>
                    <a:pt x="2020607" y="1169490"/>
                  </a:lnTo>
                  <a:lnTo>
                    <a:pt x="2025997" y="1122698"/>
                  </a:lnTo>
                  <a:lnTo>
                    <a:pt x="2029266" y="1075296"/>
                  </a:lnTo>
                  <a:lnTo>
                    <a:pt x="2030366" y="1027333"/>
                  </a:lnTo>
                  <a:lnTo>
                    <a:pt x="2029266" y="979370"/>
                  </a:lnTo>
                  <a:lnTo>
                    <a:pt x="2025997" y="931968"/>
                  </a:lnTo>
                  <a:lnTo>
                    <a:pt x="2020607" y="885176"/>
                  </a:lnTo>
                  <a:lnTo>
                    <a:pt x="2013144" y="839042"/>
                  </a:lnTo>
                  <a:lnTo>
                    <a:pt x="2003657" y="793614"/>
                  </a:lnTo>
                  <a:lnTo>
                    <a:pt x="1992192" y="748942"/>
                  </a:lnTo>
                  <a:lnTo>
                    <a:pt x="1978798" y="705074"/>
                  </a:lnTo>
                  <a:lnTo>
                    <a:pt x="1963523" y="662057"/>
                  </a:lnTo>
                  <a:lnTo>
                    <a:pt x="1946415" y="619942"/>
                  </a:lnTo>
                  <a:lnTo>
                    <a:pt x="1927522" y="578775"/>
                  </a:lnTo>
                  <a:lnTo>
                    <a:pt x="1906891" y="538607"/>
                  </a:lnTo>
                  <a:lnTo>
                    <a:pt x="1884571" y="499484"/>
                  </a:lnTo>
                  <a:lnTo>
                    <a:pt x="1860610" y="461457"/>
                  </a:lnTo>
                  <a:lnTo>
                    <a:pt x="1835054" y="424572"/>
                  </a:lnTo>
                  <a:lnTo>
                    <a:pt x="1807954" y="388880"/>
                  </a:lnTo>
                  <a:lnTo>
                    <a:pt x="1779355" y="354427"/>
                  </a:lnTo>
                  <a:lnTo>
                    <a:pt x="1749307" y="321264"/>
                  </a:lnTo>
                  <a:lnTo>
                    <a:pt x="1717857" y="289438"/>
                  </a:lnTo>
                  <a:lnTo>
                    <a:pt x="1685054" y="258997"/>
                  </a:lnTo>
                  <a:lnTo>
                    <a:pt x="1650944" y="229991"/>
                  </a:lnTo>
                  <a:lnTo>
                    <a:pt x="1615576" y="202468"/>
                  </a:lnTo>
                  <a:lnTo>
                    <a:pt x="1578999" y="176475"/>
                  </a:lnTo>
                  <a:lnTo>
                    <a:pt x="1541259" y="152063"/>
                  </a:lnTo>
                  <a:lnTo>
                    <a:pt x="1502405" y="129279"/>
                  </a:lnTo>
                  <a:lnTo>
                    <a:pt x="1462485" y="108172"/>
                  </a:lnTo>
                  <a:lnTo>
                    <a:pt x="1421546" y="88791"/>
                  </a:lnTo>
                  <a:lnTo>
                    <a:pt x="1379637" y="71183"/>
                  </a:lnTo>
                  <a:lnTo>
                    <a:pt x="1336805" y="55397"/>
                  </a:lnTo>
                  <a:lnTo>
                    <a:pt x="1293099" y="41483"/>
                  </a:lnTo>
                  <a:lnTo>
                    <a:pt x="1248567" y="29487"/>
                  </a:lnTo>
                  <a:lnTo>
                    <a:pt x="1203255" y="19460"/>
                  </a:lnTo>
                  <a:lnTo>
                    <a:pt x="1157213" y="11449"/>
                  </a:lnTo>
                  <a:lnTo>
                    <a:pt x="1110489" y="5503"/>
                  </a:lnTo>
                  <a:lnTo>
                    <a:pt x="1063129" y="1670"/>
                  </a:lnTo>
                  <a:lnTo>
                    <a:pt x="1015182" y="0"/>
                  </a:lnTo>
                  <a:close/>
                </a:path>
              </a:pathLst>
            </a:custGeom>
            <a:solidFill>
              <a:srgbClr val="4AAF30">
                <a:alpha val="1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7" name="object 17" descr=""/>
            <p:cNvSpPr/>
            <p:nvPr/>
          </p:nvSpPr>
          <p:spPr>
            <a:xfrm>
              <a:off x="6688086" y="1091443"/>
              <a:ext cx="2030730" cy="2054860"/>
            </a:xfrm>
            <a:custGeom>
              <a:avLst/>
              <a:gdLst/>
              <a:ahLst/>
              <a:cxnLst/>
              <a:rect l="l" t="t" r="r" b="b"/>
              <a:pathLst>
                <a:path w="2030729" h="2054860">
                  <a:moveTo>
                    <a:pt x="1015183" y="0"/>
                  </a:moveTo>
                  <a:lnTo>
                    <a:pt x="1063129" y="1671"/>
                  </a:lnTo>
                  <a:lnTo>
                    <a:pt x="1110489" y="5503"/>
                  </a:lnTo>
                  <a:lnTo>
                    <a:pt x="1157214" y="11450"/>
                  </a:lnTo>
                  <a:lnTo>
                    <a:pt x="1203256" y="19461"/>
                  </a:lnTo>
                  <a:lnTo>
                    <a:pt x="1248567" y="29488"/>
                  </a:lnTo>
                  <a:lnTo>
                    <a:pt x="1293100" y="41484"/>
                  </a:lnTo>
                  <a:lnTo>
                    <a:pt x="1336806" y="55399"/>
                  </a:lnTo>
                  <a:lnTo>
                    <a:pt x="1379637" y="71184"/>
                  </a:lnTo>
                  <a:lnTo>
                    <a:pt x="1421546" y="88792"/>
                  </a:lnTo>
                  <a:lnTo>
                    <a:pt x="1462485" y="108174"/>
                  </a:lnTo>
                  <a:lnTo>
                    <a:pt x="1502405" y="129281"/>
                  </a:lnTo>
                  <a:lnTo>
                    <a:pt x="1541259" y="152066"/>
                  </a:lnTo>
                  <a:lnTo>
                    <a:pt x="1578999" y="176478"/>
                  </a:lnTo>
                  <a:lnTo>
                    <a:pt x="1615577" y="202470"/>
                  </a:lnTo>
                  <a:lnTo>
                    <a:pt x="1650944" y="229993"/>
                  </a:lnTo>
                  <a:lnTo>
                    <a:pt x="1685054" y="259000"/>
                  </a:lnTo>
                  <a:lnTo>
                    <a:pt x="1717858" y="289440"/>
                  </a:lnTo>
                  <a:lnTo>
                    <a:pt x="1749308" y="321267"/>
                  </a:lnTo>
                  <a:lnTo>
                    <a:pt x="1779356" y="354430"/>
                  </a:lnTo>
                  <a:lnTo>
                    <a:pt x="1807954" y="388883"/>
                  </a:lnTo>
                  <a:lnTo>
                    <a:pt x="1835055" y="424575"/>
                  </a:lnTo>
                  <a:lnTo>
                    <a:pt x="1860610" y="461460"/>
                  </a:lnTo>
                  <a:lnTo>
                    <a:pt x="1884571" y="499487"/>
                  </a:lnTo>
                  <a:lnTo>
                    <a:pt x="1906891" y="538610"/>
                  </a:lnTo>
                  <a:lnTo>
                    <a:pt x="1927522" y="578778"/>
                  </a:lnTo>
                  <a:lnTo>
                    <a:pt x="1946415" y="619945"/>
                  </a:lnTo>
                  <a:lnTo>
                    <a:pt x="1963523" y="662060"/>
                  </a:lnTo>
                  <a:lnTo>
                    <a:pt x="1978798" y="705077"/>
                  </a:lnTo>
                  <a:lnTo>
                    <a:pt x="1992192" y="748945"/>
                  </a:lnTo>
                  <a:lnTo>
                    <a:pt x="2003657" y="793617"/>
                  </a:lnTo>
                  <a:lnTo>
                    <a:pt x="2013144" y="839045"/>
                  </a:lnTo>
                  <a:lnTo>
                    <a:pt x="2020607" y="885179"/>
                  </a:lnTo>
                  <a:lnTo>
                    <a:pt x="2025997" y="931971"/>
                  </a:lnTo>
                  <a:lnTo>
                    <a:pt x="2029266" y="979373"/>
                  </a:lnTo>
                  <a:lnTo>
                    <a:pt x="2030366" y="1027336"/>
                  </a:lnTo>
                  <a:lnTo>
                    <a:pt x="2029266" y="1075299"/>
                  </a:lnTo>
                  <a:lnTo>
                    <a:pt x="2025997" y="1122701"/>
                  </a:lnTo>
                  <a:lnTo>
                    <a:pt x="2020607" y="1169493"/>
                  </a:lnTo>
                  <a:lnTo>
                    <a:pt x="2013144" y="1215627"/>
                  </a:lnTo>
                  <a:lnTo>
                    <a:pt x="2003657" y="1261054"/>
                  </a:lnTo>
                  <a:lnTo>
                    <a:pt x="1992192" y="1305726"/>
                  </a:lnTo>
                  <a:lnTo>
                    <a:pt x="1978798" y="1349595"/>
                  </a:lnTo>
                  <a:lnTo>
                    <a:pt x="1963523" y="1392611"/>
                  </a:lnTo>
                  <a:lnTo>
                    <a:pt x="1946415" y="1434727"/>
                  </a:lnTo>
                  <a:lnTo>
                    <a:pt x="1927522" y="1475893"/>
                  </a:lnTo>
                  <a:lnTo>
                    <a:pt x="1906891" y="1516062"/>
                  </a:lnTo>
                  <a:lnTo>
                    <a:pt x="1884571" y="1555184"/>
                  </a:lnTo>
                  <a:lnTo>
                    <a:pt x="1860610" y="1593212"/>
                  </a:lnTo>
                  <a:lnTo>
                    <a:pt x="1835055" y="1630096"/>
                  </a:lnTo>
                  <a:lnTo>
                    <a:pt x="1807954" y="1665789"/>
                  </a:lnTo>
                  <a:lnTo>
                    <a:pt x="1779356" y="1700241"/>
                  </a:lnTo>
                  <a:lnTo>
                    <a:pt x="1749308" y="1733405"/>
                  </a:lnTo>
                  <a:lnTo>
                    <a:pt x="1717858" y="1765231"/>
                  </a:lnTo>
                  <a:lnTo>
                    <a:pt x="1685054" y="1795672"/>
                  </a:lnTo>
                  <a:lnTo>
                    <a:pt x="1650944" y="1824678"/>
                  </a:lnTo>
                  <a:lnTo>
                    <a:pt x="1615577" y="1852201"/>
                  </a:lnTo>
                  <a:lnTo>
                    <a:pt x="1578999" y="1878194"/>
                  </a:lnTo>
                  <a:lnTo>
                    <a:pt x="1541259" y="1902606"/>
                  </a:lnTo>
                  <a:lnTo>
                    <a:pt x="1502405" y="1925390"/>
                  </a:lnTo>
                  <a:lnTo>
                    <a:pt x="1462485" y="1946497"/>
                  </a:lnTo>
                  <a:lnTo>
                    <a:pt x="1421546" y="1965879"/>
                  </a:lnTo>
                  <a:lnTo>
                    <a:pt x="1379637" y="1983487"/>
                  </a:lnTo>
                  <a:lnTo>
                    <a:pt x="1336806" y="1999273"/>
                  </a:lnTo>
                  <a:lnTo>
                    <a:pt x="1293100" y="2013188"/>
                  </a:lnTo>
                  <a:lnTo>
                    <a:pt x="1248567" y="2025183"/>
                  </a:lnTo>
                  <a:lnTo>
                    <a:pt x="1203256" y="2035211"/>
                  </a:lnTo>
                  <a:lnTo>
                    <a:pt x="1157214" y="2043222"/>
                  </a:lnTo>
                  <a:lnTo>
                    <a:pt x="1110489" y="2049168"/>
                  </a:lnTo>
                  <a:lnTo>
                    <a:pt x="1063129" y="2053001"/>
                  </a:lnTo>
                  <a:lnTo>
                    <a:pt x="1015183" y="2054672"/>
                  </a:lnTo>
                  <a:lnTo>
                    <a:pt x="967236" y="2053001"/>
                  </a:lnTo>
                  <a:lnTo>
                    <a:pt x="919877" y="2049168"/>
                  </a:lnTo>
                  <a:lnTo>
                    <a:pt x="873152" y="2043222"/>
                  </a:lnTo>
                  <a:lnTo>
                    <a:pt x="827110" y="2035211"/>
                  </a:lnTo>
                  <a:lnTo>
                    <a:pt x="781799" y="2025183"/>
                  </a:lnTo>
                  <a:lnTo>
                    <a:pt x="737266" y="2013188"/>
                  </a:lnTo>
                  <a:lnTo>
                    <a:pt x="693560" y="1999273"/>
                  </a:lnTo>
                  <a:lnTo>
                    <a:pt x="650729" y="1983487"/>
                  </a:lnTo>
                  <a:lnTo>
                    <a:pt x="608820" y="1965879"/>
                  </a:lnTo>
                  <a:lnTo>
                    <a:pt x="567881" y="1946497"/>
                  </a:lnTo>
                  <a:lnTo>
                    <a:pt x="527961" y="1925390"/>
                  </a:lnTo>
                  <a:lnTo>
                    <a:pt x="489107" y="1902606"/>
                  </a:lnTo>
                  <a:lnTo>
                    <a:pt x="451367" y="1878194"/>
                  </a:lnTo>
                  <a:lnTo>
                    <a:pt x="414789" y="1852201"/>
                  </a:lnTo>
                  <a:lnTo>
                    <a:pt x="379421" y="1824678"/>
                  </a:lnTo>
                  <a:lnTo>
                    <a:pt x="345312" y="1795672"/>
                  </a:lnTo>
                  <a:lnTo>
                    <a:pt x="312508" y="1765231"/>
                  </a:lnTo>
                  <a:lnTo>
                    <a:pt x="281058" y="1733405"/>
                  </a:lnTo>
                  <a:lnTo>
                    <a:pt x="251010" y="1700241"/>
                  </a:lnTo>
                  <a:lnTo>
                    <a:pt x="222412" y="1665789"/>
                  </a:lnTo>
                  <a:lnTo>
                    <a:pt x="195311" y="1630096"/>
                  </a:lnTo>
                  <a:lnTo>
                    <a:pt x="169756" y="1593212"/>
                  </a:lnTo>
                  <a:lnTo>
                    <a:pt x="145795" y="1555184"/>
                  </a:lnTo>
                  <a:lnTo>
                    <a:pt x="123475" y="1516062"/>
                  </a:lnTo>
                  <a:lnTo>
                    <a:pt x="102844" y="1475893"/>
                  </a:lnTo>
                  <a:lnTo>
                    <a:pt x="83951" y="1434727"/>
                  </a:lnTo>
                  <a:lnTo>
                    <a:pt x="66842" y="1392611"/>
                  </a:lnTo>
                  <a:lnTo>
                    <a:pt x="51568" y="1349595"/>
                  </a:lnTo>
                  <a:lnTo>
                    <a:pt x="38174" y="1305726"/>
                  </a:lnTo>
                  <a:lnTo>
                    <a:pt x="26709" y="1261054"/>
                  </a:lnTo>
                  <a:lnTo>
                    <a:pt x="17222" y="1215627"/>
                  </a:lnTo>
                  <a:lnTo>
                    <a:pt x="9759" y="1169493"/>
                  </a:lnTo>
                  <a:lnTo>
                    <a:pt x="4369" y="1122701"/>
                  </a:lnTo>
                  <a:lnTo>
                    <a:pt x="1100" y="1075299"/>
                  </a:lnTo>
                  <a:lnTo>
                    <a:pt x="0" y="1027336"/>
                  </a:lnTo>
                  <a:lnTo>
                    <a:pt x="1100" y="979373"/>
                  </a:lnTo>
                  <a:lnTo>
                    <a:pt x="4369" y="931971"/>
                  </a:lnTo>
                  <a:lnTo>
                    <a:pt x="9759" y="885179"/>
                  </a:lnTo>
                  <a:lnTo>
                    <a:pt x="17222" y="839044"/>
                  </a:lnTo>
                  <a:lnTo>
                    <a:pt x="26709" y="793617"/>
                  </a:lnTo>
                  <a:lnTo>
                    <a:pt x="38174" y="748945"/>
                  </a:lnTo>
                  <a:lnTo>
                    <a:pt x="51568" y="705076"/>
                  </a:lnTo>
                  <a:lnTo>
                    <a:pt x="66843" y="662060"/>
                  </a:lnTo>
                  <a:lnTo>
                    <a:pt x="83951" y="619945"/>
                  </a:lnTo>
                  <a:lnTo>
                    <a:pt x="102844" y="578778"/>
                  </a:lnTo>
                  <a:lnTo>
                    <a:pt x="123475" y="538610"/>
                  </a:lnTo>
                  <a:lnTo>
                    <a:pt x="145795" y="499487"/>
                  </a:lnTo>
                  <a:lnTo>
                    <a:pt x="169756" y="461460"/>
                  </a:lnTo>
                  <a:lnTo>
                    <a:pt x="195311" y="424575"/>
                  </a:lnTo>
                  <a:lnTo>
                    <a:pt x="222412" y="388883"/>
                  </a:lnTo>
                  <a:lnTo>
                    <a:pt x="251010" y="354430"/>
                  </a:lnTo>
                  <a:lnTo>
                    <a:pt x="281058" y="321267"/>
                  </a:lnTo>
                  <a:lnTo>
                    <a:pt x="312508" y="289440"/>
                  </a:lnTo>
                  <a:lnTo>
                    <a:pt x="345312" y="259000"/>
                  </a:lnTo>
                  <a:lnTo>
                    <a:pt x="379421" y="229993"/>
                  </a:lnTo>
                  <a:lnTo>
                    <a:pt x="414789" y="202470"/>
                  </a:lnTo>
                  <a:lnTo>
                    <a:pt x="451367" y="176478"/>
                  </a:lnTo>
                  <a:lnTo>
                    <a:pt x="489107" y="152066"/>
                  </a:lnTo>
                  <a:lnTo>
                    <a:pt x="527961" y="129281"/>
                  </a:lnTo>
                  <a:lnTo>
                    <a:pt x="567881" y="108174"/>
                  </a:lnTo>
                  <a:lnTo>
                    <a:pt x="608820" y="88792"/>
                  </a:lnTo>
                  <a:lnTo>
                    <a:pt x="650729" y="71184"/>
                  </a:lnTo>
                  <a:lnTo>
                    <a:pt x="693560" y="55399"/>
                  </a:lnTo>
                  <a:lnTo>
                    <a:pt x="737266" y="41484"/>
                  </a:lnTo>
                  <a:lnTo>
                    <a:pt x="781799" y="29488"/>
                  </a:lnTo>
                  <a:lnTo>
                    <a:pt x="827110" y="19461"/>
                  </a:lnTo>
                  <a:lnTo>
                    <a:pt x="873152" y="11450"/>
                  </a:lnTo>
                  <a:lnTo>
                    <a:pt x="919877" y="5503"/>
                  </a:lnTo>
                  <a:lnTo>
                    <a:pt x="967236" y="1671"/>
                  </a:lnTo>
                  <a:lnTo>
                    <a:pt x="1015183" y="0"/>
                  </a:lnTo>
                </a:path>
              </a:pathLst>
            </a:custGeom>
            <a:ln w="29105">
              <a:solidFill>
                <a:srgbClr val="4AAF3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8" name="object 18" descr=""/>
          <p:cNvSpPr txBox="1"/>
          <p:nvPr/>
        </p:nvSpPr>
        <p:spPr>
          <a:xfrm>
            <a:off x="8286582" y="10021275"/>
            <a:ext cx="3531870" cy="18288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000">
                <a:solidFill>
                  <a:srgbClr val="FFFFFF"/>
                </a:solidFill>
                <a:latin typeface="Roboto"/>
                <a:cs typeface="Roboto"/>
              </a:rPr>
              <a:t>©2023</a:t>
            </a:r>
            <a:r>
              <a:rPr dirty="0" sz="1000" spc="29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000">
                <a:solidFill>
                  <a:srgbClr val="FFFFFF"/>
                </a:solidFill>
                <a:latin typeface="Roboto"/>
                <a:cs typeface="Roboto"/>
              </a:rPr>
              <a:t>Proprietary</a:t>
            </a:r>
            <a:r>
              <a:rPr dirty="0" sz="1000" spc="29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000">
                <a:solidFill>
                  <a:srgbClr val="FFFFFF"/>
                </a:solidFill>
                <a:latin typeface="Roboto"/>
                <a:cs typeface="Roboto"/>
              </a:rPr>
              <a:t>and</a:t>
            </a:r>
            <a:r>
              <a:rPr dirty="0" sz="1000" spc="29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000">
                <a:solidFill>
                  <a:srgbClr val="FFFFFF"/>
                </a:solidFill>
                <a:latin typeface="Roboto"/>
                <a:cs typeface="Roboto"/>
              </a:rPr>
              <a:t>Confidential.</a:t>
            </a:r>
            <a:r>
              <a:rPr dirty="0" sz="1000" spc="29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000">
                <a:solidFill>
                  <a:srgbClr val="FFFFFF"/>
                </a:solidFill>
                <a:latin typeface="Roboto"/>
                <a:cs typeface="Roboto"/>
              </a:rPr>
              <a:t>All</a:t>
            </a:r>
            <a:r>
              <a:rPr dirty="0" sz="1000" spc="29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000">
                <a:solidFill>
                  <a:srgbClr val="FFFFFF"/>
                </a:solidFill>
                <a:latin typeface="Roboto"/>
                <a:cs typeface="Roboto"/>
              </a:rPr>
              <a:t>Rights</a:t>
            </a:r>
            <a:r>
              <a:rPr dirty="0" sz="1000" spc="29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000" spc="-10">
                <a:solidFill>
                  <a:srgbClr val="FFFFFF"/>
                </a:solidFill>
                <a:latin typeface="Roboto"/>
                <a:cs typeface="Roboto"/>
              </a:rPr>
              <a:t>Reserved.</a:t>
            </a:r>
            <a:endParaRPr sz="1000">
              <a:latin typeface="Roboto"/>
              <a:cs typeface="Roboto"/>
            </a:endParaRPr>
          </a:p>
        </p:txBody>
      </p:sp>
      <p:sp>
        <p:nvSpPr>
          <p:cNvPr id="19" name="object 19" descr=""/>
          <p:cNvSpPr txBox="1"/>
          <p:nvPr/>
        </p:nvSpPr>
        <p:spPr>
          <a:xfrm>
            <a:off x="18801284" y="9941235"/>
            <a:ext cx="286385" cy="287655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dirty="0" sz="1700" spc="295">
                <a:solidFill>
                  <a:srgbClr val="FFFFFF"/>
                </a:solidFill>
                <a:latin typeface="Roboto"/>
                <a:cs typeface="Roboto"/>
              </a:rPr>
              <a:t>;7</a:t>
            </a:r>
            <a:endParaRPr sz="1700">
              <a:latin typeface="Roboto"/>
              <a:cs typeface="Roboto"/>
            </a:endParaRPr>
          </a:p>
        </p:txBody>
      </p:sp>
      <p:pic>
        <p:nvPicPr>
          <p:cNvPr id="20" name="object 20" descr="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956713" y="9531912"/>
            <a:ext cx="756732" cy="727626"/>
          </a:xfrm>
          <a:prstGeom prst="rect">
            <a:avLst/>
          </a:prstGeom>
        </p:spPr>
      </p:pic>
      <p:sp>
        <p:nvSpPr>
          <p:cNvPr id="21" name="object 21" descr=""/>
          <p:cNvSpPr txBox="1"/>
          <p:nvPr/>
        </p:nvSpPr>
        <p:spPr>
          <a:xfrm>
            <a:off x="6973403" y="1758344"/>
            <a:ext cx="1373505" cy="68072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algn="ctr" marL="12700" marR="5080">
              <a:lnSpc>
                <a:spcPct val="114599"/>
              </a:lnSpc>
              <a:spcBef>
                <a:spcPts val="95"/>
              </a:spcBef>
            </a:pPr>
            <a:r>
              <a:rPr dirty="0" sz="1250" spc="105" b="1">
                <a:solidFill>
                  <a:srgbClr val="FFFFFF"/>
                </a:solidFill>
                <a:latin typeface="Roboto"/>
                <a:cs typeface="Roboto"/>
              </a:rPr>
              <a:t>MODIFICACIÓN </a:t>
            </a:r>
            <a:r>
              <a:rPr dirty="0" sz="1250" spc="114" b="1">
                <a:solidFill>
                  <a:srgbClr val="FFFFFF"/>
                </a:solidFill>
                <a:latin typeface="Roboto"/>
                <a:cs typeface="Roboto"/>
              </a:rPr>
              <a:t>CONDICIONADA </a:t>
            </a:r>
            <a:r>
              <a:rPr dirty="0" sz="1250" b="1">
                <a:solidFill>
                  <a:srgbClr val="FFFFFF"/>
                </a:solidFill>
                <a:latin typeface="Roboto"/>
                <a:cs typeface="Roboto"/>
              </a:rPr>
              <a:t>A</a:t>
            </a:r>
            <a:r>
              <a:rPr dirty="0" sz="1250" spc="295" b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 spc="114" b="1">
                <a:solidFill>
                  <a:srgbClr val="FFFFFF"/>
                </a:solidFill>
                <a:latin typeface="Roboto"/>
                <a:cs typeface="Roboto"/>
              </a:rPr>
              <a:t>SENTENCIA</a:t>
            </a:r>
            <a:endParaRPr sz="1250">
              <a:latin typeface="Roboto"/>
              <a:cs typeface="Roboto"/>
            </a:endParaRPr>
          </a:p>
        </p:txBody>
      </p:sp>
      <p:grpSp>
        <p:nvGrpSpPr>
          <p:cNvPr id="22" name="object 22" descr=""/>
          <p:cNvGrpSpPr/>
          <p:nvPr/>
        </p:nvGrpSpPr>
        <p:grpSpPr>
          <a:xfrm>
            <a:off x="6865232" y="5820962"/>
            <a:ext cx="1844675" cy="1845310"/>
            <a:chOff x="6865232" y="5820962"/>
            <a:chExt cx="1844675" cy="1845310"/>
          </a:xfrm>
        </p:grpSpPr>
        <p:sp>
          <p:nvSpPr>
            <p:cNvPr id="23" name="object 23" descr=""/>
            <p:cNvSpPr/>
            <p:nvPr/>
          </p:nvSpPr>
          <p:spPr>
            <a:xfrm>
              <a:off x="6879837" y="5835567"/>
              <a:ext cx="1815464" cy="1816100"/>
            </a:xfrm>
            <a:custGeom>
              <a:avLst/>
              <a:gdLst/>
              <a:ahLst/>
              <a:cxnLst/>
              <a:rect l="l" t="t" r="r" b="b"/>
              <a:pathLst>
                <a:path w="1815465" h="1816100">
                  <a:moveTo>
                    <a:pt x="907546" y="0"/>
                  </a:moveTo>
                  <a:lnTo>
                    <a:pt x="859342" y="1274"/>
                  </a:lnTo>
                  <a:lnTo>
                    <a:pt x="811795" y="5022"/>
                  </a:lnTo>
                  <a:lnTo>
                    <a:pt x="764966" y="11181"/>
                  </a:lnTo>
                  <a:lnTo>
                    <a:pt x="718918" y="19688"/>
                  </a:lnTo>
                  <a:lnTo>
                    <a:pt x="673714" y="30481"/>
                  </a:lnTo>
                  <a:lnTo>
                    <a:pt x="629417" y="43497"/>
                  </a:lnTo>
                  <a:lnTo>
                    <a:pt x="586089" y="58672"/>
                  </a:lnTo>
                  <a:lnTo>
                    <a:pt x="543793" y="75945"/>
                  </a:lnTo>
                  <a:lnTo>
                    <a:pt x="502591" y="95253"/>
                  </a:lnTo>
                  <a:lnTo>
                    <a:pt x="462547" y="116533"/>
                  </a:lnTo>
                  <a:lnTo>
                    <a:pt x="423723" y="139721"/>
                  </a:lnTo>
                  <a:lnTo>
                    <a:pt x="386182" y="164757"/>
                  </a:lnTo>
                  <a:lnTo>
                    <a:pt x="349986" y="191576"/>
                  </a:lnTo>
                  <a:lnTo>
                    <a:pt x="315199" y="220116"/>
                  </a:lnTo>
                  <a:lnTo>
                    <a:pt x="281882" y="250315"/>
                  </a:lnTo>
                  <a:lnTo>
                    <a:pt x="250098" y="282109"/>
                  </a:lnTo>
                  <a:lnTo>
                    <a:pt x="219911" y="315436"/>
                  </a:lnTo>
                  <a:lnTo>
                    <a:pt x="191383" y="350234"/>
                  </a:lnTo>
                  <a:lnTo>
                    <a:pt x="164577" y="386439"/>
                  </a:lnTo>
                  <a:lnTo>
                    <a:pt x="139554" y="423989"/>
                  </a:lnTo>
                  <a:lnTo>
                    <a:pt x="116379" y="462821"/>
                  </a:lnTo>
                  <a:lnTo>
                    <a:pt x="95113" y="502872"/>
                  </a:lnTo>
                  <a:lnTo>
                    <a:pt x="75820" y="544080"/>
                  </a:lnTo>
                  <a:lnTo>
                    <a:pt x="58561" y="586382"/>
                  </a:lnTo>
                  <a:lnTo>
                    <a:pt x="43401" y="629715"/>
                  </a:lnTo>
                  <a:lnTo>
                    <a:pt x="30400" y="674017"/>
                  </a:lnTo>
                  <a:lnTo>
                    <a:pt x="19623" y="719225"/>
                  </a:lnTo>
                  <a:lnTo>
                    <a:pt x="11132" y="765276"/>
                  </a:lnTo>
                  <a:lnTo>
                    <a:pt x="4989" y="812107"/>
                  </a:lnTo>
                  <a:lnTo>
                    <a:pt x="1257" y="859656"/>
                  </a:lnTo>
                  <a:lnTo>
                    <a:pt x="0" y="907860"/>
                  </a:lnTo>
                  <a:lnTo>
                    <a:pt x="1257" y="956064"/>
                  </a:lnTo>
                  <a:lnTo>
                    <a:pt x="4989" y="1003612"/>
                  </a:lnTo>
                  <a:lnTo>
                    <a:pt x="11132" y="1050444"/>
                  </a:lnTo>
                  <a:lnTo>
                    <a:pt x="19623" y="1096494"/>
                  </a:lnTo>
                  <a:lnTo>
                    <a:pt x="30400" y="1141702"/>
                  </a:lnTo>
                  <a:lnTo>
                    <a:pt x="43401" y="1186004"/>
                  </a:lnTo>
                  <a:lnTo>
                    <a:pt x="58561" y="1229337"/>
                  </a:lnTo>
                  <a:lnTo>
                    <a:pt x="75820" y="1271639"/>
                  </a:lnTo>
                  <a:lnTo>
                    <a:pt x="95113" y="1312847"/>
                  </a:lnTo>
                  <a:lnTo>
                    <a:pt x="116379" y="1352898"/>
                  </a:lnTo>
                  <a:lnTo>
                    <a:pt x="139554" y="1391730"/>
                  </a:lnTo>
                  <a:lnTo>
                    <a:pt x="164577" y="1429280"/>
                  </a:lnTo>
                  <a:lnTo>
                    <a:pt x="191383" y="1465485"/>
                  </a:lnTo>
                  <a:lnTo>
                    <a:pt x="219911" y="1500283"/>
                  </a:lnTo>
                  <a:lnTo>
                    <a:pt x="250098" y="1533610"/>
                  </a:lnTo>
                  <a:lnTo>
                    <a:pt x="281882" y="1565404"/>
                  </a:lnTo>
                  <a:lnTo>
                    <a:pt x="315199" y="1595603"/>
                  </a:lnTo>
                  <a:lnTo>
                    <a:pt x="349986" y="1624143"/>
                  </a:lnTo>
                  <a:lnTo>
                    <a:pt x="386182" y="1650962"/>
                  </a:lnTo>
                  <a:lnTo>
                    <a:pt x="423723" y="1675998"/>
                  </a:lnTo>
                  <a:lnTo>
                    <a:pt x="462547" y="1699187"/>
                  </a:lnTo>
                  <a:lnTo>
                    <a:pt x="502591" y="1720466"/>
                  </a:lnTo>
                  <a:lnTo>
                    <a:pt x="543793" y="1739774"/>
                  </a:lnTo>
                  <a:lnTo>
                    <a:pt x="586089" y="1757047"/>
                  </a:lnTo>
                  <a:lnTo>
                    <a:pt x="629417" y="1772223"/>
                  </a:lnTo>
                  <a:lnTo>
                    <a:pt x="673714" y="1785238"/>
                  </a:lnTo>
                  <a:lnTo>
                    <a:pt x="718918" y="1796031"/>
                  </a:lnTo>
                  <a:lnTo>
                    <a:pt x="764966" y="1804538"/>
                  </a:lnTo>
                  <a:lnTo>
                    <a:pt x="811795" y="1810697"/>
                  </a:lnTo>
                  <a:lnTo>
                    <a:pt x="859342" y="1814445"/>
                  </a:lnTo>
                  <a:lnTo>
                    <a:pt x="907546" y="1815720"/>
                  </a:lnTo>
                  <a:lnTo>
                    <a:pt x="955749" y="1814445"/>
                  </a:lnTo>
                  <a:lnTo>
                    <a:pt x="1003297" y="1810697"/>
                  </a:lnTo>
                  <a:lnTo>
                    <a:pt x="1050126" y="1804538"/>
                  </a:lnTo>
                  <a:lnTo>
                    <a:pt x="1096174" y="1796031"/>
                  </a:lnTo>
                  <a:lnTo>
                    <a:pt x="1141378" y="1785238"/>
                  </a:lnTo>
                  <a:lnTo>
                    <a:pt x="1185675" y="1772223"/>
                  </a:lnTo>
                  <a:lnTo>
                    <a:pt x="1229003" y="1757047"/>
                  </a:lnTo>
                  <a:lnTo>
                    <a:pt x="1271299" y="1739774"/>
                  </a:lnTo>
                  <a:lnTo>
                    <a:pt x="1312500" y="1720466"/>
                  </a:lnTo>
                  <a:lnTo>
                    <a:pt x="1352544" y="1699187"/>
                  </a:lnTo>
                  <a:lnTo>
                    <a:pt x="1391368" y="1675998"/>
                  </a:lnTo>
                  <a:lnTo>
                    <a:pt x="1428909" y="1650962"/>
                  </a:lnTo>
                  <a:lnTo>
                    <a:pt x="1465105" y="1624143"/>
                  </a:lnTo>
                  <a:lnTo>
                    <a:pt x="1499893" y="1595603"/>
                  </a:lnTo>
                  <a:lnTo>
                    <a:pt x="1533210" y="1565404"/>
                  </a:lnTo>
                  <a:lnTo>
                    <a:pt x="1564993" y="1533610"/>
                  </a:lnTo>
                  <a:lnTo>
                    <a:pt x="1595180" y="1500283"/>
                  </a:lnTo>
                  <a:lnTo>
                    <a:pt x="1623708" y="1465485"/>
                  </a:lnTo>
                  <a:lnTo>
                    <a:pt x="1650515" y="1429280"/>
                  </a:lnTo>
                  <a:lnTo>
                    <a:pt x="1675537" y="1391730"/>
                  </a:lnTo>
                  <a:lnTo>
                    <a:pt x="1698713" y="1352898"/>
                  </a:lnTo>
                  <a:lnTo>
                    <a:pt x="1719979" y="1312847"/>
                  </a:lnTo>
                  <a:lnTo>
                    <a:pt x="1739272" y="1271639"/>
                  </a:lnTo>
                  <a:lnTo>
                    <a:pt x="1756530" y="1229337"/>
                  </a:lnTo>
                  <a:lnTo>
                    <a:pt x="1771691" y="1186004"/>
                  </a:lnTo>
                  <a:lnTo>
                    <a:pt x="1784691" y="1141702"/>
                  </a:lnTo>
                  <a:lnTo>
                    <a:pt x="1795469" y="1096494"/>
                  </a:lnTo>
                  <a:lnTo>
                    <a:pt x="1803960" y="1050444"/>
                  </a:lnTo>
                  <a:lnTo>
                    <a:pt x="1810103" y="1003612"/>
                  </a:lnTo>
                  <a:lnTo>
                    <a:pt x="1813835" y="956064"/>
                  </a:lnTo>
                  <a:lnTo>
                    <a:pt x="1815092" y="907860"/>
                  </a:lnTo>
                  <a:lnTo>
                    <a:pt x="1813835" y="859656"/>
                  </a:lnTo>
                  <a:lnTo>
                    <a:pt x="1810103" y="812107"/>
                  </a:lnTo>
                  <a:lnTo>
                    <a:pt x="1803960" y="765276"/>
                  </a:lnTo>
                  <a:lnTo>
                    <a:pt x="1795469" y="719225"/>
                  </a:lnTo>
                  <a:lnTo>
                    <a:pt x="1784691" y="674017"/>
                  </a:lnTo>
                  <a:lnTo>
                    <a:pt x="1771691" y="629715"/>
                  </a:lnTo>
                  <a:lnTo>
                    <a:pt x="1756530" y="586382"/>
                  </a:lnTo>
                  <a:lnTo>
                    <a:pt x="1739272" y="544080"/>
                  </a:lnTo>
                  <a:lnTo>
                    <a:pt x="1719979" y="502872"/>
                  </a:lnTo>
                  <a:lnTo>
                    <a:pt x="1698713" y="462821"/>
                  </a:lnTo>
                  <a:lnTo>
                    <a:pt x="1675537" y="423989"/>
                  </a:lnTo>
                  <a:lnTo>
                    <a:pt x="1650515" y="386439"/>
                  </a:lnTo>
                  <a:lnTo>
                    <a:pt x="1623708" y="350234"/>
                  </a:lnTo>
                  <a:lnTo>
                    <a:pt x="1595180" y="315436"/>
                  </a:lnTo>
                  <a:lnTo>
                    <a:pt x="1564993" y="282109"/>
                  </a:lnTo>
                  <a:lnTo>
                    <a:pt x="1533210" y="250315"/>
                  </a:lnTo>
                  <a:lnTo>
                    <a:pt x="1499893" y="220116"/>
                  </a:lnTo>
                  <a:lnTo>
                    <a:pt x="1465105" y="191576"/>
                  </a:lnTo>
                  <a:lnTo>
                    <a:pt x="1428909" y="164757"/>
                  </a:lnTo>
                  <a:lnTo>
                    <a:pt x="1391368" y="139721"/>
                  </a:lnTo>
                  <a:lnTo>
                    <a:pt x="1352544" y="116533"/>
                  </a:lnTo>
                  <a:lnTo>
                    <a:pt x="1312500" y="95253"/>
                  </a:lnTo>
                  <a:lnTo>
                    <a:pt x="1271299" y="75945"/>
                  </a:lnTo>
                  <a:lnTo>
                    <a:pt x="1229003" y="58672"/>
                  </a:lnTo>
                  <a:lnTo>
                    <a:pt x="1185675" y="43497"/>
                  </a:lnTo>
                  <a:lnTo>
                    <a:pt x="1141378" y="30481"/>
                  </a:lnTo>
                  <a:lnTo>
                    <a:pt x="1096174" y="19688"/>
                  </a:lnTo>
                  <a:lnTo>
                    <a:pt x="1050126" y="11181"/>
                  </a:lnTo>
                  <a:lnTo>
                    <a:pt x="1003297" y="5022"/>
                  </a:lnTo>
                  <a:lnTo>
                    <a:pt x="955749" y="1274"/>
                  </a:lnTo>
                  <a:lnTo>
                    <a:pt x="907546" y="0"/>
                  </a:lnTo>
                  <a:close/>
                </a:path>
              </a:pathLst>
            </a:custGeom>
            <a:solidFill>
              <a:srgbClr val="C31919">
                <a:alpha val="1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4" name="object 24" descr=""/>
            <p:cNvSpPr/>
            <p:nvPr/>
          </p:nvSpPr>
          <p:spPr>
            <a:xfrm>
              <a:off x="6879837" y="5835567"/>
              <a:ext cx="1815464" cy="1816100"/>
            </a:xfrm>
            <a:custGeom>
              <a:avLst/>
              <a:gdLst/>
              <a:ahLst/>
              <a:cxnLst/>
              <a:rect l="l" t="t" r="r" b="b"/>
              <a:pathLst>
                <a:path w="1815465" h="1816100">
                  <a:moveTo>
                    <a:pt x="907546" y="0"/>
                  </a:moveTo>
                  <a:lnTo>
                    <a:pt x="955749" y="1274"/>
                  </a:lnTo>
                  <a:lnTo>
                    <a:pt x="1003297" y="5022"/>
                  </a:lnTo>
                  <a:lnTo>
                    <a:pt x="1050126" y="11181"/>
                  </a:lnTo>
                  <a:lnTo>
                    <a:pt x="1096174" y="19688"/>
                  </a:lnTo>
                  <a:lnTo>
                    <a:pt x="1141378" y="30481"/>
                  </a:lnTo>
                  <a:lnTo>
                    <a:pt x="1185675" y="43497"/>
                  </a:lnTo>
                  <a:lnTo>
                    <a:pt x="1229003" y="58672"/>
                  </a:lnTo>
                  <a:lnTo>
                    <a:pt x="1271299" y="75945"/>
                  </a:lnTo>
                  <a:lnTo>
                    <a:pt x="1312501" y="95253"/>
                  </a:lnTo>
                  <a:lnTo>
                    <a:pt x="1352545" y="116533"/>
                  </a:lnTo>
                  <a:lnTo>
                    <a:pt x="1391369" y="139721"/>
                  </a:lnTo>
                  <a:lnTo>
                    <a:pt x="1428910" y="164757"/>
                  </a:lnTo>
                  <a:lnTo>
                    <a:pt x="1465106" y="191576"/>
                  </a:lnTo>
                  <a:lnTo>
                    <a:pt x="1499894" y="220116"/>
                  </a:lnTo>
                  <a:lnTo>
                    <a:pt x="1533210" y="250315"/>
                  </a:lnTo>
                  <a:lnTo>
                    <a:pt x="1564994" y="282109"/>
                  </a:lnTo>
                  <a:lnTo>
                    <a:pt x="1595181" y="315436"/>
                  </a:lnTo>
                  <a:lnTo>
                    <a:pt x="1623709" y="350234"/>
                  </a:lnTo>
                  <a:lnTo>
                    <a:pt x="1650516" y="386439"/>
                  </a:lnTo>
                  <a:lnTo>
                    <a:pt x="1675538" y="423989"/>
                  </a:lnTo>
                  <a:lnTo>
                    <a:pt x="1698714" y="462821"/>
                  </a:lnTo>
                  <a:lnTo>
                    <a:pt x="1719979" y="502872"/>
                  </a:lnTo>
                  <a:lnTo>
                    <a:pt x="1739273" y="544080"/>
                  </a:lnTo>
                  <a:lnTo>
                    <a:pt x="1756531" y="586382"/>
                  </a:lnTo>
                  <a:lnTo>
                    <a:pt x="1771692" y="629715"/>
                  </a:lnTo>
                  <a:lnTo>
                    <a:pt x="1784692" y="674017"/>
                  </a:lnTo>
                  <a:lnTo>
                    <a:pt x="1795469" y="719225"/>
                  </a:lnTo>
                  <a:lnTo>
                    <a:pt x="1803961" y="765275"/>
                  </a:lnTo>
                  <a:lnTo>
                    <a:pt x="1810104" y="812107"/>
                  </a:lnTo>
                  <a:lnTo>
                    <a:pt x="1813835" y="859655"/>
                  </a:lnTo>
                  <a:lnTo>
                    <a:pt x="1815093" y="907859"/>
                  </a:lnTo>
                  <a:lnTo>
                    <a:pt x="1813835" y="956063"/>
                  </a:lnTo>
                  <a:lnTo>
                    <a:pt x="1810104" y="1003612"/>
                  </a:lnTo>
                  <a:lnTo>
                    <a:pt x="1803961" y="1050443"/>
                  </a:lnTo>
                  <a:lnTo>
                    <a:pt x="1795469" y="1096494"/>
                  </a:lnTo>
                  <a:lnTo>
                    <a:pt x="1784692" y="1141702"/>
                  </a:lnTo>
                  <a:lnTo>
                    <a:pt x="1771692" y="1186004"/>
                  </a:lnTo>
                  <a:lnTo>
                    <a:pt x="1756531" y="1229337"/>
                  </a:lnTo>
                  <a:lnTo>
                    <a:pt x="1739273" y="1271639"/>
                  </a:lnTo>
                  <a:lnTo>
                    <a:pt x="1719979" y="1312847"/>
                  </a:lnTo>
                  <a:lnTo>
                    <a:pt x="1698714" y="1352898"/>
                  </a:lnTo>
                  <a:lnTo>
                    <a:pt x="1675538" y="1391730"/>
                  </a:lnTo>
                  <a:lnTo>
                    <a:pt x="1650516" y="1429280"/>
                  </a:lnTo>
                  <a:lnTo>
                    <a:pt x="1623709" y="1465485"/>
                  </a:lnTo>
                  <a:lnTo>
                    <a:pt x="1595181" y="1500283"/>
                  </a:lnTo>
                  <a:lnTo>
                    <a:pt x="1564994" y="1533610"/>
                  </a:lnTo>
                  <a:lnTo>
                    <a:pt x="1533210" y="1565404"/>
                  </a:lnTo>
                  <a:lnTo>
                    <a:pt x="1499894" y="1595603"/>
                  </a:lnTo>
                  <a:lnTo>
                    <a:pt x="1465106" y="1624143"/>
                  </a:lnTo>
                  <a:lnTo>
                    <a:pt x="1428910" y="1650962"/>
                  </a:lnTo>
                  <a:lnTo>
                    <a:pt x="1391369" y="1675998"/>
                  </a:lnTo>
                  <a:lnTo>
                    <a:pt x="1352545" y="1699186"/>
                  </a:lnTo>
                  <a:lnTo>
                    <a:pt x="1312501" y="1720466"/>
                  </a:lnTo>
                  <a:lnTo>
                    <a:pt x="1271299" y="1739774"/>
                  </a:lnTo>
                  <a:lnTo>
                    <a:pt x="1229003" y="1757047"/>
                  </a:lnTo>
                  <a:lnTo>
                    <a:pt x="1185675" y="1772222"/>
                  </a:lnTo>
                  <a:lnTo>
                    <a:pt x="1141378" y="1785238"/>
                  </a:lnTo>
                  <a:lnTo>
                    <a:pt x="1096174" y="1796031"/>
                  </a:lnTo>
                  <a:lnTo>
                    <a:pt x="1050126" y="1804538"/>
                  </a:lnTo>
                  <a:lnTo>
                    <a:pt x="1003297" y="1810697"/>
                  </a:lnTo>
                  <a:lnTo>
                    <a:pt x="955749" y="1814445"/>
                  </a:lnTo>
                  <a:lnTo>
                    <a:pt x="907546" y="1815719"/>
                  </a:lnTo>
                  <a:lnTo>
                    <a:pt x="859343" y="1814445"/>
                  </a:lnTo>
                  <a:lnTo>
                    <a:pt x="811795" y="1810697"/>
                  </a:lnTo>
                  <a:lnTo>
                    <a:pt x="764966" y="1804538"/>
                  </a:lnTo>
                  <a:lnTo>
                    <a:pt x="718918" y="1796031"/>
                  </a:lnTo>
                  <a:lnTo>
                    <a:pt x="673714" y="1785238"/>
                  </a:lnTo>
                  <a:lnTo>
                    <a:pt x="629417" y="1772222"/>
                  </a:lnTo>
                  <a:lnTo>
                    <a:pt x="586089" y="1757047"/>
                  </a:lnTo>
                  <a:lnTo>
                    <a:pt x="543793" y="1739774"/>
                  </a:lnTo>
                  <a:lnTo>
                    <a:pt x="502591" y="1720466"/>
                  </a:lnTo>
                  <a:lnTo>
                    <a:pt x="462547" y="1699186"/>
                  </a:lnTo>
                  <a:lnTo>
                    <a:pt x="423723" y="1675998"/>
                  </a:lnTo>
                  <a:lnTo>
                    <a:pt x="386182" y="1650962"/>
                  </a:lnTo>
                  <a:lnTo>
                    <a:pt x="349986" y="1624143"/>
                  </a:lnTo>
                  <a:lnTo>
                    <a:pt x="315199" y="1595603"/>
                  </a:lnTo>
                  <a:lnTo>
                    <a:pt x="281882" y="1565404"/>
                  </a:lnTo>
                  <a:lnTo>
                    <a:pt x="250099" y="1533610"/>
                  </a:lnTo>
                  <a:lnTo>
                    <a:pt x="219912" y="1500283"/>
                  </a:lnTo>
                  <a:lnTo>
                    <a:pt x="191383" y="1465485"/>
                  </a:lnTo>
                  <a:lnTo>
                    <a:pt x="164577" y="1429280"/>
                  </a:lnTo>
                  <a:lnTo>
                    <a:pt x="139554" y="1391730"/>
                  </a:lnTo>
                  <a:lnTo>
                    <a:pt x="116379" y="1352898"/>
                  </a:lnTo>
                  <a:lnTo>
                    <a:pt x="95113" y="1312847"/>
                  </a:lnTo>
                  <a:lnTo>
                    <a:pt x="75820" y="1271639"/>
                  </a:lnTo>
                  <a:lnTo>
                    <a:pt x="58561" y="1229337"/>
                  </a:lnTo>
                  <a:lnTo>
                    <a:pt x="43401" y="1186004"/>
                  </a:lnTo>
                  <a:lnTo>
                    <a:pt x="30400" y="1141702"/>
                  </a:lnTo>
                  <a:lnTo>
                    <a:pt x="19623" y="1096494"/>
                  </a:lnTo>
                  <a:lnTo>
                    <a:pt x="11132" y="1050443"/>
                  </a:lnTo>
                  <a:lnTo>
                    <a:pt x="4989" y="1003612"/>
                  </a:lnTo>
                  <a:lnTo>
                    <a:pt x="1257" y="956063"/>
                  </a:lnTo>
                  <a:lnTo>
                    <a:pt x="0" y="907859"/>
                  </a:lnTo>
                  <a:lnTo>
                    <a:pt x="1257" y="859655"/>
                  </a:lnTo>
                  <a:lnTo>
                    <a:pt x="4989" y="812107"/>
                  </a:lnTo>
                  <a:lnTo>
                    <a:pt x="11132" y="765275"/>
                  </a:lnTo>
                  <a:lnTo>
                    <a:pt x="19623" y="719225"/>
                  </a:lnTo>
                  <a:lnTo>
                    <a:pt x="30400" y="674017"/>
                  </a:lnTo>
                  <a:lnTo>
                    <a:pt x="43401" y="629715"/>
                  </a:lnTo>
                  <a:lnTo>
                    <a:pt x="58561" y="586382"/>
                  </a:lnTo>
                  <a:lnTo>
                    <a:pt x="75820" y="544080"/>
                  </a:lnTo>
                  <a:lnTo>
                    <a:pt x="95113" y="502872"/>
                  </a:lnTo>
                  <a:lnTo>
                    <a:pt x="116379" y="462821"/>
                  </a:lnTo>
                  <a:lnTo>
                    <a:pt x="139554" y="423989"/>
                  </a:lnTo>
                  <a:lnTo>
                    <a:pt x="164577" y="386439"/>
                  </a:lnTo>
                  <a:lnTo>
                    <a:pt x="191383" y="350234"/>
                  </a:lnTo>
                  <a:lnTo>
                    <a:pt x="219912" y="315436"/>
                  </a:lnTo>
                  <a:lnTo>
                    <a:pt x="250099" y="282109"/>
                  </a:lnTo>
                  <a:lnTo>
                    <a:pt x="281882" y="250315"/>
                  </a:lnTo>
                  <a:lnTo>
                    <a:pt x="315199" y="220116"/>
                  </a:lnTo>
                  <a:lnTo>
                    <a:pt x="349986" y="191576"/>
                  </a:lnTo>
                  <a:lnTo>
                    <a:pt x="386182" y="164757"/>
                  </a:lnTo>
                  <a:lnTo>
                    <a:pt x="423723" y="139721"/>
                  </a:lnTo>
                  <a:lnTo>
                    <a:pt x="462547" y="116533"/>
                  </a:lnTo>
                  <a:lnTo>
                    <a:pt x="502591" y="95253"/>
                  </a:lnTo>
                  <a:lnTo>
                    <a:pt x="543793" y="75945"/>
                  </a:lnTo>
                  <a:lnTo>
                    <a:pt x="586089" y="58672"/>
                  </a:lnTo>
                  <a:lnTo>
                    <a:pt x="629417" y="43497"/>
                  </a:lnTo>
                  <a:lnTo>
                    <a:pt x="673714" y="30481"/>
                  </a:lnTo>
                  <a:lnTo>
                    <a:pt x="718918" y="19688"/>
                  </a:lnTo>
                  <a:lnTo>
                    <a:pt x="764966" y="11181"/>
                  </a:lnTo>
                  <a:lnTo>
                    <a:pt x="811795" y="5022"/>
                  </a:lnTo>
                  <a:lnTo>
                    <a:pt x="859343" y="1274"/>
                  </a:lnTo>
                  <a:lnTo>
                    <a:pt x="907546" y="0"/>
                  </a:lnTo>
                </a:path>
              </a:pathLst>
            </a:custGeom>
            <a:ln w="29105">
              <a:solidFill>
                <a:srgbClr val="C31919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25" name="object 25" descr=""/>
          <p:cNvSpPr txBox="1"/>
          <p:nvPr/>
        </p:nvSpPr>
        <p:spPr>
          <a:xfrm>
            <a:off x="7335270" y="6378773"/>
            <a:ext cx="851535" cy="680720"/>
          </a:xfrm>
          <a:prstGeom prst="rect">
            <a:avLst/>
          </a:prstGeom>
        </p:spPr>
        <p:txBody>
          <a:bodyPr wrap="square" lIns="0" tIns="40005" rIns="0" bIns="0" rtlCol="0" vert="horz">
            <a:spAutoFit/>
          </a:bodyPr>
          <a:lstStyle/>
          <a:p>
            <a:pPr algn="ctr">
              <a:lnSpc>
                <a:spcPct val="100000"/>
              </a:lnSpc>
              <a:spcBef>
                <a:spcPts val="315"/>
              </a:spcBef>
            </a:pPr>
            <a:r>
              <a:rPr dirty="0" sz="1250" spc="65" b="1">
                <a:solidFill>
                  <a:srgbClr val="FFFFFF"/>
                </a:solidFill>
                <a:latin typeface="Roboto"/>
                <a:cs typeface="Roboto"/>
              </a:rPr>
              <a:t>POR </a:t>
            </a:r>
            <a:endParaRPr sz="1250">
              <a:latin typeface="Roboto"/>
              <a:cs typeface="Roboto"/>
            </a:endParaRPr>
          </a:p>
          <a:p>
            <a:pPr algn="ctr" marL="12700" marR="5080">
              <a:lnSpc>
                <a:spcPct val="114599"/>
              </a:lnSpc>
            </a:pPr>
            <a:r>
              <a:rPr dirty="0" sz="1250" spc="105" b="1">
                <a:solidFill>
                  <a:srgbClr val="FFFFFF"/>
                </a:solidFill>
                <a:latin typeface="Roboto"/>
                <a:cs typeface="Roboto"/>
              </a:rPr>
              <a:t>DERECHO </a:t>
            </a:r>
            <a:r>
              <a:rPr dirty="0" sz="1250" spc="100" b="1">
                <a:solidFill>
                  <a:srgbClr val="FFFFFF"/>
                </a:solidFill>
                <a:latin typeface="Roboto"/>
                <a:cs typeface="Roboto"/>
              </a:rPr>
              <a:t>PROPIO</a:t>
            </a:r>
            <a:endParaRPr sz="1250">
              <a:latin typeface="Roboto"/>
              <a:cs typeface="Roboto"/>
            </a:endParaRPr>
          </a:p>
        </p:txBody>
      </p:sp>
      <p:grpSp>
        <p:nvGrpSpPr>
          <p:cNvPr id="26" name="object 26" descr=""/>
          <p:cNvGrpSpPr/>
          <p:nvPr/>
        </p:nvGrpSpPr>
        <p:grpSpPr>
          <a:xfrm>
            <a:off x="17037144" y="3114190"/>
            <a:ext cx="2270125" cy="2270125"/>
            <a:chOff x="17037144" y="3114190"/>
            <a:chExt cx="2270125" cy="2270125"/>
          </a:xfrm>
        </p:grpSpPr>
        <p:sp>
          <p:nvSpPr>
            <p:cNvPr id="27" name="object 27" descr=""/>
            <p:cNvSpPr/>
            <p:nvPr/>
          </p:nvSpPr>
          <p:spPr>
            <a:xfrm>
              <a:off x="17051747" y="3128796"/>
              <a:ext cx="2240915" cy="2240915"/>
            </a:xfrm>
            <a:custGeom>
              <a:avLst/>
              <a:gdLst/>
              <a:ahLst/>
              <a:cxnLst/>
              <a:rect l="l" t="t" r="r" b="b"/>
              <a:pathLst>
                <a:path w="2240915" h="2240915">
                  <a:moveTo>
                    <a:pt x="1120331" y="0"/>
                  </a:moveTo>
                  <a:lnTo>
                    <a:pt x="1071733" y="1035"/>
                  </a:lnTo>
                  <a:lnTo>
                    <a:pt x="1023664" y="4112"/>
                  </a:lnTo>
                  <a:lnTo>
                    <a:pt x="976165" y="9189"/>
                  </a:lnTo>
                  <a:lnTo>
                    <a:pt x="929280" y="16224"/>
                  </a:lnTo>
                  <a:lnTo>
                    <a:pt x="883050" y="25176"/>
                  </a:lnTo>
                  <a:lnTo>
                    <a:pt x="837516" y="36001"/>
                  </a:lnTo>
                  <a:lnTo>
                    <a:pt x="792722" y="48658"/>
                  </a:lnTo>
                  <a:lnTo>
                    <a:pt x="748709" y="63105"/>
                  </a:lnTo>
                  <a:lnTo>
                    <a:pt x="705519" y="79300"/>
                  </a:lnTo>
                  <a:lnTo>
                    <a:pt x="663193" y="97201"/>
                  </a:lnTo>
                  <a:lnTo>
                    <a:pt x="621776" y="116766"/>
                  </a:lnTo>
                  <a:lnTo>
                    <a:pt x="581307" y="137952"/>
                  </a:lnTo>
                  <a:lnTo>
                    <a:pt x="541830" y="160719"/>
                  </a:lnTo>
                  <a:lnTo>
                    <a:pt x="503385" y="185022"/>
                  </a:lnTo>
                  <a:lnTo>
                    <a:pt x="466017" y="210822"/>
                  </a:lnTo>
                  <a:lnTo>
                    <a:pt x="429765" y="238075"/>
                  </a:lnTo>
                  <a:lnTo>
                    <a:pt x="394673" y="266740"/>
                  </a:lnTo>
                  <a:lnTo>
                    <a:pt x="360782" y="296774"/>
                  </a:lnTo>
                  <a:lnTo>
                    <a:pt x="328135" y="328136"/>
                  </a:lnTo>
                  <a:lnTo>
                    <a:pt x="296773" y="360783"/>
                  </a:lnTo>
                  <a:lnTo>
                    <a:pt x="266739" y="394673"/>
                  </a:lnTo>
                  <a:lnTo>
                    <a:pt x="238074" y="429765"/>
                  </a:lnTo>
                  <a:lnTo>
                    <a:pt x="210821" y="466017"/>
                  </a:lnTo>
                  <a:lnTo>
                    <a:pt x="185022" y="503385"/>
                  </a:lnTo>
                  <a:lnTo>
                    <a:pt x="160718" y="541829"/>
                  </a:lnTo>
                  <a:lnTo>
                    <a:pt x="137952" y="581307"/>
                  </a:lnTo>
                  <a:lnTo>
                    <a:pt x="116766" y="621775"/>
                  </a:lnTo>
                  <a:lnTo>
                    <a:pt x="97201" y="663193"/>
                  </a:lnTo>
                  <a:lnTo>
                    <a:pt x="79300" y="705518"/>
                  </a:lnTo>
                  <a:lnTo>
                    <a:pt x="63105" y="748708"/>
                  </a:lnTo>
                  <a:lnTo>
                    <a:pt x="48658" y="792720"/>
                  </a:lnTo>
                  <a:lnTo>
                    <a:pt x="36001" y="837515"/>
                  </a:lnTo>
                  <a:lnTo>
                    <a:pt x="25176" y="883048"/>
                  </a:lnTo>
                  <a:lnTo>
                    <a:pt x="16224" y="929278"/>
                  </a:lnTo>
                  <a:lnTo>
                    <a:pt x="9189" y="976162"/>
                  </a:lnTo>
                  <a:lnTo>
                    <a:pt x="4112" y="1023660"/>
                  </a:lnTo>
                  <a:lnTo>
                    <a:pt x="1035" y="1071729"/>
                  </a:lnTo>
                  <a:lnTo>
                    <a:pt x="0" y="1120326"/>
                  </a:lnTo>
                  <a:lnTo>
                    <a:pt x="1035" y="1168924"/>
                  </a:lnTo>
                  <a:lnTo>
                    <a:pt x="4112" y="1216992"/>
                  </a:lnTo>
                  <a:lnTo>
                    <a:pt x="9189" y="1264490"/>
                  </a:lnTo>
                  <a:lnTo>
                    <a:pt x="16224" y="1311375"/>
                  </a:lnTo>
                  <a:lnTo>
                    <a:pt x="25176" y="1357605"/>
                  </a:lnTo>
                  <a:lnTo>
                    <a:pt x="36001" y="1403138"/>
                  </a:lnTo>
                  <a:lnTo>
                    <a:pt x="48658" y="1447932"/>
                  </a:lnTo>
                  <a:lnTo>
                    <a:pt x="63105" y="1491945"/>
                  </a:lnTo>
                  <a:lnTo>
                    <a:pt x="79300" y="1535135"/>
                  </a:lnTo>
                  <a:lnTo>
                    <a:pt x="97201" y="1577460"/>
                  </a:lnTo>
                  <a:lnTo>
                    <a:pt x="116766" y="1618878"/>
                  </a:lnTo>
                  <a:lnTo>
                    <a:pt x="137952" y="1659346"/>
                  </a:lnTo>
                  <a:lnTo>
                    <a:pt x="160718" y="1698823"/>
                  </a:lnTo>
                  <a:lnTo>
                    <a:pt x="185022" y="1737267"/>
                  </a:lnTo>
                  <a:lnTo>
                    <a:pt x="210821" y="1774636"/>
                  </a:lnTo>
                  <a:lnTo>
                    <a:pt x="238074" y="1810887"/>
                  </a:lnTo>
                  <a:lnTo>
                    <a:pt x="266739" y="1845979"/>
                  </a:lnTo>
                  <a:lnTo>
                    <a:pt x="296773" y="1879870"/>
                  </a:lnTo>
                  <a:lnTo>
                    <a:pt x="328135" y="1912517"/>
                  </a:lnTo>
                  <a:lnTo>
                    <a:pt x="360782" y="1943879"/>
                  </a:lnTo>
                  <a:lnTo>
                    <a:pt x="394673" y="1973913"/>
                  </a:lnTo>
                  <a:lnTo>
                    <a:pt x="429765" y="2002578"/>
                  </a:lnTo>
                  <a:lnTo>
                    <a:pt x="466017" y="2029831"/>
                  </a:lnTo>
                  <a:lnTo>
                    <a:pt x="503385" y="2055630"/>
                  </a:lnTo>
                  <a:lnTo>
                    <a:pt x="541830" y="2079934"/>
                  </a:lnTo>
                  <a:lnTo>
                    <a:pt x="581307" y="2102700"/>
                  </a:lnTo>
                  <a:lnTo>
                    <a:pt x="621776" y="2123887"/>
                  </a:lnTo>
                  <a:lnTo>
                    <a:pt x="663193" y="2143451"/>
                  </a:lnTo>
                  <a:lnTo>
                    <a:pt x="705519" y="2161352"/>
                  </a:lnTo>
                  <a:lnTo>
                    <a:pt x="748709" y="2177547"/>
                  </a:lnTo>
                  <a:lnTo>
                    <a:pt x="792722" y="2191994"/>
                  </a:lnTo>
                  <a:lnTo>
                    <a:pt x="837516" y="2204652"/>
                  </a:lnTo>
                  <a:lnTo>
                    <a:pt x="883050" y="2215477"/>
                  </a:lnTo>
                  <a:lnTo>
                    <a:pt x="929280" y="2224428"/>
                  </a:lnTo>
                  <a:lnTo>
                    <a:pt x="976165" y="2231464"/>
                  </a:lnTo>
                  <a:lnTo>
                    <a:pt x="1023664" y="2236541"/>
                  </a:lnTo>
                  <a:lnTo>
                    <a:pt x="1071733" y="2239618"/>
                  </a:lnTo>
                  <a:lnTo>
                    <a:pt x="1120331" y="2240653"/>
                  </a:lnTo>
                  <a:lnTo>
                    <a:pt x="1168928" y="2239618"/>
                  </a:lnTo>
                  <a:lnTo>
                    <a:pt x="1216997" y="2236541"/>
                  </a:lnTo>
                  <a:lnTo>
                    <a:pt x="1264494" y="2231464"/>
                  </a:lnTo>
                  <a:lnTo>
                    <a:pt x="1311379" y="2224428"/>
                  </a:lnTo>
                  <a:lnTo>
                    <a:pt x="1357609" y="2215477"/>
                  </a:lnTo>
                  <a:lnTo>
                    <a:pt x="1403142" y="2204652"/>
                  </a:lnTo>
                  <a:lnTo>
                    <a:pt x="1447936" y="2191994"/>
                  </a:lnTo>
                  <a:lnTo>
                    <a:pt x="1491949" y="2177547"/>
                  </a:lnTo>
                  <a:lnTo>
                    <a:pt x="1535138" y="2161352"/>
                  </a:lnTo>
                  <a:lnTo>
                    <a:pt x="1577463" y="2143451"/>
                  </a:lnTo>
                  <a:lnTo>
                    <a:pt x="1618880" y="2123887"/>
                  </a:lnTo>
                  <a:lnTo>
                    <a:pt x="1659349" y="2102700"/>
                  </a:lnTo>
                  <a:lnTo>
                    <a:pt x="1698826" y="2079934"/>
                  </a:lnTo>
                  <a:lnTo>
                    <a:pt x="1737270" y="2055630"/>
                  </a:lnTo>
                  <a:lnTo>
                    <a:pt x="1774638" y="2029831"/>
                  </a:lnTo>
                  <a:lnTo>
                    <a:pt x="1810889" y="2002578"/>
                  </a:lnTo>
                  <a:lnTo>
                    <a:pt x="1845981" y="1973913"/>
                  </a:lnTo>
                  <a:lnTo>
                    <a:pt x="1879872" y="1943879"/>
                  </a:lnTo>
                  <a:lnTo>
                    <a:pt x="1912519" y="1912517"/>
                  </a:lnTo>
                  <a:lnTo>
                    <a:pt x="1943880" y="1879870"/>
                  </a:lnTo>
                  <a:lnTo>
                    <a:pt x="1973914" y="1845979"/>
                  </a:lnTo>
                  <a:lnTo>
                    <a:pt x="2002579" y="1810887"/>
                  </a:lnTo>
                  <a:lnTo>
                    <a:pt x="2029832" y="1774636"/>
                  </a:lnTo>
                  <a:lnTo>
                    <a:pt x="2055631" y="1737267"/>
                  </a:lnTo>
                  <a:lnTo>
                    <a:pt x="2079935" y="1698823"/>
                  </a:lnTo>
                  <a:lnTo>
                    <a:pt x="2102701" y="1659346"/>
                  </a:lnTo>
                  <a:lnTo>
                    <a:pt x="2123887" y="1618878"/>
                  </a:lnTo>
                  <a:lnTo>
                    <a:pt x="2143452" y="1577460"/>
                  </a:lnTo>
                  <a:lnTo>
                    <a:pt x="2161353" y="1535135"/>
                  </a:lnTo>
                  <a:lnTo>
                    <a:pt x="2177548" y="1491945"/>
                  </a:lnTo>
                  <a:lnTo>
                    <a:pt x="2191995" y="1447932"/>
                  </a:lnTo>
                  <a:lnTo>
                    <a:pt x="2204652" y="1403138"/>
                  </a:lnTo>
                  <a:lnTo>
                    <a:pt x="2215477" y="1357605"/>
                  </a:lnTo>
                  <a:lnTo>
                    <a:pt x="2224428" y="1311375"/>
                  </a:lnTo>
                  <a:lnTo>
                    <a:pt x="2231464" y="1264490"/>
                  </a:lnTo>
                  <a:lnTo>
                    <a:pt x="2236541" y="1216992"/>
                  </a:lnTo>
                  <a:lnTo>
                    <a:pt x="2239618" y="1168924"/>
                  </a:lnTo>
                  <a:lnTo>
                    <a:pt x="2240653" y="1120326"/>
                  </a:lnTo>
                  <a:lnTo>
                    <a:pt x="2239618" y="1071729"/>
                  </a:lnTo>
                  <a:lnTo>
                    <a:pt x="2236541" y="1023660"/>
                  </a:lnTo>
                  <a:lnTo>
                    <a:pt x="2231464" y="976162"/>
                  </a:lnTo>
                  <a:lnTo>
                    <a:pt x="2224428" y="929278"/>
                  </a:lnTo>
                  <a:lnTo>
                    <a:pt x="2215477" y="883048"/>
                  </a:lnTo>
                  <a:lnTo>
                    <a:pt x="2204652" y="837515"/>
                  </a:lnTo>
                  <a:lnTo>
                    <a:pt x="2191995" y="792720"/>
                  </a:lnTo>
                  <a:lnTo>
                    <a:pt x="2177548" y="748708"/>
                  </a:lnTo>
                  <a:lnTo>
                    <a:pt x="2161353" y="705518"/>
                  </a:lnTo>
                  <a:lnTo>
                    <a:pt x="2143452" y="663193"/>
                  </a:lnTo>
                  <a:lnTo>
                    <a:pt x="2123887" y="621775"/>
                  </a:lnTo>
                  <a:lnTo>
                    <a:pt x="2102701" y="581307"/>
                  </a:lnTo>
                  <a:lnTo>
                    <a:pt x="2079935" y="541829"/>
                  </a:lnTo>
                  <a:lnTo>
                    <a:pt x="2055631" y="503385"/>
                  </a:lnTo>
                  <a:lnTo>
                    <a:pt x="2029832" y="466017"/>
                  </a:lnTo>
                  <a:lnTo>
                    <a:pt x="2002579" y="429765"/>
                  </a:lnTo>
                  <a:lnTo>
                    <a:pt x="1973914" y="394673"/>
                  </a:lnTo>
                  <a:lnTo>
                    <a:pt x="1943880" y="360783"/>
                  </a:lnTo>
                  <a:lnTo>
                    <a:pt x="1912519" y="328136"/>
                  </a:lnTo>
                  <a:lnTo>
                    <a:pt x="1879872" y="296774"/>
                  </a:lnTo>
                  <a:lnTo>
                    <a:pt x="1845981" y="266740"/>
                  </a:lnTo>
                  <a:lnTo>
                    <a:pt x="1810889" y="238075"/>
                  </a:lnTo>
                  <a:lnTo>
                    <a:pt x="1774638" y="210822"/>
                  </a:lnTo>
                  <a:lnTo>
                    <a:pt x="1737270" y="185022"/>
                  </a:lnTo>
                  <a:lnTo>
                    <a:pt x="1698826" y="160719"/>
                  </a:lnTo>
                  <a:lnTo>
                    <a:pt x="1659349" y="137952"/>
                  </a:lnTo>
                  <a:lnTo>
                    <a:pt x="1618880" y="116766"/>
                  </a:lnTo>
                  <a:lnTo>
                    <a:pt x="1577463" y="97201"/>
                  </a:lnTo>
                  <a:lnTo>
                    <a:pt x="1535138" y="79300"/>
                  </a:lnTo>
                  <a:lnTo>
                    <a:pt x="1491949" y="63105"/>
                  </a:lnTo>
                  <a:lnTo>
                    <a:pt x="1447936" y="48658"/>
                  </a:lnTo>
                  <a:lnTo>
                    <a:pt x="1403142" y="36001"/>
                  </a:lnTo>
                  <a:lnTo>
                    <a:pt x="1357609" y="25176"/>
                  </a:lnTo>
                  <a:lnTo>
                    <a:pt x="1311379" y="16224"/>
                  </a:lnTo>
                  <a:lnTo>
                    <a:pt x="1264494" y="9189"/>
                  </a:lnTo>
                  <a:lnTo>
                    <a:pt x="1216997" y="4112"/>
                  </a:lnTo>
                  <a:lnTo>
                    <a:pt x="1168928" y="1035"/>
                  </a:lnTo>
                  <a:lnTo>
                    <a:pt x="1120331" y="0"/>
                  </a:lnTo>
                  <a:close/>
                </a:path>
              </a:pathLst>
            </a:custGeom>
            <a:solidFill>
              <a:srgbClr val="F3610A">
                <a:alpha val="1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8" name="object 28" descr=""/>
            <p:cNvSpPr/>
            <p:nvPr/>
          </p:nvSpPr>
          <p:spPr>
            <a:xfrm>
              <a:off x="17051749" y="3128795"/>
              <a:ext cx="2240915" cy="2240915"/>
            </a:xfrm>
            <a:custGeom>
              <a:avLst/>
              <a:gdLst/>
              <a:ahLst/>
              <a:cxnLst/>
              <a:rect l="l" t="t" r="r" b="b"/>
              <a:pathLst>
                <a:path w="2240915" h="2240915">
                  <a:moveTo>
                    <a:pt x="1120326" y="0"/>
                  </a:moveTo>
                  <a:lnTo>
                    <a:pt x="1168924" y="1035"/>
                  </a:lnTo>
                  <a:lnTo>
                    <a:pt x="1216992" y="4112"/>
                  </a:lnTo>
                  <a:lnTo>
                    <a:pt x="1264490" y="9189"/>
                  </a:lnTo>
                  <a:lnTo>
                    <a:pt x="1311375" y="16224"/>
                  </a:lnTo>
                  <a:lnTo>
                    <a:pt x="1357605" y="25176"/>
                  </a:lnTo>
                  <a:lnTo>
                    <a:pt x="1403138" y="36001"/>
                  </a:lnTo>
                  <a:lnTo>
                    <a:pt x="1447932" y="48658"/>
                  </a:lnTo>
                  <a:lnTo>
                    <a:pt x="1491945" y="63106"/>
                  </a:lnTo>
                  <a:lnTo>
                    <a:pt x="1535135" y="79301"/>
                  </a:lnTo>
                  <a:lnTo>
                    <a:pt x="1577460" y="97201"/>
                  </a:lnTo>
                  <a:lnTo>
                    <a:pt x="1618877" y="116766"/>
                  </a:lnTo>
                  <a:lnTo>
                    <a:pt x="1659346" y="137953"/>
                  </a:lnTo>
                  <a:lnTo>
                    <a:pt x="1698823" y="160719"/>
                  </a:lnTo>
                  <a:lnTo>
                    <a:pt x="1737267" y="185023"/>
                  </a:lnTo>
                  <a:lnTo>
                    <a:pt x="1774636" y="210822"/>
                  </a:lnTo>
                  <a:lnTo>
                    <a:pt x="1810887" y="238075"/>
                  </a:lnTo>
                  <a:lnTo>
                    <a:pt x="1845979" y="266740"/>
                  </a:lnTo>
                  <a:lnTo>
                    <a:pt x="1879870" y="296774"/>
                  </a:lnTo>
                  <a:lnTo>
                    <a:pt x="1912517" y="328136"/>
                  </a:lnTo>
                  <a:lnTo>
                    <a:pt x="1943879" y="360783"/>
                  </a:lnTo>
                  <a:lnTo>
                    <a:pt x="1973913" y="394674"/>
                  </a:lnTo>
                  <a:lnTo>
                    <a:pt x="2002578" y="429766"/>
                  </a:lnTo>
                  <a:lnTo>
                    <a:pt x="2029831" y="466017"/>
                  </a:lnTo>
                  <a:lnTo>
                    <a:pt x="2055630" y="503386"/>
                  </a:lnTo>
                  <a:lnTo>
                    <a:pt x="2079934" y="541830"/>
                  </a:lnTo>
                  <a:lnTo>
                    <a:pt x="2102700" y="581307"/>
                  </a:lnTo>
                  <a:lnTo>
                    <a:pt x="2123887" y="621775"/>
                  </a:lnTo>
                  <a:lnTo>
                    <a:pt x="2143451" y="663193"/>
                  </a:lnTo>
                  <a:lnTo>
                    <a:pt x="2161352" y="705518"/>
                  </a:lnTo>
                  <a:lnTo>
                    <a:pt x="2177547" y="748708"/>
                  </a:lnTo>
                  <a:lnTo>
                    <a:pt x="2191995" y="792721"/>
                  </a:lnTo>
                  <a:lnTo>
                    <a:pt x="2204652" y="837515"/>
                  </a:lnTo>
                  <a:lnTo>
                    <a:pt x="2215477" y="883048"/>
                  </a:lnTo>
                  <a:lnTo>
                    <a:pt x="2224429" y="929278"/>
                  </a:lnTo>
                  <a:lnTo>
                    <a:pt x="2231464" y="976163"/>
                  </a:lnTo>
                  <a:lnTo>
                    <a:pt x="2236541" y="1023660"/>
                  </a:lnTo>
                  <a:lnTo>
                    <a:pt x="2239618" y="1071729"/>
                  </a:lnTo>
                  <a:lnTo>
                    <a:pt x="2240653" y="1120327"/>
                  </a:lnTo>
                  <a:lnTo>
                    <a:pt x="2239618" y="1168924"/>
                  </a:lnTo>
                  <a:lnTo>
                    <a:pt x="2236541" y="1216993"/>
                  </a:lnTo>
                  <a:lnTo>
                    <a:pt x="2231464" y="1264490"/>
                  </a:lnTo>
                  <a:lnTo>
                    <a:pt x="2224429" y="1311375"/>
                  </a:lnTo>
                  <a:lnTo>
                    <a:pt x="2215477" y="1357605"/>
                  </a:lnTo>
                  <a:lnTo>
                    <a:pt x="2204652" y="1403138"/>
                  </a:lnTo>
                  <a:lnTo>
                    <a:pt x="2191995" y="1447932"/>
                  </a:lnTo>
                  <a:lnTo>
                    <a:pt x="2177547" y="1491945"/>
                  </a:lnTo>
                  <a:lnTo>
                    <a:pt x="2161352" y="1535135"/>
                  </a:lnTo>
                  <a:lnTo>
                    <a:pt x="2143451" y="1577460"/>
                  </a:lnTo>
                  <a:lnTo>
                    <a:pt x="2123887" y="1618877"/>
                  </a:lnTo>
                  <a:lnTo>
                    <a:pt x="2102700" y="1659346"/>
                  </a:lnTo>
                  <a:lnTo>
                    <a:pt x="2079934" y="1698823"/>
                  </a:lnTo>
                  <a:lnTo>
                    <a:pt x="2055630" y="1737267"/>
                  </a:lnTo>
                  <a:lnTo>
                    <a:pt x="2029831" y="1774636"/>
                  </a:lnTo>
                  <a:lnTo>
                    <a:pt x="2002578" y="1810887"/>
                  </a:lnTo>
                  <a:lnTo>
                    <a:pt x="1973913" y="1845979"/>
                  </a:lnTo>
                  <a:lnTo>
                    <a:pt x="1943879" y="1879870"/>
                  </a:lnTo>
                  <a:lnTo>
                    <a:pt x="1912517" y="1912517"/>
                  </a:lnTo>
                  <a:lnTo>
                    <a:pt x="1879870" y="1943879"/>
                  </a:lnTo>
                  <a:lnTo>
                    <a:pt x="1845979" y="1973913"/>
                  </a:lnTo>
                  <a:lnTo>
                    <a:pt x="1810887" y="2002578"/>
                  </a:lnTo>
                  <a:lnTo>
                    <a:pt x="1774636" y="2029831"/>
                  </a:lnTo>
                  <a:lnTo>
                    <a:pt x="1737267" y="2055630"/>
                  </a:lnTo>
                  <a:lnTo>
                    <a:pt x="1698823" y="2079934"/>
                  </a:lnTo>
                  <a:lnTo>
                    <a:pt x="1659346" y="2102700"/>
                  </a:lnTo>
                  <a:lnTo>
                    <a:pt x="1618877" y="2123887"/>
                  </a:lnTo>
                  <a:lnTo>
                    <a:pt x="1577460" y="2143452"/>
                  </a:lnTo>
                  <a:lnTo>
                    <a:pt x="1535135" y="2161352"/>
                  </a:lnTo>
                  <a:lnTo>
                    <a:pt x="1491945" y="2177548"/>
                  </a:lnTo>
                  <a:lnTo>
                    <a:pt x="1447932" y="2191995"/>
                  </a:lnTo>
                  <a:lnTo>
                    <a:pt x="1403138" y="2204652"/>
                  </a:lnTo>
                  <a:lnTo>
                    <a:pt x="1357605" y="2215477"/>
                  </a:lnTo>
                  <a:lnTo>
                    <a:pt x="1311375" y="2224429"/>
                  </a:lnTo>
                  <a:lnTo>
                    <a:pt x="1264490" y="2231464"/>
                  </a:lnTo>
                  <a:lnTo>
                    <a:pt x="1216992" y="2236541"/>
                  </a:lnTo>
                  <a:lnTo>
                    <a:pt x="1168924" y="2239618"/>
                  </a:lnTo>
                  <a:lnTo>
                    <a:pt x="1120326" y="2240654"/>
                  </a:lnTo>
                  <a:lnTo>
                    <a:pt x="1071729" y="2239618"/>
                  </a:lnTo>
                  <a:lnTo>
                    <a:pt x="1023660" y="2236541"/>
                  </a:lnTo>
                  <a:lnTo>
                    <a:pt x="976163" y="2231464"/>
                  </a:lnTo>
                  <a:lnTo>
                    <a:pt x="929278" y="2224429"/>
                  </a:lnTo>
                  <a:lnTo>
                    <a:pt x="883048" y="2215477"/>
                  </a:lnTo>
                  <a:lnTo>
                    <a:pt x="837515" y="2204652"/>
                  </a:lnTo>
                  <a:lnTo>
                    <a:pt x="792721" y="2191995"/>
                  </a:lnTo>
                  <a:lnTo>
                    <a:pt x="748708" y="2177548"/>
                  </a:lnTo>
                  <a:lnTo>
                    <a:pt x="705518" y="2161352"/>
                  </a:lnTo>
                  <a:lnTo>
                    <a:pt x="663193" y="2143452"/>
                  </a:lnTo>
                  <a:lnTo>
                    <a:pt x="621775" y="2123887"/>
                  </a:lnTo>
                  <a:lnTo>
                    <a:pt x="581307" y="2102700"/>
                  </a:lnTo>
                  <a:lnTo>
                    <a:pt x="541830" y="2079934"/>
                  </a:lnTo>
                  <a:lnTo>
                    <a:pt x="503386" y="2055630"/>
                  </a:lnTo>
                  <a:lnTo>
                    <a:pt x="466017" y="2029831"/>
                  </a:lnTo>
                  <a:lnTo>
                    <a:pt x="429765" y="2002578"/>
                  </a:lnTo>
                  <a:lnTo>
                    <a:pt x="394673" y="1973913"/>
                  </a:lnTo>
                  <a:lnTo>
                    <a:pt x="360783" y="1943879"/>
                  </a:lnTo>
                  <a:lnTo>
                    <a:pt x="328136" y="1912517"/>
                  </a:lnTo>
                  <a:lnTo>
                    <a:pt x="296774" y="1879870"/>
                  </a:lnTo>
                  <a:lnTo>
                    <a:pt x="266740" y="1845979"/>
                  </a:lnTo>
                  <a:lnTo>
                    <a:pt x="238075" y="1810887"/>
                  </a:lnTo>
                  <a:lnTo>
                    <a:pt x="210822" y="1774636"/>
                  </a:lnTo>
                  <a:lnTo>
                    <a:pt x="185022" y="1737267"/>
                  </a:lnTo>
                  <a:lnTo>
                    <a:pt x="160719" y="1698823"/>
                  </a:lnTo>
                  <a:lnTo>
                    <a:pt x="137952" y="1659346"/>
                  </a:lnTo>
                  <a:lnTo>
                    <a:pt x="116766" y="1618877"/>
                  </a:lnTo>
                  <a:lnTo>
                    <a:pt x="97201" y="1577460"/>
                  </a:lnTo>
                  <a:lnTo>
                    <a:pt x="79300" y="1535135"/>
                  </a:lnTo>
                  <a:lnTo>
                    <a:pt x="63105" y="1491945"/>
                  </a:lnTo>
                  <a:lnTo>
                    <a:pt x="48658" y="1447932"/>
                  </a:lnTo>
                  <a:lnTo>
                    <a:pt x="36001" y="1403138"/>
                  </a:lnTo>
                  <a:lnTo>
                    <a:pt x="25176" y="1357605"/>
                  </a:lnTo>
                  <a:lnTo>
                    <a:pt x="16224" y="1311375"/>
                  </a:lnTo>
                  <a:lnTo>
                    <a:pt x="9189" y="1264490"/>
                  </a:lnTo>
                  <a:lnTo>
                    <a:pt x="4112" y="1216992"/>
                  </a:lnTo>
                  <a:lnTo>
                    <a:pt x="1035" y="1168924"/>
                  </a:lnTo>
                  <a:lnTo>
                    <a:pt x="0" y="1120326"/>
                  </a:lnTo>
                  <a:lnTo>
                    <a:pt x="1035" y="1071729"/>
                  </a:lnTo>
                  <a:lnTo>
                    <a:pt x="4112" y="1023660"/>
                  </a:lnTo>
                  <a:lnTo>
                    <a:pt x="9189" y="976163"/>
                  </a:lnTo>
                  <a:lnTo>
                    <a:pt x="16224" y="929278"/>
                  </a:lnTo>
                  <a:lnTo>
                    <a:pt x="25176" y="883048"/>
                  </a:lnTo>
                  <a:lnTo>
                    <a:pt x="36001" y="837515"/>
                  </a:lnTo>
                  <a:lnTo>
                    <a:pt x="48658" y="792721"/>
                  </a:lnTo>
                  <a:lnTo>
                    <a:pt x="63105" y="748708"/>
                  </a:lnTo>
                  <a:lnTo>
                    <a:pt x="79301" y="705518"/>
                  </a:lnTo>
                  <a:lnTo>
                    <a:pt x="97201" y="663193"/>
                  </a:lnTo>
                  <a:lnTo>
                    <a:pt x="116766" y="621775"/>
                  </a:lnTo>
                  <a:lnTo>
                    <a:pt x="137952" y="581307"/>
                  </a:lnTo>
                  <a:lnTo>
                    <a:pt x="160719" y="541830"/>
                  </a:lnTo>
                  <a:lnTo>
                    <a:pt x="185022" y="503386"/>
                  </a:lnTo>
                  <a:lnTo>
                    <a:pt x="210822" y="466017"/>
                  </a:lnTo>
                  <a:lnTo>
                    <a:pt x="238075" y="429766"/>
                  </a:lnTo>
                  <a:lnTo>
                    <a:pt x="266740" y="394674"/>
                  </a:lnTo>
                  <a:lnTo>
                    <a:pt x="296774" y="360783"/>
                  </a:lnTo>
                  <a:lnTo>
                    <a:pt x="328136" y="328136"/>
                  </a:lnTo>
                  <a:lnTo>
                    <a:pt x="360783" y="296774"/>
                  </a:lnTo>
                  <a:lnTo>
                    <a:pt x="394673" y="266740"/>
                  </a:lnTo>
                  <a:lnTo>
                    <a:pt x="429766" y="238075"/>
                  </a:lnTo>
                  <a:lnTo>
                    <a:pt x="466017" y="210822"/>
                  </a:lnTo>
                  <a:lnTo>
                    <a:pt x="503386" y="185023"/>
                  </a:lnTo>
                  <a:lnTo>
                    <a:pt x="541830" y="160719"/>
                  </a:lnTo>
                  <a:lnTo>
                    <a:pt x="581307" y="137953"/>
                  </a:lnTo>
                  <a:lnTo>
                    <a:pt x="621775" y="116766"/>
                  </a:lnTo>
                  <a:lnTo>
                    <a:pt x="663193" y="97201"/>
                  </a:lnTo>
                  <a:lnTo>
                    <a:pt x="705518" y="79301"/>
                  </a:lnTo>
                  <a:lnTo>
                    <a:pt x="748708" y="63106"/>
                  </a:lnTo>
                  <a:lnTo>
                    <a:pt x="792721" y="48658"/>
                  </a:lnTo>
                  <a:lnTo>
                    <a:pt x="837515" y="36001"/>
                  </a:lnTo>
                  <a:lnTo>
                    <a:pt x="883048" y="25176"/>
                  </a:lnTo>
                  <a:lnTo>
                    <a:pt x="929278" y="16225"/>
                  </a:lnTo>
                  <a:lnTo>
                    <a:pt x="976163" y="9189"/>
                  </a:lnTo>
                  <a:lnTo>
                    <a:pt x="1023660" y="4112"/>
                  </a:lnTo>
                  <a:lnTo>
                    <a:pt x="1071729" y="1035"/>
                  </a:lnTo>
                  <a:lnTo>
                    <a:pt x="1120326" y="0"/>
                  </a:lnTo>
                </a:path>
              </a:pathLst>
            </a:custGeom>
            <a:ln w="29105">
              <a:solidFill>
                <a:srgbClr val="F3610A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29" name="object 29" descr=""/>
          <p:cNvSpPr txBox="1"/>
          <p:nvPr/>
        </p:nvSpPr>
        <p:spPr>
          <a:xfrm>
            <a:off x="17331473" y="3992158"/>
            <a:ext cx="1609090" cy="46228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405130" marR="5080" indent="-393065">
              <a:lnSpc>
                <a:spcPct val="114599"/>
              </a:lnSpc>
              <a:spcBef>
                <a:spcPts val="95"/>
              </a:spcBef>
            </a:pPr>
            <a:r>
              <a:rPr dirty="0" sz="1250" spc="110" b="1">
                <a:solidFill>
                  <a:srgbClr val="FFFFFF"/>
                </a:solidFill>
                <a:latin typeface="Roboto"/>
                <a:cs typeface="Roboto"/>
              </a:rPr>
              <a:t>RECONOCIMIENTO </a:t>
            </a:r>
            <a:r>
              <a:rPr dirty="0" sz="1250" spc="60" b="1">
                <a:solidFill>
                  <a:srgbClr val="FFFFFF"/>
                </a:solidFill>
                <a:latin typeface="Roboto"/>
                <a:cs typeface="Roboto"/>
              </a:rPr>
              <a:t>DE</a:t>
            </a:r>
            <a:r>
              <a:rPr dirty="0" sz="1250" spc="254" b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 spc="90" b="1">
                <a:solidFill>
                  <a:srgbClr val="FFFFFF"/>
                </a:solidFill>
                <a:latin typeface="Roboto"/>
                <a:cs typeface="Roboto"/>
              </a:rPr>
              <a:t>DEUDA</a:t>
            </a:r>
            <a:endParaRPr sz="1250">
              <a:latin typeface="Roboto"/>
              <a:cs typeface="Roboto"/>
            </a:endParaRPr>
          </a:p>
        </p:txBody>
      </p:sp>
      <p:grpSp>
        <p:nvGrpSpPr>
          <p:cNvPr id="30" name="object 30" descr=""/>
          <p:cNvGrpSpPr/>
          <p:nvPr/>
        </p:nvGrpSpPr>
        <p:grpSpPr>
          <a:xfrm>
            <a:off x="17211902" y="7043428"/>
            <a:ext cx="1898014" cy="1898014"/>
            <a:chOff x="17211902" y="7043428"/>
            <a:chExt cx="1898014" cy="1898014"/>
          </a:xfrm>
        </p:grpSpPr>
        <p:sp>
          <p:nvSpPr>
            <p:cNvPr id="31" name="object 31" descr=""/>
            <p:cNvSpPr/>
            <p:nvPr/>
          </p:nvSpPr>
          <p:spPr>
            <a:xfrm>
              <a:off x="17226454" y="7057981"/>
              <a:ext cx="1869439" cy="1869439"/>
            </a:xfrm>
            <a:custGeom>
              <a:avLst/>
              <a:gdLst/>
              <a:ahLst/>
              <a:cxnLst/>
              <a:rect l="l" t="t" r="r" b="b"/>
              <a:pathLst>
                <a:path w="1869440" h="1869440">
                  <a:moveTo>
                    <a:pt x="934414" y="0"/>
                  </a:moveTo>
                  <a:lnTo>
                    <a:pt x="886329" y="1215"/>
                  </a:lnTo>
                  <a:lnTo>
                    <a:pt x="838875" y="4824"/>
                  </a:lnTo>
                  <a:lnTo>
                    <a:pt x="792111" y="10766"/>
                  </a:lnTo>
                  <a:lnTo>
                    <a:pt x="746095" y="18984"/>
                  </a:lnTo>
                  <a:lnTo>
                    <a:pt x="700887" y="29417"/>
                  </a:lnTo>
                  <a:lnTo>
                    <a:pt x="656545" y="42009"/>
                  </a:lnTo>
                  <a:lnTo>
                    <a:pt x="613128" y="56700"/>
                  </a:lnTo>
                  <a:lnTo>
                    <a:pt x="570695" y="73431"/>
                  </a:lnTo>
                  <a:lnTo>
                    <a:pt x="529304" y="92143"/>
                  </a:lnTo>
                  <a:lnTo>
                    <a:pt x="489014" y="112779"/>
                  </a:lnTo>
                  <a:lnTo>
                    <a:pt x="449883" y="135278"/>
                  </a:lnTo>
                  <a:lnTo>
                    <a:pt x="411971" y="159583"/>
                  </a:lnTo>
                  <a:lnTo>
                    <a:pt x="375336" y="185635"/>
                  </a:lnTo>
                  <a:lnTo>
                    <a:pt x="340037" y="213375"/>
                  </a:lnTo>
                  <a:lnTo>
                    <a:pt x="306132" y="242744"/>
                  </a:lnTo>
                  <a:lnTo>
                    <a:pt x="273681" y="273684"/>
                  </a:lnTo>
                  <a:lnTo>
                    <a:pt x="242741" y="306136"/>
                  </a:lnTo>
                  <a:lnTo>
                    <a:pt x="213372" y="340041"/>
                  </a:lnTo>
                  <a:lnTo>
                    <a:pt x="185633" y="375340"/>
                  </a:lnTo>
                  <a:lnTo>
                    <a:pt x="159581" y="411976"/>
                  </a:lnTo>
                  <a:lnTo>
                    <a:pt x="135276" y="449888"/>
                  </a:lnTo>
                  <a:lnTo>
                    <a:pt x="112777" y="489019"/>
                  </a:lnTo>
                  <a:lnTo>
                    <a:pt x="92142" y="529309"/>
                  </a:lnTo>
                  <a:lnTo>
                    <a:pt x="73429" y="570700"/>
                  </a:lnTo>
                  <a:lnTo>
                    <a:pt x="56699" y="613134"/>
                  </a:lnTo>
                  <a:lnTo>
                    <a:pt x="42008" y="656550"/>
                  </a:lnTo>
                  <a:lnTo>
                    <a:pt x="29417" y="700892"/>
                  </a:lnTo>
                  <a:lnTo>
                    <a:pt x="18983" y="746100"/>
                  </a:lnTo>
                  <a:lnTo>
                    <a:pt x="10766" y="792115"/>
                  </a:lnTo>
                  <a:lnTo>
                    <a:pt x="4824" y="838879"/>
                  </a:lnTo>
                  <a:lnTo>
                    <a:pt x="1215" y="886333"/>
                  </a:lnTo>
                  <a:lnTo>
                    <a:pt x="0" y="934418"/>
                  </a:lnTo>
                  <a:lnTo>
                    <a:pt x="1215" y="982503"/>
                  </a:lnTo>
                  <a:lnTo>
                    <a:pt x="4824" y="1029957"/>
                  </a:lnTo>
                  <a:lnTo>
                    <a:pt x="10766" y="1076721"/>
                  </a:lnTo>
                  <a:lnTo>
                    <a:pt x="18983" y="1122736"/>
                  </a:lnTo>
                  <a:lnTo>
                    <a:pt x="29417" y="1167944"/>
                  </a:lnTo>
                  <a:lnTo>
                    <a:pt x="42008" y="1212285"/>
                  </a:lnTo>
                  <a:lnTo>
                    <a:pt x="56699" y="1255702"/>
                  </a:lnTo>
                  <a:lnTo>
                    <a:pt x="73429" y="1298136"/>
                  </a:lnTo>
                  <a:lnTo>
                    <a:pt x="92142" y="1339527"/>
                  </a:lnTo>
                  <a:lnTo>
                    <a:pt x="112777" y="1379817"/>
                  </a:lnTo>
                  <a:lnTo>
                    <a:pt x="135276" y="1418948"/>
                  </a:lnTo>
                  <a:lnTo>
                    <a:pt x="159581" y="1456860"/>
                  </a:lnTo>
                  <a:lnTo>
                    <a:pt x="185633" y="1493495"/>
                  </a:lnTo>
                  <a:lnTo>
                    <a:pt x="213372" y="1528795"/>
                  </a:lnTo>
                  <a:lnTo>
                    <a:pt x="242741" y="1562700"/>
                  </a:lnTo>
                  <a:lnTo>
                    <a:pt x="273681" y="1595151"/>
                  </a:lnTo>
                  <a:lnTo>
                    <a:pt x="306132" y="1626091"/>
                  </a:lnTo>
                  <a:lnTo>
                    <a:pt x="340037" y="1655461"/>
                  </a:lnTo>
                  <a:lnTo>
                    <a:pt x="375336" y="1683201"/>
                  </a:lnTo>
                  <a:lnTo>
                    <a:pt x="411971" y="1709252"/>
                  </a:lnTo>
                  <a:lnTo>
                    <a:pt x="449883" y="1733558"/>
                  </a:lnTo>
                  <a:lnTo>
                    <a:pt x="489014" y="1756057"/>
                  </a:lnTo>
                  <a:lnTo>
                    <a:pt x="529304" y="1776693"/>
                  </a:lnTo>
                  <a:lnTo>
                    <a:pt x="570695" y="1795405"/>
                  </a:lnTo>
                  <a:lnTo>
                    <a:pt x="613128" y="1812136"/>
                  </a:lnTo>
                  <a:lnTo>
                    <a:pt x="656545" y="1826827"/>
                  </a:lnTo>
                  <a:lnTo>
                    <a:pt x="700887" y="1839419"/>
                  </a:lnTo>
                  <a:lnTo>
                    <a:pt x="746095" y="1849852"/>
                  </a:lnTo>
                  <a:lnTo>
                    <a:pt x="792111" y="1858070"/>
                  </a:lnTo>
                  <a:lnTo>
                    <a:pt x="838875" y="1864012"/>
                  </a:lnTo>
                  <a:lnTo>
                    <a:pt x="886329" y="1867621"/>
                  </a:lnTo>
                  <a:lnTo>
                    <a:pt x="934414" y="1868837"/>
                  </a:lnTo>
                  <a:lnTo>
                    <a:pt x="982499" y="1867621"/>
                  </a:lnTo>
                  <a:lnTo>
                    <a:pt x="1029952" y="1864012"/>
                  </a:lnTo>
                  <a:lnTo>
                    <a:pt x="1076716" y="1858070"/>
                  </a:lnTo>
                  <a:lnTo>
                    <a:pt x="1122731" y="1849852"/>
                  </a:lnTo>
                  <a:lnTo>
                    <a:pt x="1167938" y="1839419"/>
                  </a:lnTo>
                  <a:lnTo>
                    <a:pt x="1212280" y="1826827"/>
                  </a:lnTo>
                  <a:lnTo>
                    <a:pt x="1255697" y="1812136"/>
                  </a:lnTo>
                  <a:lnTo>
                    <a:pt x="1298130" y="1795405"/>
                  </a:lnTo>
                  <a:lnTo>
                    <a:pt x="1339521" y="1776693"/>
                  </a:lnTo>
                  <a:lnTo>
                    <a:pt x="1379811" y="1756057"/>
                  </a:lnTo>
                  <a:lnTo>
                    <a:pt x="1418941" y="1733558"/>
                  </a:lnTo>
                  <a:lnTo>
                    <a:pt x="1456854" y="1709252"/>
                  </a:lnTo>
                  <a:lnTo>
                    <a:pt x="1493489" y="1683201"/>
                  </a:lnTo>
                  <a:lnTo>
                    <a:pt x="1528788" y="1655461"/>
                  </a:lnTo>
                  <a:lnTo>
                    <a:pt x="1562693" y="1626091"/>
                  </a:lnTo>
                  <a:lnTo>
                    <a:pt x="1595145" y="1595151"/>
                  </a:lnTo>
                  <a:lnTo>
                    <a:pt x="1626084" y="1562700"/>
                  </a:lnTo>
                  <a:lnTo>
                    <a:pt x="1655454" y="1528795"/>
                  </a:lnTo>
                  <a:lnTo>
                    <a:pt x="1683193" y="1493495"/>
                  </a:lnTo>
                  <a:lnTo>
                    <a:pt x="1709245" y="1456860"/>
                  </a:lnTo>
                  <a:lnTo>
                    <a:pt x="1733550" y="1418948"/>
                  </a:lnTo>
                  <a:lnTo>
                    <a:pt x="1756050" y="1379817"/>
                  </a:lnTo>
                  <a:lnTo>
                    <a:pt x="1776685" y="1339527"/>
                  </a:lnTo>
                  <a:lnTo>
                    <a:pt x="1795398" y="1298136"/>
                  </a:lnTo>
                  <a:lnTo>
                    <a:pt x="1812129" y="1255702"/>
                  </a:lnTo>
                  <a:lnTo>
                    <a:pt x="1826820" y="1212285"/>
                  </a:lnTo>
                  <a:lnTo>
                    <a:pt x="1839411" y="1167944"/>
                  </a:lnTo>
                  <a:lnTo>
                    <a:pt x="1849845" y="1122736"/>
                  </a:lnTo>
                  <a:lnTo>
                    <a:pt x="1858063" y="1076721"/>
                  </a:lnTo>
                  <a:lnTo>
                    <a:pt x="1864005" y="1029957"/>
                  </a:lnTo>
                  <a:lnTo>
                    <a:pt x="1867613" y="982503"/>
                  </a:lnTo>
                  <a:lnTo>
                    <a:pt x="1868829" y="934418"/>
                  </a:lnTo>
                  <a:lnTo>
                    <a:pt x="1867613" y="886333"/>
                  </a:lnTo>
                  <a:lnTo>
                    <a:pt x="1864005" y="838879"/>
                  </a:lnTo>
                  <a:lnTo>
                    <a:pt x="1858063" y="792115"/>
                  </a:lnTo>
                  <a:lnTo>
                    <a:pt x="1849845" y="746100"/>
                  </a:lnTo>
                  <a:lnTo>
                    <a:pt x="1839411" y="700892"/>
                  </a:lnTo>
                  <a:lnTo>
                    <a:pt x="1826820" y="656550"/>
                  </a:lnTo>
                  <a:lnTo>
                    <a:pt x="1812129" y="613134"/>
                  </a:lnTo>
                  <a:lnTo>
                    <a:pt x="1795398" y="570700"/>
                  </a:lnTo>
                  <a:lnTo>
                    <a:pt x="1776685" y="529309"/>
                  </a:lnTo>
                  <a:lnTo>
                    <a:pt x="1756050" y="489019"/>
                  </a:lnTo>
                  <a:lnTo>
                    <a:pt x="1733550" y="449888"/>
                  </a:lnTo>
                  <a:lnTo>
                    <a:pt x="1709245" y="411976"/>
                  </a:lnTo>
                  <a:lnTo>
                    <a:pt x="1683193" y="375340"/>
                  </a:lnTo>
                  <a:lnTo>
                    <a:pt x="1655454" y="340041"/>
                  </a:lnTo>
                  <a:lnTo>
                    <a:pt x="1626084" y="306136"/>
                  </a:lnTo>
                  <a:lnTo>
                    <a:pt x="1595145" y="273684"/>
                  </a:lnTo>
                  <a:lnTo>
                    <a:pt x="1562693" y="242744"/>
                  </a:lnTo>
                  <a:lnTo>
                    <a:pt x="1528788" y="213375"/>
                  </a:lnTo>
                  <a:lnTo>
                    <a:pt x="1493489" y="185635"/>
                  </a:lnTo>
                  <a:lnTo>
                    <a:pt x="1456854" y="159583"/>
                  </a:lnTo>
                  <a:lnTo>
                    <a:pt x="1418941" y="135278"/>
                  </a:lnTo>
                  <a:lnTo>
                    <a:pt x="1379811" y="112779"/>
                  </a:lnTo>
                  <a:lnTo>
                    <a:pt x="1339521" y="92143"/>
                  </a:lnTo>
                  <a:lnTo>
                    <a:pt x="1298130" y="73431"/>
                  </a:lnTo>
                  <a:lnTo>
                    <a:pt x="1255697" y="56700"/>
                  </a:lnTo>
                  <a:lnTo>
                    <a:pt x="1212280" y="42009"/>
                  </a:lnTo>
                  <a:lnTo>
                    <a:pt x="1167938" y="29417"/>
                  </a:lnTo>
                  <a:lnTo>
                    <a:pt x="1122731" y="18984"/>
                  </a:lnTo>
                  <a:lnTo>
                    <a:pt x="1076716" y="10766"/>
                  </a:lnTo>
                  <a:lnTo>
                    <a:pt x="1029952" y="4824"/>
                  </a:lnTo>
                  <a:lnTo>
                    <a:pt x="982499" y="1215"/>
                  </a:lnTo>
                  <a:lnTo>
                    <a:pt x="934414" y="0"/>
                  </a:lnTo>
                  <a:close/>
                </a:path>
              </a:pathLst>
            </a:custGeom>
            <a:solidFill>
              <a:srgbClr val="070B62">
                <a:alpha val="1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2" name="object 32" descr=""/>
            <p:cNvSpPr/>
            <p:nvPr/>
          </p:nvSpPr>
          <p:spPr>
            <a:xfrm>
              <a:off x="17226455" y="7057981"/>
              <a:ext cx="1869439" cy="1869439"/>
            </a:xfrm>
            <a:custGeom>
              <a:avLst/>
              <a:gdLst/>
              <a:ahLst/>
              <a:cxnLst/>
              <a:rect l="l" t="t" r="r" b="b"/>
              <a:pathLst>
                <a:path w="1869440" h="1869440">
                  <a:moveTo>
                    <a:pt x="934418" y="0"/>
                  </a:moveTo>
                  <a:lnTo>
                    <a:pt x="982503" y="1215"/>
                  </a:lnTo>
                  <a:lnTo>
                    <a:pt x="1029957" y="4824"/>
                  </a:lnTo>
                  <a:lnTo>
                    <a:pt x="1076721" y="10766"/>
                  </a:lnTo>
                  <a:lnTo>
                    <a:pt x="1122736" y="18984"/>
                  </a:lnTo>
                  <a:lnTo>
                    <a:pt x="1167944" y="29417"/>
                  </a:lnTo>
                  <a:lnTo>
                    <a:pt x="1212285" y="42009"/>
                  </a:lnTo>
                  <a:lnTo>
                    <a:pt x="1255702" y="56700"/>
                  </a:lnTo>
                  <a:lnTo>
                    <a:pt x="1298136" y="73431"/>
                  </a:lnTo>
                  <a:lnTo>
                    <a:pt x="1339527" y="92143"/>
                  </a:lnTo>
                  <a:lnTo>
                    <a:pt x="1379817" y="112779"/>
                  </a:lnTo>
                  <a:lnTo>
                    <a:pt x="1418948" y="135278"/>
                  </a:lnTo>
                  <a:lnTo>
                    <a:pt x="1456860" y="159583"/>
                  </a:lnTo>
                  <a:lnTo>
                    <a:pt x="1493495" y="185635"/>
                  </a:lnTo>
                  <a:lnTo>
                    <a:pt x="1528795" y="213375"/>
                  </a:lnTo>
                  <a:lnTo>
                    <a:pt x="1562700" y="242744"/>
                  </a:lnTo>
                  <a:lnTo>
                    <a:pt x="1595151" y="273684"/>
                  </a:lnTo>
                  <a:lnTo>
                    <a:pt x="1626091" y="306136"/>
                  </a:lnTo>
                  <a:lnTo>
                    <a:pt x="1655460" y="340041"/>
                  </a:lnTo>
                  <a:lnTo>
                    <a:pt x="1683200" y="375340"/>
                  </a:lnTo>
                  <a:lnTo>
                    <a:pt x="1709252" y="411976"/>
                  </a:lnTo>
                  <a:lnTo>
                    <a:pt x="1733557" y="449888"/>
                  </a:lnTo>
                  <a:lnTo>
                    <a:pt x="1756057" y="489019"/>
                  </a:lnTo>
                  <a:lnTo>
                    <a:pt x="1776692" y="529309"/>
                  </a:lnTo>
                  <a:lnTo>
                    <a:pt x="1795405" y="570700"/>
                  </a:lnTo>
                  <a:lnTo>
                    <a:pt x="1812136" y="613133"/>
                  </a:lnTo>
                  <a:lnTo>
                    <a:pt x="1826827" y="656550"/>
                  </a:lnTo>
                  <a:lnTo>
                    <a:pt x="1839418" y="700892"/>
                  </a:lnTo>
                  <a:lnTo>
                    <a:pt x="1849852" y="746100"/>
                  </a:lnTo>
                  <a:lnTo>
                    <a:pt x="1858070" y="792115"/>
                  </a:lnTo>
                  <a:lnTo>
                    <a:pt x="1864012" y="838879"/>
                  </a:lnTo>
                  <a:lnTo>
                    <a:pt x="1867620" y="886333"/>
                  </a:lnTo>
                  <a:lnTo>
                    <a:pt x="1868836" y="934418"/>
                  </a:lnTo>
                  <a:lnTo>
                    <a:pt x="1867620" y="982503"/>
                  </a:lnTo>
                  <a:lnTo>
                    <a:pt x="1864012" y="1029957"/>
                  </a:lnTo>
                  <a:lnTo>
                    <a:pt x="1858070" y="1076721"/>
                  </a:lnTo>
                  <a:lnTo>
                    <a:pt x="1849852" y="1122736"/>
                  </a:lnTo>
                  <a:lnTo>
                    <a:pt x="1839418" y="1167944"/>
                  </a:lnTo>
                  <a:lnTo>
                    <a:pt x="1826827" y="1212285"/>
                  </a:lnTo>
                  <a:lnTo>
                    <a:pt x="1812136" y="1255702"/>
                  </a:lnTo>
                  <a:lnTo>
                    <a:pt x="1795405" y="1298136"/>
                  </a:lnTo>
                  <a:lnTo>
                    <a:pt x="1776692" y="1339527"/>
                  </a:lnTo>
                  <a:lnTo>
                    <a:pt x="1756057" y="1379817"/>
                  </a:lnTo>
                  <a:lnTo>
                    <a:pt x="1733557" y="1418948"/>
                  </a:lnTo>
                  <a:lnTo>
                    <a:pt x="1709252" y="1456860"/>
                  </a:lnTo>
                  <a:lnTo>
                    <a:pt x="1683200" y="1493495"/>
                  </a:lnTo>
                  <a:lnTo>
                    <a:pt x="1655460" y="1528795"/>
                  </a:lnTo>
                  <a:lnTo>
                    <a:pt x="1626091" y="1562700"/>
                  </a:lnTo>
                  <a:lnTo>
                    <a:pt x="1595151" y="1595151"/>
                  </a:lnTo>
                  <a:lnTo>
                    <a:pt x="1562700" y="1626091"/>
                  </a:lnTo>
                  <a:lnTo>
                    <a:pt x="1528795" y="1655460"/>
                  </a:lnTo>
                  <a:lnTo>
                    <a:pt x="1493495" y="1683200"/>
                  </a:lnTo>
                  <a:lnTo>
                    <a:pt x="1456860" y="1709252"/>
                  </a:lnTo>
                  <a:lnTo>
                    <a:pt x="1418948" y="1733557"/>
                  </a:lnTo>
                  <a:lnTo>
                    <a:pt x="1379817" y="1756057"/>
                  </a:lnTo>
                  <a:lnTo>
                    <a:pt x="1339527" y="1776692"/>
                  </a:lnTo>
                  <a:lnTo>
                    <a:pt x="1298136" y="1795405"/>
                  </a:lnTo>
                  <a:lnTo>
                    <a:pt x="1255702" y="1812136"/>
                  </a:lnTo>
                  <a:lnTo>
                    <a:pt x="1212285" y="1826827"/>
                  </a:lnTo>
                  <a:lnTo>
                    <a:pt x="1167943" y="1839418"/>
                  </a:lnTo>
                  <a:lnTo>
                    <a:pt x="1122736" y="1849852"/>
                  </a:lnTo>
                  <a:lnTo>
                    <a:pt x="1076720" y="1858070"/>
                  </a:lnTo>
                  <a:lnTo>
                    <a:pt x="1029957" y="1864012"/>
                  </a:lnTo>
                  <a:lnTo>
                    <a:pt x="982503" y="1867620"/>
                  </a:lnTo>
                  <a:lnTo>
                    <a:pt x="934418" y="1868836"/>
                  </a:lnTo>
                  <a:lnTo>
                    <a:pt x="886333" y="1867620"/>
                  </a:lnTo>
                  <a:lnTo>
                    <a:pt x="838879" y="1864012"/>
                  </a:lnTo>
                  <a:lnTo>
                    <a:pt x="792115" y="1858070"/>
                  </a:lnTo>
                  <a:lnTo>
                    <a:pt x="746100" y="1849852"/>
                  </a:lnTo>
                  <a:lnTo>
                    <a:pt x="700892" y="1839418"/>
                  </a:lnTo>
                  <a:lnTo>
                    <a:pt x="656550" y="1826827"/>
                  </a:lnTo>
                  <a:lnTo>
                    <a:pt x="613133" y="1812136"/>
                  </a:lnTo>
                  <a:lnTo>
                    <a:pt x="570700" y="1795405"/>
                  </a:lnTo>
                  <a:lnTo>
                    <a:pt x="529309" y="1776692"/>
                  </a:lnTo>
                  <a:lnTo>
                    <a:pt x="489018" y="1756057"/>
                  </a:lnTo>
                  <a:lnTo>
                    <a:pt x="449888" y="1733557"/>
                  </a:lnTo>
                  <a:lnTo>
                    <a:pt x="411976" y="1709252"/>
                  </a:lnTo>
                  <a:lnTo>
                    <a:pt x="375340" y="1683200"/>
                  </a:lnTo>
                  <a:lnTo>
                    <a:pt x="340041" y="1655460"/>
                  </a:lnTo>
                  <a:lnTo>
                    <a:pt x="306136" y="1626091"/>
                  </a:lnTo>
                  <a:lnTo>
                    <a:pt x="273684" y="1595151"/>
                  </a:lnTo>
                  <a:lnTo>
                    <a:pt x="242744" y="1562700"/>
                  </a:lnTo>
                  <a:lnTo>
                    <a:pt x="213375" y="1528795"/>
                  </a:lnTo>
                  <a:lnTo>
                    <a:pt x="185635" y="1493495"/>
                  </a:lnTo>
                  <a:lnTo>
                    <a:pt x="159583" y="1456860"/>
                  </a:lnTo>
                  <a:lnTo>
                    <a:pt x="135278" y="1418948"/>
                  </a:lnTo>
                  <a:lnTo>
                    <a:pt x="112779" y="1379817"/>
                  </a:lnTo>
                  <a:lnTo>
                    <a:pt x="92143" y="1339527"/>
                  </a:lnTo>
                  <a:lnTo>
                    <a:pt x="73431" y="1298136"/>
                  </a:lnTo>
                  <a:lnTo>
                    <a:pt x="56700" y="1255702"/>
                  </a:lnTo>
                  <a:lnTo>
                    <a:pt x="42009" y="1212285"/>
                  </a:lnTo>
                  <a:lnTo>
                    <a:pt x="29417" y="1167943"/>
                  </a:lnTo>
                  <a:lnTo>
                    <a:pt x="18984" y="1122736"/>
                  </a:lnTo>
                  <a:lnTo>
                    <a:pt x="10766" y="1076720"/>
                  </a:lnTo>
                  <a:lnTo>
                    <a:pt x="4824" y="1029957"/>
                  </a:lnTo>
                  <a:lnTo>
                    <a:pt x="1215" y="982503"/>
                  </a:lnTo>
                  <a:lnTo>
                    <a:pt x="0" y="934418"/>
                  </a:lnTo>
                  <a:lnTo>
                    <a:pt x="1215" y="886333"/>
                  </a:lnTo>
                  <a:lnTo>
                    <a:pt x="4824" y="838879"/>
                  </a:lnTo>
                  <a:lnTo>
                    <a:pt x="10766" y="792115"/>
                  </a:lnTo>
                  <a:lnTo>
                    <a:pt x="18984" y="746100"/>
                  </a:lnTo>
                  <a:lnTo>
                    <a:pt x="29417" y="700892"/>
                  </a:lnTo>
                  <a:lnTo>
                    <a:pt x="42009" y="656550"/>
                  </a:lnTo>
                  <a:lnTo>
                    <a:pt x="56700" y="613133"/>
                  </a:lnTo>
                  <a:lnTo>
                    <a:pt x="73431" y="570700"/>
                  </a:lnTo>
                  <a:lnTo>
                    <a:pt x="92143" y="529309"/>
                  </a:lnTo>
                  <a:lnTo>
                    <a:pt x="112779" y="489019"/>
                  </a:lnTo>
                  <a:lnTo>
                    <a:pt x="135278" y="449888"/>
                  </a:lnTo>
                  <a:lnTo>
                    <a:pt x="159584" y="411976"/>
                  </a:lnTo>
                  <a:lnTo>
                    <a:pt x="185635" y="375340"/>
                  </a:lnTo>
                  <a:lnTo>
                    <a:pt x="213375" y="340041"/>
                  </a:lnTo>
                  <a:lnTo>
                    <a:pt x="242744" y="306136"/>
                  </a:lnTo>
                  <a:lnTo>
                    <a:pt x="273684" y="273684"/>
                  </a:lnTo>
                  <a:lnTo>
                    <a:pt x="306136" y="242744"/>
                  </a:lnTo>
                  <a:lnTo>
                    <a:pt x="340041" y="213375"/>
                  </a:lnTo>
                  <a:lnTo>
                    <a:pt x="375340" y="185635"/>
                  </a:lnTo>
                  <a:lnTo>
                    <a:pt x="411976" y="159583"/>
                  </a:lnTo>
                  <a:lnTo>
                    <a:pt x="449888" y="135278"/>
                  </a:lnTo>
                  <a:lnTo>
                    <a:pt x="489019" y="112779"/>
                  </a:lnTo>
                  <a:lnTo>
                    <a:pt x="529309" y="92143"/>
                  </a:lnTo>
                  <a:lnTo>
                    <a:pt x="570700" y="73431"/>
                  </a:lnTo>
                  <a:lnTo>
                    <a:pt x="613134" y="56700"/>
                  </a:lnTo>
                  <a:lnTo>
                    <a:pt x="656550" y="42009"/>
                  </a:lnTo>
                  <a:lnTo>
                    <a:pt x="700892" y="29417"/>
                  </a:lnTo>
                  <a:lnTo>
                    <a:pt x="746100" y="18984"/>
                  </a:lnTo>
                  <a:lnTo>
                    <a:pt x="792115" y="10766"/>
                  </a:lnTo>
                  <a:lnTo>
                    <a:pt x="838879" y="4824"/>
                  </a:lnTo>
                  <a:lnTo>
                    <a:pt x="886333" y="1215"/>
                  </a:lnTo>
                  <a:lnTo>
                    <a:pt x="934418" y="0"/>
                  </a:lnTo>
                </a:path>
              </a:pathLst>
            </a:custGeom>
            <a:ln w="29105">
              <a:solidFill>
                <a:srgbClr val="070B62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33" name="object 33" descr=""/>
          <p:cNvSpPr txBox="1"/>
          <p:nvPr/>
        </p:nvSpPr>
        <p:spPr>
          <a:xfrm>
            <a:off x="17553923" y="7732160"/>
            <a:ext cx="1194435" cy="46228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 marR="5080" indent="7620">
              <a:lnSpc>
                <a:spcPct val="114599"/>
              </a:lnSpc>
              <a:spcBef>
                <a:spcPts val="95"/>
              </a:spcBef>
            </a:pPr>
            <a:r>
              <a:rPr dirty="0" sz="1250" spc="65" b="1">
                <a:solidFill>
                  <a:srgbClr val="FFFFFF"/>
                </a:solidFill>
                <a:latin typeface="Roboto"/>
                <a:cs typeface="Roboto"/>
              </a:rPr>
              <a:t>SE</a:t>
            </a:r>
            <a:r>
              <a:rPr dirty="0" sz="1250" spc="254" b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 spc="114" b="1">
                <a:solidFill>
                  <a:srgbClr val="FFFFFF"/>
                </a:solidFill>
                <a:latin typeface="Roboto"/>
                <a:cs typeface="Roboto"/>
              </a:rPr>
              <a:t>ALLANAN </a:t>
            </a:r>
            <a:r>
              <a:rPr dirty="0" sz="1250" b="1">
                <a:solidFill>
                  <a:srgbClr val="FFFFFF"/>
                </a:solidFill>
                <a:latin typeface="Roboto"/>
                <a:cs typeface="Roboto"/>
              </a:rPr>
              <a:t>A</a:t>
            </a:r>
            <a:r>
              <a:rPr dirty="0" sz="1250" spc="295" b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 spc="114" b="1">
                <a:solidFill>
                  <a:srgbClr val="FFFFFF"/>
                </a:solidFill>
                <a:latin typeface="Roboto"/>
                <a:cs typeface="Roboto"/>
              </a:rPr>
              <a:t>SENTENCIA</a:t>
            </a:r>
            <a:endParaRPr sz="1250">
              <a:latin typeface="Roboto"/>
              <a:cs typeface="Roboto"/>
            </a:endParaRPr>
          </a:p>
        </p:txBody>
      </p:sp>
      <p:sp>
        <p:nvSpPr>
          <p:cNvPr id="34" name="object 34" descr=""/>
          <p:cNvSpPr txBox="1"/>
          <p:nvPr/>
        </p:nvSpPr>
        <p:spPr>
          <a:xfrm>
            <a:off x="15232752" y="247393"/>
            <a:ext cx="3860800" cy="1251585"/>
          </a:xfrm>
          <a:prstGeom prst="rect">
            <a:avLst/>
          </a:prstGeom>
          <a:solidFill>
            <a:srgbClr val="0A3964"/>
          </a:solidFill>
        </p:spPr>
        <p:txBody>
          <a:bodyPr wrap="square" lIns="0" tIns="698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55"/>
              </a:spcBef>
            </a:pPr>
            <a:endParaRPr sz="1000">
              <a:latin typeface="Times New Roman"/>
              <a:cs typeface="Times New Roman"/>
            </a:endParaRPr>
          </a:p>
          <a:p>
            <a:pPr algn="ctr">
              <a:lnSpc>
                <a:spcPct val="100000"/>
              </a:lnSpc>
            </a:pPr>
            <a:r>
              <a:rPr dirty="0" sz="1250" spc="114" b="1">
                <a:solidFill>
                  <a:srgbClr val="FFFFFF"/>
                </a:solidFill>
                <a:latin typeface="Roboto"/>
                <a:cs typeface="Roboto"/>
              </a:rPr>
              <a:t>VIOLACIÓN</a:t>
            </a:r>
            <a:r>
              <a:rPr dirty="0" sz="1250" spc="270" b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 b="1">
                <a:solidFill>
                  <a:srgbClr val="FFFFFF"/>
                </a:solidFill>
                <a:latin typeface="Roboto"/>
                <a:cs typeface="Roboto"/>
              </a:rPr>
              <a:t>A</a:t>
            </a:r>
            <a:r>
              <a:rPr dirty="0" sz="1250" spc="270" b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 spc="95" b="1">
                <a:solidFill>
                  <a:srgbClr val="FFFFFF"/>
                </a:solidFill>
                <a:latin typeface="Roboto"/>
                <a:cs typeface="Roboto"/>
              </a:rPr>
              <a:t>REG.</a:t>
            </a:r>
            <a:r>
              <a:rPr dirty="0" sz="1250" spc="275" b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 b="1">
                <a:solidFill>
                  <a:srgbClr val="FFFFFF"/>
                </a:solidFill>
                <a:latin typeface="Roboto"/>
                <a:cs typeface="Roboto"/>
              </a:rPr>
              <a:t>X</a:t>
            </a:r>
            <a:r>
              <a:rPr dirty="0" sz="1250" spc="270" b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 spc="95" b="1">
                <a:solidFill>
                  <a:srgbClr val="FFFFFF"/>
                </a:solidFill>
                <a:latin typeface="Roboto"/>
                <a:cs typeface="Roboto"/>
              </a:rPr>
              <a:t>§1024</a:t>
            </a:r>
            <a:r>
              <a:rPr dirty="0" sz="1250" spc="-185" b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 b="1">
                <a:solidFill>
                  <a:srgbClr val="FFFFFF"/>
                </a:solidFill>
                <a:latin typeface="Roboto"/>
                <a:cs typeface="Roboto"/>
              </a:rPr>
              <a:t>.</a:t>
            </a:r>
            <a:r>
              <a:rPr dirty="0" sz="1250" spc="-185" b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 spc="60" b="1">
                <a:solidFill>
                  <a:srgbClr val="FFFFFF"/>
                </a:solidFill>
                <a:latin typeface="Roboto"/>
                <a:cs typeface="Roboto"/>
              </a:rPr>
              <a:t>41</a:t>
            </a:r>
            <a:r>
              <a:rPr dirty="0" sz="1250" spc="-185" b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 spc="65" b="1">
                <a:solidFill>
                  <a:srgbClr val="FFFFFF"/>
                </a:solidFill>
                <a:latin typeface="Roboto"/>
                <a:cs typeface="Roboto"/>
              </a:rPr>
              <a:t>(G) </a:t>
            </a:r>
            <a:endParaRPr sz="1250">
              <a:latin typeface="Roboto"/>
              <a:cs typeface="Roboto"/>
            </a:endParaRPr>
          </a:p>
          <a:p>
            <a:pPr algn="ctr" marL="394335" marR="431165">
              <a:lnSpc>
                <a:spcPct val="129900"/>
              </a:lnSpc>
              <a:spcBef>
                <a:spcPts val="400"/>
              </a:spcBef>
            </a:pP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Prohibición</a:t>
            </a:r>
            <a:r>
              <a:rPr dirty="0" sz="1250" spc="204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a</a:t>
            </a:r>
            <a:r>
              <a:rPr dirty="0" sz="1250" spc="204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obtener</a:t>
            </a:r>
            <a:r>
              <a:rPr dirty="0" sz="1250" spc="204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Sentencia</a:t>
            </a:r>
            <a:r>
              <a:rPr dirty="0" sz="1250" spc="21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o</a:t>
            </a:r>
            <a:r>
              <a:rPr dirty="0" sz="1250" spc="204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 spc="-10">
                <a:solidFill>
                  <a:srgbClr val="FFFFFF"/>
                </a:solidFill>
                <a:latin typeface="Roboto"/>
                <a:cs typeface="Roboto"/>
              </a:rPr>
              <a:t>Venta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Judicial</a:t>
            </a:r>
            <a:r>
              <a:rPr dirty="0" sz="1250" spc="21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>
                <a:solidFill>
                  <a:srgbClr val="FFFFFF"/>
                </a:solidFill>
                <a:latin typeface="Roboto"/>
                <a:cs typeface="Roboto"/>
              </a:rPr>
              <a:t>(Dual</a:t>
            </a:r>
            <a:r>
              <a:rPr dirty="0" sz="1250" spc="22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 spc="-10">
                <a:solidFill>
                  <a:srgbClr val="FFFFFF"/>
                </a:solidFill>
                <a:latin typeface="Roboto"/>
                <a:cs typeface="Roboto"/>
              </a:rPr>
              <a:t>Tracking)</a:t>
            </a:r>
            <a:endParaRPr sz="1250">
              <a:latin typeface="Roboto"/>
              <a:cs typeface="Roboto"/>
            </a:endParaRPr>
          </a:p>
        </p:txBody>
      </p:sp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738425" y="0"/>
            <a:ext cx="5821045" cy="10478135"/>
            <a:chOff x="738425" y="0"/>
            <a:chExt cx="5821045" cy="10478135"/>
          </a:xfrm>
        </p:grpSpPr>
        <p:sp>
          <p:nvSpPr>
            <p:cNvPr id="3" name="object 3" descr=""/>
            <p:cNvSpPr/>
            <p:nvPr/>
          </p:nvSpPr>
          <p:spPr>
            <a:xfrm>
              <a:off x="738425" y="0"/>
              <a:ext cx="5821045" cy="10478135"/>
            </a:xfrm>
            <a:custGeom>
              <a:avLst/>
              <a:gdLst/>
              <a:ahLst/>
              <a:cxnLst/>
              <a:rect l="l" t="t" r="r" b="b"/>
              <a:pathLst>
                <a:path w="5821045" h="10478135">
                  <a:moveTo>
                    <a:pt x="5821015" y="0"/>
                  </a:moveTo>
                  <a:lnTo>
                    <a:pt x="0" y="0"/>
                  </a:lnTo>
                  <a:lnTo>
                    <a:pt x="0" y="10477827"/>
                  </a:lnTo>
                  <a:lnTo>
                    <a:pt x="5821015" y="10477827"/>
                  </a:lnTo>
                  <a:lnTo>
                    <a:pt x="5821015" y="0"/>
                  </a:lnTo>
                  <a:close/>
                </a:path>
              </a:pathLst>
            </a:custGeom>
            <a:solidFill>
              <a:srgbClr val="EDF1EB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" name="object 4" descr=""/>
            <p:cNvSpPr/>
            <p:nvPr/>
          </p:nvSpPr>
          <p:spPr>
            <a:xfrm>
              <a:off x="1466052" y="6443413"/>
              <a:ext cx="582295" cy="58419"/>
            </a:xfrm>
            <a:custGeom>
              <a:avLst/>
              <a:gdLst/>
              <a:ahLst/>
              <a:cxnLst/>
              <a:rect l="l" t="t" r="r" b="b"/>
              <a:pathLst>
                <a:path w="582294" h="58420">
                  <a:moveTo>
                    <a:pt x="582101" y="0"/>
                  </a:moveTo>
                  <a:lnTo>
                    <a:pt x="0" y="0"/>
                  </a:lnTo>
                  <a:lnTo>
                    <a:pt x="0" y="58209"/>
                  </a:lnTo>
                  <a:lnTo>
                    <a:pt x="582101" y="58209"/>
                  </a:lnTo>
                  <a:lnTo>
                    <a:pt x="582101" y="0"/>
                  </a:lnTo>
                  <a:close/>
                </a:path>
              </a:pathLst>
            </a:custGeom>
            <a:solidFill>
              <a:srgbClr val="C31919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5" name="object 5" descr=""/>
          <p:cNvSpPr txBox="1"/>
          <p:nvPr/>
        </p:nvSpPr>
        <p:spPr>
          <a:xfrm>
            <a:off x="1453352" y="4345785"/>
            <a:ext cx="3723004" cy="1786255"/>
          </a:xfrm>
          <a:prstGeom prst="rect">
            <a:avLst/>
          </a:prstGeom>
        </p:spPr>
        <p:txBody>
          <a:bodyPr wrap="square" lIns="0" tIns="73660" rIns="0" bIns="0" rtlCol="0" vert="horz">
            <a:spAutoFit/>
          </a:bodyPr>
          <a:lstStyle/>
          <a:p>
            <a:pPr marL="12700" marR="5080">
              <a:lnSpc>
                <a:spcPts val="2980"/>
              </a:lnSpc>
              <a:spcBef>
                <a:spcPts val="580"/>
              </a:spcBef>
            </a:pPr>
            <a:r>
              <a:rPr dirty="0" sz="2850" spc="-10">
                <a:solidFill>
                  <a:srgbClr val="C31919"/>
                </a:solidFill>
                <a:latin typeface="Book Antiqua"/>
                <a:cs typeface="Book Antiqua"/>
              </a:rPr>
              <a:t>Análisis</a:t>
            </a:r>
            <a:r>
              <a:rPr dirty="0" sz="2850" spc="-100">
                <a:solidFill>
                  <a:srgbClr val="C31919"/>
                </a:solidFill>
                <a:latin typeface="Book Antiqua"/>
                <a:cs typeface="Book Antiqua"/>
              </a:rPr>
              <a:t> </a:t>
            </a:r>
            <a:r>
              <a:rPr dirty="0" sz="2850">
                <a:solidFill>
                  <a:srgbClr val="C31919"/>
                </a:solidFill>
                <a:latin typeface="Book Antiqua"/>
                <a:cs typeface="Book Antiqua"/>
              </a:rPr>
              <a:t>de</a:t>
            </a:r>
            <a:r>
              <a:rPr dirty="0" sz="2850" spc="-95">
                <a:solidFill>
                  <a:srgbClr val="C31919"/>
                </a:solidFill>
                <a:latin typeface="Book Antiqua"/>
                <a:cs typeface="Book Antiqua"/>
              </a:rPr>
              <a:t> </a:t>
            </a:r>
            <a:r>
              <a:rPr dirty="0" sz="2850" spc="-25">
                <a:solidFill>
                  <a:srgbClr val="C31919"/>
                </a:solidFill>
                <a:latin typeface="Book Antiqua"/>
                <a:cs typeface="Book Antiqua"/>
              </a:rPr>
              <a:t>Acuerdo</a:t>
            </a:r>
            <a:r>
              <a:rPr dirty="0" sz="2850" spc="-95">
                <a:solidFill>
                  <a:srgbClr val="C31919"/>
                </a:solidFill>
                <a:latin typeface="Book Antiqua"/>
                <a:cs typeface="Book Antiqua"/>
              </a:rPr>
              <a:t> </a:t>
            </a:r>
            <a:r>
              <a:rPr dirty="0" sz="2850" spc="-25">
                <a:solidFill>
                  <a:srgbClr val="C31919"/>
                </a:solidFill>
                <a:latin typeface="Book Antiqua"/>
                <a:cs typeface="Book Antiqua"/>
              </a:rPr>
              <a:t>de </a:t>
            </a:r>
            <a:r>
              <a:rPr dirty="0" sz="2850" spc="-10">
                <a:solidFill>
                  <a:srgbClr val="C31919"/>
                </a:solidFill>
                <a:latin typeface="Book Antiqua"/>
                <a:cs typeface="Book Antiqua"/>
              </a:rPr>
              <a:t>Modi</a:t>
            </a:r>
            <a:r>
              <a:rPr dirty="0" sz="2850" spc="-10">
                <a:solidFill>
                  <a:srgbClr val="C31919"/>
                </a:solidFill>
                <a:latin typeface="Arial"/>
                <a:cs typeface="Arial"/>
              </a:rPr>
              <a:t>ﬁ</a:t>
            </a:r>
            <a:r>
              <a:rPr dirty="0" sz="2850" spc="-10">
                <a:solidFill>
                  <a:srgbClr val="C31919"/>
                </a:solidFill>
                <a:latin typeface="Book Antiqua"/>
                <a:cs typeface="Book Antiqua"/>
              </a:rPr>
              <a:t>cación</a:t>
            </a:r>
            <a:endParaRPr sz="2850">
              <a:latin typeface="Book Antiqua"/>
              <a:cs typeface="Book Antiqua"/>
            </a:endParaRPr>
          </a:p>
          <a:p>
            <a:pPr marL="12700">
              <a:lnSpc>
                <a:spcPct val="100000"/>
              </a:lnSpc>
              <a:spcBef>
                <a:spcPts val="1240"/>
              </a:spcBef>
            </a:pPr>
            <a:r>
              <a:rPr dirty="0" sz="5150">
                <a:solidFill>
                  <a:srgbClr val="181818"/>
                </a:solidFill>
                <a:latin typeface="Book Antiqua"/>
                <a:cs typeface="Book Antiqua"/>
              </a:rPr>
              <a:t>El</a:t>
            </a:r>
            <a:r>
              <a:rPr dirty="0" sz="5150" spc="-75">
                <a:solidFill>
                  <a:srgbClr val="181818"/>
                </a:solidFill>
                <a:latin typeface="Book Antiqua"/>
                <a:cs typeface="Book Antiqua"/>
              </a:rPr>
              <a:t> </a:t>
            </a:r>
            <a:r>
              <a:rPr dirty="0" sz="5150" spc="-10">
                <a:solidFill>
                  <a:srgbClr val="181818"/>
                </a:solidFill>
                <a:latin typeface="Book Antiqua"/>
                <a:cs typeface="Book Antiqua"/>
              </a:rPr>
              <a:t>Préstamo</a:t>
            </a:r>
            <a:endParaRPr sz="5150">
              <a:latin typeface="Book Antiqua"/>
              <a:cs typeface="Book Antiqua"/>
            </a:endParaRPr>
          </a:p>
        </p:txBody>
      </p:sp>
      <p:sp>
        <p:nvSpPr>
          <p:cNvPr id="6" name="object 6" descr=""/>
          <p:cNvSpPr/>
          <p:nvPr/>
        </p:nvSpPr>
        <p:spPr>
          <a:xfrm>
            <a:off x="8497036" y="4285542"/>
            <a:ext cx="4344035" cy="14604"/>
          </a:xfrm>
          <a:custGeom>
            <a:avLst/>
            <a:gdLst/>
            <a:ahLst/>
            <a:cxnLst/>
            <a:rect l="l" t="t" r="r" b="b"/>
            <a:pathLst>
              <a:path w="4344034" h="14604">
                <a:moveTo>
                  <a:pt x="4343929" y="0"/>
                </a:moveTo>
                <a:lnTo>
                  <a:pt x="0" y="0"/>
                </a:lnTo>
                <a:lnTo>
                  <a:pt x="0" y="14552"/>
                </a:lnTo>
                <a:lnTo>
                  <a:pt x="4343929" y="14552"/>
                </a:lnTo>
                <a:lnTo>
                  <a:pt x="4343929" y="0"/>
                </a:lnTo>
                <a:close/>
              </a:path>
            </a:pathLst>
          </a:custGeom>
          <a:solidFill>
            <a:srgbClr val="FFFFFF">
              <a:alpha val="79998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7" name="object 7" descr=""/>
          <p:cNvSpPr txBox="1"/>
          <p:nvPr/>
        </p:nvSpPr>
        <p:spPr>
          <a:xfrm>
            <a:off x="7820224" y="3463901"/>
            <a:ext cx="5070475" cy="855344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algn="ctr" marL="12700" marR="5080">
              <a:lnSpc>
                <a:spcPct val="134400"/>
              </a:lnSpc>
              <a:spcBef>
                <a:spcPts val="95"/>
              </a:spcBef>
            </a:pP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El</a:t>
            </a:r>
            <a:r>
              <a:rPr dirty="0" sz="1350" spc="229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Congreso</a:t>
            </a:r>
            <a:r>
              <a:rPr dirty="0" sz="1350" spc="229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ha</a:t>
            </a:r>
            <a:r>
              <a:rPr dirty="0" sz="1350" spc="23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expresado</a:t>
            </a:r>
            <a:r>
              <a:rPr dirty="0" sz="1350" spc="229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 spc="45">
                <a:solidFill>
                  <a:srgbClr val="FFFFFF"/>
                </a:solidFill>
                <a:latin typeface="Roboto"/>
                <a:cs typeface="Roboto"/>
              </a:rPr>
              <a:t>específicamente</a:t>
            </a:r>
            <a:r>
              <a:rPr dirty="0" sz="1350" spc="23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que</a:t>
            </a:r>
            <a:r>
              <a:rPr dirty="0" sz="1350" spc="229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el</a:t>
            </a:r>
            <a:r>
              <a:rPr dirty="0" sz="1350" spc="23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análisis</a:t>
            </a:r>
            <a:r>
              <a:rPr dirty="0" sz="1350" spc="229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 spc="25">
                <a:solidFill>
                  <a:srgbClr val="FFFFFF"/>
                </a:solidFill>
                <a:latin typeface="Roboto"/>
                <a:cs typeface="Roboto"/>
              </a:rPr>
              <a:t>de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modificación</a:t>
            </a:r>
            <a:r>
              <a:rPr dirty="0" sz="1350" spc="33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de</a:t>
            </a:r>
            <a:r>
              <a:rPr dirty="0" sz="1350" spc="34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préstamos</a:t>
            </a:r>
            <a:r>
              <a:rPr dirty="0" sz="1350" spc="33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establecido</a:t>
            </a:r>
            <a:r>
              <a:rPr dirty="0" sz="1350" spc="34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bajo</a:t>
            </a:r>
            <a:r>
              <a:rPr dirty="0" sz="1350" spc="33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el</a:t>
            </a:r>
            <a:r>
              <a:rPr dirty="0" sz="1350" spc="34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 spc="-10">
                <a:solidFill>
                  <a:srgbClr val="FFFFFF"/>
                </a:solidFill>
                <a:latin typeface="Roboto"/>
                <a:cs typeface="Roboto"/>
              </a:rPr>
              <a:t>programa </a:t>
            </a:r>
            <a:r>
              <a:rPr dirty="0" sz="1350" spc="55">
                <a:solidFill>
                  <a:srgbClr val="FFFFFF"/>
                </a:solidFill>
                <a:latin typeface="Roboto"/>
                <a:cs typeface="Roboto"/>
              </a:rPr>
              <a:t>HAMP</a:t>
            </a:r>
            <a:r>
              <a:rPr dirty="0" sz="1350" spc="24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constituía</a:t>
            </a:r>
            <a:r>
              <a:rPr dirty="0" sz="1350" spc="24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el</a:t>
            </a:r>
            <a:r>
              <a:rPr dirty="0" sz="1350" spc="24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estándar</a:t>
            </a:r>
            <a:r>
              <a:rPr dirty="0" sz="1350" spc="24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de</a:t>
            </a:r>
            <a:r>
              <a:rPr dirty="0" sz="1350" spc="24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la</a:t>
            </a:r>
            <a:r>
              <a:rPr dirty="0" sz="1350" spc="24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industria</a:t>
            </a:r>
            <a:r>
              <a:rPr dirty="0" sz="1350" spc="24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de</a:t>
            </a:r>
            <a:r>
              <a:rPr dirty="0" sz="1350" spc="24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servicios</a:t>
            </a:r>
            <a:r>
              <a:rPr dirty="0" sz="1350" spc="24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 spc="25">
                <a:solidFill>
                  <a:srgbClr val="FFFFFF"/>
                </a:solidFill>
                <a:latin typeface="Roboto"/>
                <a:cs typeface="Roboto"/>
              </a:rPr>
              <a:t>de</a:t>
            </a:r>
            <a:endParaRPr sz="1350">
              <a:latin typeface="Roboto"/>
              <a:cs typeface="Roboto"/>
            </a:endParaRPr>
          </a:p>
        </p:txBody>
      </p:sp>
      <p:sp>
        <p:nvSpPr>
          <p:cNvPr id="8" name="object 8" descr=""/>
          <p:cNvSpPr txBox="1"/>
          <p:nvPr/>
        </p:nvSpPr>
        <p:spPr>
          <a:xfrm>
            <a:off x="7777112" y="4293394"/>
            <a:ext cx="5151755" cy="1961514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algn="ctr" marL="12700" marR="5080" indent="2540">
              <a:lnSpc>
                <a:spcPct val="134400"/>
              </a:lnSpc>
              <a:spcBef>
                <a:spcPts val="95"/>
              </a:spcBef>
            </a:pPr>
            <a:r>
              <a:rPr dirty="0" u="heavy" sz="1350" spc="-305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hipotecas</a:t>
            </a:r>
            <a:r>
              <a:rPr dirty="0" sz="1350" spc="204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residenciales</a:t>
            </a:r>
            <a:r>
              <a:rPr dirty="0" sz="1350" spc="21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baj</a:t>
            </a:r>
            <a:r>
              <a:rPr dirty="0" u="heavy" sz="1350" spc="-285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o</a:t>
            </a:r>
            <a:r>
              <a:rPr dirty="0" sz="1350" spc="21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la</a:t>
            </a:r>
            <a:r>
              <a:rPr dirty="0" sz="1350" spc="21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ley</a:t>
            </a:r>
            <a:r>
              <a:rPr dirty="0" u="heavy" sz="1350" spc="445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federal</a:t>
            </a:r>
            <a:r>
              <a:rPr dirty="0" sz="1350" spc="204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 spc="-25">
                <a:solidFill>
                  <a:srgbClr val="FFFFFF"/>
                </a:solidFill>
                <a:latin typeface="Roboto"/>
                <a:cs typeface="Roboto"/>
              </a:rPr>
              <a:t>y</a:t>
            </a:r>
            <a:r>
              <a:rPr dirty="0" u="heavy" sz="1350" spc="455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estatal.</a:t>
            </a:r>
            <a:r>
              <a:rPr dirty="0" sz="1350" spc="204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 spc="-25">
                <a:solidFill>
                  <a:srgbClr val="FFFFFF"/>
                </a:solidFill>
                <a:latin typeface="Roboto"/>
                <a:cs typeface="Roboto"/>
              </a:rPr>
              <a:t>La</a:t>
            </a:r>
            <a:r>
              <a:rPr dirty="0" sz="1350" spc="50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Sección</a:t>
            </a:r>
            <a:r>
              <a:rPr dirty="0" sz="1350" spc="29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129</a:t>
            </a:r>
            <a:r>
              <a:rPr dirty="0" sz="1350" spc="30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establece:</a:t>
            </a:r>
            <a:r>
              <a:rPr dirty="0" sz="1350" spc="30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“Práctica</a:t>
            </a:r>
            <a:r>
              <a:rPr dirty="0" sz="1350" spc="30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estándar</a:t>
            </a:r>
            <a:r>
              <a:rPr dirty="0" sz="1350" spc="30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de</a:t>
            </a:r>
            <a:r>
              <a:rPr dirty="0" sz="1350" spc="30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la</a:t>
            </a:r>
            <a:r>
              <a:rPr dirty="0" sz="1350" spc="30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industria:</a:t>
            </a:r>
            <a:r>
              <a:rPr dirty="0" sz="1350" spc="30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 spc="-25">
                <a:solidFill>
                  <a:srgbClr val="FFFFFF"/>
                </a:solidFill>
                <a:latin typeface="Roboto"/>
                <a:cs typeface="Roboto"/>
              </a:rPr>
              <a:t>las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pautas</a:t>
            </a:r>
            <a:r>
              <a:rPr dirty="0" sz="1350" spc="28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del</a:t>
            </a:r>
            <a:r>
              <a:rPr dirty="0" sz="1350" spc="28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plan</a:t>
            </a:r>
            <a:r>
              <a:rPr dirty="0" sz="1350" spc="28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de</a:t>
            </a:r>
            <a:r>
              <a:rPr dirty="0" sz="1350" spc="28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mitigación</a:t>
            </a:r>
            <a:r>
              <a:rPr dirty="0" sz="1350" spc="29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de</a:t>
            </a:r>
            <a:r>
              <a:rPr dirty="0" sz="1350" spc="28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pérdidas</a:t>
            </a:r>
            <a:r>
              <a:rPr dirty="0" sz="1350" spc="28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calificado</a:t>
            </a:r>
            <a:r>
              <a:rPr dirty="0" sz="1350" spc="28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 spc="-10">
                <a:solidFill>
                  <a:srgbClr val="FFFFFF"/>
                </a:solidFill>
                <a:latin typeface="Roboto"/>
                <a:cs typeface="Roboto"/>
              </a:rPr>
              <a:t>emitidas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por</a:t>
            </a:r>
            <a:r>
              <a:rPr dirty="0" sz="1350" spc="19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el</a:t>
            </a:r>
            <a:r>
              <a:rPr dirty="0" sz="1350" spc="20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Secretario</a:t>
            </a:r>
            <a:r>
              <a:rPr dirty="0" sz="1350" spc="204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del</a:t>
            </a:r>
            <a:r>
              <a:rPr dirty="0" sz="1350" spc="19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Tesoro</a:t>
            </a:r>
            <a:r>
              <a:rPr dirty="0" sz="1350" spc="20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en</a:t>
            </a:r>
            <a:r>
              <a:rPr dirty="0" sz="1350" spc="20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virtud</a:t>
            </a:r>
            <a:r>
              <a:rPr dirty="0" sz="1350" spc="204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de</a:t>
            </a:r>
            <a:r>
              <a:rPr dirty="0" sz="1350" spc="19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la</a:t>
            </a:r>
            <a:r>
              <a:rPr dirty="0" sz="1350" spc="204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Ley</a:t>
            </a:r>
            <a:r>
              <a:rPr dirty="0" sz="1350" spc="19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 spc="25">
                <a:solidFill>
                  <a:srgbClr val="FFFFFF"/>
                </a:solidFill>
                <a:latin typeface="Roboto"/>
                <a:cs typeface="Roboto"/>
              </a:rPr>
              <a:t>de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Estabilización</a:t>
            </a:r>
            <a:r>
              <a:rPr dirty="0" sz="1350" spc="32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Económica</a:t>
            </a:r>
            <a:r>
              <a:rPr dirty="0" sz="1350" spc="32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de</a:t>
            </a:r>
            <a:r>
              <a:rPr dirty="0" sz="1350" spc="32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Emergencia</a:t>
            </a:r>
            <a:r>
              <a:rPr dirty="0" sz="1350" spc="32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de</a:t>
            </a:r>
            <a:r>
              <a:rPr dirty="0" sz="1350" spc="32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200N</a:t>
            </a:r>
            <a:r>
              <a:rPr dirty="0" sz="1350" spc="32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 spc="-10">
                <a:solidFill>
                  <a:srgbClr val="FFFFFF"/>
                </a:solidFill>
                <a:latin typeface="Roboto"/>
                <a:cs typeface="Roboto"/>
              </a:rPr>
              <a:t>constituirán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una</a:t>
            </a:r>
            <a:r>
              <a:rPr dirty="0" sz="1350" spc="24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práctica</a:t>
            </a:r>
            <a:r>
              <a:rPr dirty="0" sz="1350" spc="25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estándar</a:t>
            </a:r>
            <a:r>
              <a:rPr dirty="0" sz="1350" spc="25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de</a:t>
            </a:r>
            <a:r>
              <a:rPr dirty="0" sz="1350" spc="24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la</a:t>
            </a:r>
            <a:r>
              <a:rPr dirty="0" sz="1350" spc="25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industria</a:t>
            </a:r>
            <a:r>
              <a:rPr dirty="0" sz="1350" spc="25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para</a:t>
            </a:r>
            <a:r>
              <a:rPr dirty="0" sz="1350" spc="24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los</a:t>
            </a:r>
            <a:r>
              <a:rPr dirty="0" sz="1350" spc="25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propósitos</a:t>
            </a:r>
            <a:r>
              <a:rPr dirty="0" sz="1350" spc="25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 spc="25">
                <a:solidFill>
                  <a:srgbClr val="FFFFFF"/>
                </a:solidFill>
                <a:latin typeface="Roboto"/>
                <a:cs typeface="Roboto"/>
              </a:rPr>
              <a:t>de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todas</a:t>
            </a:r>
            <a:r>
              <a:rPr dirty="0" sz="1350" spc="27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las</a:t>
            </a:r>
            <a:r>
              <a:rPr dirty="0" sz="1350" spc="27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leyes</a:t>
            </a:r>
            <a:r>
              <a:rPr dirty="0" sz="1350" spc="27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federales</a:t>
            </a:r>
            <a:r>
              <a:rPr dirty="0" sz="1350" spc="27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y</a:t>
            </a:r>
            <a:r>
              <a:rPr dirty="0" sz="1350" spc="27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estatales.”</a:t>
            </a:r>
            <a:r>
              <a:rPr dirty="0" sz="1350" spc="27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(Traducción</a:t>
            </a:r>
            <a:r>
              <a:rPr dirty="0" sz="1350" spc="27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 spc="-10">
                <a:solidFill>
                  <a:srgbClr val="FFFFFF"/>
                </a:solidFill>
                <a:latin typeface="Roboto"/>
                <a:cs typeface="Roboto"/>
              </a:rPr>
              <a:t>nuestra)</a:t>
            </a:r>
            <a:endParaRPr sz="1350">
              <a:latin typeface="Roboto"/>
              <a:cs typeface="Roboto"/>
            </a:endParaRPr>
          </a:p>
        </p:txBody>
      </p:sp>
      <p:sp>
        <p:nvSpPr>
          <p:cNvPr id="9" name="object 9" descr=""/>
          <p:cNvSpPr txBox="1"/>
          <p:nvPr/>
        </p:nvSpPr>
        <p:spPr>
          <a:xfrm>
            <a:off x="7877979" y="6338027"/>
            <a:ext cx="5001895" cy="57848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59055" marR="5080" indent="-46990">
              <a:lnSpc>
                <a:spcPct val="134400"/>
              </a:lnSpc>
              <a:spcBef>
                <a:spcPts val="95"/>
              </a:spcBef>
            </a:pP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Ver</a:t>
            </a:r>
            <a:r>
              <a:rPr dirty="0" sz="1350" spc="22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Families</a:t>
            </a:r>
            <a:r>
              <a:rPr dirty="0" sz="1350" spc="22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Save</a:t>
            </a:r>
            <a:r>
              <a:rPr dirty="0" sz="1350" spc="22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Their</a:t>
            </a:r>
            <a:r>
              <a:rPr dirty="0" sz="1350" spc="22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Homes</a:t>
            </a:r>
            <a:r>
              <a:rPr dirty="0" sz="1350" spc="22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Act</a:t>
            </a:r>
            <a:r>
              <a:rPr dirty="0" sz="1350" spc="22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of</a:t>
            </a:r>
            <a:r>
              <a:rPr dirty="0" sz="1350" spc="229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2009,</a:t>
            </a:r>
            <a:r>
              <a:rPr dirty="0" sz="1350" spc="22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Pub.</a:t>
            </a:r>
            <a:r>
              <a:rPr dirty="0" sz="1350" spc="22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L.</a:t>
            </a:r>
            <a:r>
              <a:rPr dirty="0" sz="1350" spc="22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No.</a:t>
            </a:r>
            <a:r>
              <a:rPr dirty="0" sz="1350" spc="22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 spc="-20">
                <a:solidFill>
                  <a:srgbClr val="FFFFFF"/>
                </a:solidFill>
                <a:latin typeface="Roboto"/>
                <a:cs typeface="Roboto"/>
              </a:rPr>
              <a:t>111-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22,</a:t>
            </a:r>
            <a:r>
              <a:rPr dirty="0" sz="1350" spc="20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123</a:t>
            </a:r>
            <a:r>
              <a:rPr dirty="0" sz="1350" spc="20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Stat.</a:t>
            </a:r>
            <a:r>
              <a:rPr dirty="0" sz="1350" spc="204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1X32</a:t>
            </a:r>
            <a:r>
              <a:rPr dirty="0" sz="1350" spc="19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 spc="45">
                <a:solidFill>
                  <a:srgbClr val="FFFFFF"/>
                </a:solidFill>
                <a:latin typeface="Roboto"/>
                <a:cs typeface="Roboto"/>
              </a:rPr>
              <a:t>(2009),</a:t>
            </a:r>
            <a:r>
              <a:rPr dirty="0" sz="1350" spc="20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codificado</a:t>
            </a:r>
            <a:r>
              <a:rPr dirty="0" sz="1350" spc="19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en</a:t>
            </a:r>
            <a:r>
              <a:rPr dirty="0" sz="1350" spc="20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15</a:t>
            </a:r>
            <a:r>
              <a:rPr dirty="0" sz="1350" spc="19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U.S.C.</a:t>
            </a:r>
            <a:r>
              <a:rPr dirty="0" sz="1350" spc="20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§</a:t>
            </a:r>
            <a:r>
              <a:rPr dirty="0" sz="1350" spc="19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 spc="-10">
                <a:solidFill>
                  <a:srgbClr val="FFFFFF"/>
                </a:solidFill>
                <a:latin typeface="Roboto"/>
                <a:cs typeface="Roboto"/>
              </a:rPr>
              <a:t>1X39a.</a:t>
            </a:r>
            <a:endParaRPr sz="1350">
              <a:latin typeface="Roboto"/>
              <a:cs typeface="Roboto"/>
            </a:endParaRPr>
          </a:p>
        </p:txBody>
      </p:sp>
      <p:grpSp>
        <p:nvGrpSpPr>
          <p:cNvPr id="10" name="object 10" descr=""/>
          <p:cNvGrpSpPr/>
          <p:nvPr/>
        </p:nvGrpSpPr>
        <p:grpSpPr>
          <a:xfrm>
            <a:off x="12830923" y="87266"/>
            <a:ext cx="5734685" cy="8592185"/>
            <a:chOff x="12830923" y="87266"/>
            <a:chExt cx="5734685" cy="8592185"/>
          </a:xfrm>
        </p:grpSpPr>
        <p:pic>
          <p:nvPicPr>
            <p:cNvPr id="11" name="object 11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3559215" y="2211986"/>
              <a:ext cx="5006072" cy="6053855"/>
            </a:xfrm>
            <a:prstGeom prst="rect">
              <a:avLst/>
            </a:prstGeom>
          </p:spPr>
        </p:pic>
        <p:sp>
          <p:nvSpPr>
            <p:cNvPr id="12" name="object 12" descr=""/>
            <p:cNvSpPr/>
            <p:nvPr/>
          </p:nvSpPr>
          <p:spPr>
            <a:xfrm>
              <a:off x="16810101" y="2155958"/>
              <a:ext cx="327025" cy="3734435"/>
            </a:xfrm>
            <a:custGeom>
              <a:avLst/>
              <a:gdLst/>
              <a:ahLst/>
              <a:cxnLst/>
              <a:rect l="l" t="t" r="r" b="b"/>
              <a:pathLst>
                <a:path w="327025" h="3734435">
                  <a:moveTo>
                    <a:pt x="326413" y="0"/>
                  </a:moveTo>
                  <a:lnTo>
                    <a:pt x="326413" y="1902889"/>
                  </a:lnTo>
                  <a:lnTo>
                    <a:pt x="0" y="3734180"/>
                  </a:lnTo>
                </a:path>
              </a:pathLst>
            </a:custGeom>
            <a:ln w="43657">
              <a:solidFill>
                <a:srgbClr val="4AAF30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13" name="object 13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6715510" y="5795547"/>
              <a:ext cx="189182" cy="189182"/>
            </a:xfrm>
            <a:prstGeom prst="rect">
              <a:avLst/>
            </a:prstGeom>
          </p:spPr>
        </p:pic>
        <p:sp>
          <p:nvSpPr>
            <p:cNvPr id="14" name="object 14" descr=""/>
            <p:cNvSpPr/>
            <p:nvPr/>
          </p:nvSpPr>
          <p:spPr>
            <a:xfrm>
              <a:off x="12852830" y="8188566"/>
              <a:ext cx="2919730" cy="468630"/>
            </a:xfrm>
            <a:custGeom>
              <a:avLst/>
              <a:gdLst/>
              <a:ahLst/>
              <a:cxnLst/>
              <a:rect l="l" t="t" r="r" b="b"/>
              <a:pathLst>
                <a:path w="2919730" h="468629">
                  <a:moveTo>
                    <a:pt x="0" y="468591"/>
                  </a:moveTo>
                  <a:lnTo>
                    <a:pt x="1494254" y="468591"/>
                  </a:lnTo>
                  <a:lnTo>
                    <a:pt x="2919384" y="0"/>
                  </a:lnTo>
                </a:path>
              </a:pathLst>
            </a:custGeom>
            <a:ln w="43657">
              <a:solidFill>
                <a:srgbClr val="C31919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15" name="object 15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5677623" y="8093975"/>
              <a:ext cx="189182" cy="189182"/>
            </a:xfrm>
            <a:prstGeom prst="rect">
              <a:avLst/>
            </a:prstGeom>
          </p:spPr>
        </p:pic>
        <p:sp>
          <p:nvSpPr>
            <p:cNvPr id="16" name="object 16" descr=""/>
            <p:cNvSpPr/>
            <p:nvPr/>
          </p:nvSpPr>
          <p:spPr>
            <a:xfrm>
              <a:off x="16118128" y="101872"/>
              <a:ext cx="2030730" cy="2054860"/>
            </a:xfrm>
            <a:custGeom>
              <a:avLst/>
              <a:gdLst/>
              <a:ahLst/>
              <a:cxnLst/>
              <a:rect l="l" t="t" r="r" b="b"/>
              <a:pathLst>
                <a:path w="2030730" h="2054860">
                  <a:moveTo>
                    <a:pt x="1015182" y="0"/>
                  </a:moveTo>
                  <a:lnTo>
                    <a:pt x="967236" y="1670"/>
                  </a:lnTo>
                  <a:lnTo>
                    <a:pt x="919877" y="5503"/>
                  </a:lnTo>
                  <a:lnTo>
                    <a:pt x="873152" y="11449"/>
                  </a:lnTo>
                  <a:lnTo>
                    <a:pt x="827111" y="19460"/>
                  </a:lnTo>
                  <a:lnTo>
                    <a:pt x="781800" y="29487"/>
                  </a:lnTo>
                  <a:lnTo>
                    <a:pt x="737267" y="41483"/>
                  </a:lnTo>
                  <a:lnTo>
                    <a:pt x="693561" y="55397"/>
                  </a:lnTo>
                  <a:lnTo>
                    <a:pt x="650730" y="71183"/>
                  </a:lnTo>
                  <a:lnTo>
                    <a:pt x="608821" y="88791"/>
                  </a:lnTo>
                  <a:lnTo>
                    <a:pt x="567883" y="108172"/>
                  </a:lnTo>
                  <a:lnTo>
                    <a:pt x="527962" y="129280"/>
                  </a:lnTo>
                  <a:lnTo>
                    <a:pt x="489108" y="152064"/>
                  </a:lnTo>
                  <a:lnTo>
                    <a:pt x="451369" y="176476"/>
                  </a:lnTo>
                  <a:lnTo>
                    <a:pt x="414791" y="202468"/>
                  </a:lnTo>
                  <a:lnTo>
                    <a:pt x="379423" y="229991"/>
                  </a:lnTo>
                  <a:lnTo>
                    <a:pt x="345313" y="258998"/>
                  </a:lnTo>
                  <a:lnTo>
                    <a:pt x="312510" y="289438"/>
                  </a:lnTo>
                  <a:lnTo>
                    <a:pt x="281060" y="321265"/>
                  </a:lnTo>
                  <a:lnTo>
                    <a:pt x="251012" y="354428"/>
                  </a:lnTo>
                  <a:lnTo>
                    <a:pt x="222413" y="388881"/>
                  </a:lnTo>
                  <a:lnTo>
                    <a:pt x="195312" y="424573"/>
                  </a:lnTo>
                  <a:lnTo>
                    <a:pt x="169757" y="461458"/>
                  </a:lnTo>
                  <a:lnTo>
                    <a:pt x="145796" y="499486"/>
                  </a:lnTo>
                  <a:lnTo>
                    <a:pt x="123475" y="538608"/>
                  </a:lnTo>
                  <a:lnTo>
                    <a:pt x="102845" y="578777"/>
                  </a:lnTo>
                  <a:lnTo>
                    <a:pt x="83951" y="619943"/>
                  </a:lnTo>
                  <a:lnTo>
                    <a:pt x="66843" y="662059"/>
                  </a:lnTo>
                  <a:lnTo>
                    <a:pt x="51568" y="705075"/>
                  </a:lnTo>
                  <a:lnTo>
                    <a:pt x="38174" y="748944"/>
                  </a:lnTo>
                  <a:lnTo>
                    <a:pt x="26709" y="793616"/>
                  </a:lnTo>
                  <a:lnTo>
                    <a:pt x="17222" y="839044"/>
                  </a:lnTo>
                  <a:lnTo>
                    <a:pt x="9759" y="885178"/>
                  </a:lnTo>
                  <a:lnTo>
                    <a:pt x="4369" y="931970"/>
                  </a:lnTo>
                  <a:lnTo>
                    <a:pt x="1100" y="979372"/>
                  </a:lnTo>
                  <a:lnTo>
                    <a:pt x="0" y="1027336"/>
                  </a:lnTo>
                  <a:lnTo>
                    <a:pt x="1100" y="1075298"/>
                  </a:lnTo>
                  <a:lnTo>
                    <a:pt x="4369" y="1122700"/>
                  </a:lnTo>
                  <a:lnTo>
                    <a:pt x="9759" y="1169492"/>
                  </a:lnTo>
                  <a:lnTo>
                    <a:pt x="17222" y="1215626"/>
                  </a:lnTo>
                  <a:lnTo>
                    <a:pt x="26709" y="1261053"/>
                  </a:lnTo>
                  <a:lnTo>
                    <a:pt x="38174" y="1305725"/>
                  </a:lnTo>
                  <a:lnTo>
                    <a:pt x="51568" y="1349593"/>
                  </a:lnTo>
                  <a:lnTo>
                    <a:pt x="66843" y="1392609"/>
                  </a:lnTo>
                  <a:lnTo>
                    <a:pt x="83951" y="1434725"/>
                  </a:lnTo>
                  <a:lnTo>
                    <a:pt x="102845" y="1475891"/>
                  </a:lnTo>
                  <a:lnTo>
                    <a:pt x="123475" y="1516059"/>
                  </a:lnTo>
                  <a:lnTo>
                    <a:pt x="145796" y="1555182"/>
                  </a:lnTo>
                  <a:lnTo>
                    <a:pt x="169757" y="1593209"/>
                  </a:lnTo>
                  <a:lnTo>
                    <a:pt x="195312" y="1630093"/>
                  </a:lnTo>
                  <a:lnTo>
                    <a:pt x="222413" y="1665786"/>
                  </a:lnTo>
                  <a:lnTo>
                    <a:pt x="251012" y="1700238"/>
                  </a:lnTo>
                  <a:lnTo>
                    <a:pt x="281060" y="1733402"/>
                  </a:lnTo>
                  <a:lnTo>
                    <a:pt x="312510" y="1765228"/>
                  </a:lnTo>
                  <a:lnTo>
                    <a:pt x="345313" y="1795668"/>
                  </a:lnTo>
                  <a:lnTo>
                    <a:pt x="379423" y="1824675"/>
                  </a:lnTo>
                  <a:lnTo>
                    <a:pt x="414791" y="1852198"/>
                  </a:lnTo>
                  <a:lnTo>
                    <a:pt x="451369" y="1878190"/>
                  </a:lnTo>
                  <a:lnTo>
                    <a:pt x="489108" y="1902602"/>
                  </a:lnTo>
                  <a:lnTo>
                    <a:pt x="527962" y="1925386"/>
                  </a:lnTo>
                  <a:lnTo>
                    <a:pt x="567883" y="1946494"/>
                  </a:lnTo>
                  <a:lnTo>
                    <a:pt x="608821" y="1965875"/>
                  </a:lnTo>
                  <a:lnTo>
                    <a:pt x="650730" y="1983483"/>
                  </a:lnTo>
                  <a:lnTo>
                    <a:pt x="693561" y="1999269"/>
                  </a:lnTo>
                  <a:lnTo>
                    <a:pt x="737267" y="2013184"/>
                  </a:lnTo>
                  <a:lnTo>
                    <a:pt x="781800" y="2025179"/>
                  </a:lnTo>
                  <a:lnTo>
                    <a:pt x="827111" y="2035207"/>
                  </a:lnTo>
                  <a:lnTo>
                    <a:pt x="873152" y="2043218"/>
                  </a:lnTo>
                  <a:lnTo>
                    <a:pt x="919877" y="2049164"/>
                  </a:lnTo>
                  <a:lnTo>
                    <a:pt x="967236" y="2052997"/>
                  </a:lnTo>
                  <a:lnTo>
                    <a:pt x="1015182" y="2054668"/>
                  </a:lnTo>
                  <a:lnTo>
                    <a:pt x="1063129" y="2052997"/>
                  </a:lnTo>
                  <a:lnTo>
                    <a:pt x="1110489" y="2049164"/>
                  </a:lnTo>
                  <a:lnTo>
                    <a:pt x="1157214" y="2043218"/>
                  </a:lnTo>
                  <a:lnTo>
                    <a:pt x="1203257" y="2035207"/>
                  </a:lnTo>
                  <a:lnTo>
                    <a:pt x="1248568" y="2025179"/>
                  </a:lnTo>
                  <a:lnTo>
                    <a:pt x="1293101" y="2013184"/>
                  </a:lnTo>
                  <a:lnTo>
                    <a:pt x="1336807" y="1999269"/>
                  </a:lnTo>
                  <a:lnTo>
                    <a:pt x="1379639" y="1983483"/>
                  </a:lnTo>
                  <a:lnTo>
                    <a:pt x="1421548" y="1965875"/>
                  </a:lnTo>
                  <a:lnTo>
                    <a:pt x="1462486" y="1946494"/>
                  </a:lnTo>
                  <a:lnTo>
                    <a:pt x="1502407" y="1925386"/>
                  </a:lnTo>
                  <a:lnTo>
                    <a:pt x="1541261" y="1902602"/>
                  </a:lnTo>
                  <a:lnTo>
                    <a:pt x="1579000" y="1878190"/>
                  </a:lnTo>
                  <a:lnTo>
                    <a:pt x="1615578" y="1852198"/>
                  </a:lnTo>
                  <a:lnTo>
                    <a:pt x="1650946" y="1824675"/>
                  </a:lnTo>
                  <a:lnTo>
                    <a:pt x="1685055" y="1795668"/>
                  </a:lnTo>
                  <a:lnTo>
                    <a:pt x="1717859" y="1765228"/>
                  </a:lnTo>
                  <a:lnTo>
                    <a:pt x="1749309" y="1733402"/>
                  </a:lnTo>
                  <a:lnTo>
                    <a:pt x="1779356" y="1700238"/>
                  </a:lnTo>
                  <a:lnTo>
                    <a:pt x="1807955" y="1665786"/>
                  </a:lnTo>
                  <a:lnTo>
                    <a:pt x="1835055" y="1630093"/>
                  </a:lnTo>
                  <a:lnTo>
                    <a:pt x="1860610" y="1593209"/>
                  </a:lnTo>
                  <a:lnTo>
                    <a:pt x="1884571" y="1555182"/>
                  </a:lnTo>
                  <a:lnTo>
                    <a:pt x="1906891" y="1516059"/>
                  </a:lnTo>
                  <a:lnTo>
                    <a:pt x="1927522" y="1475891"/>
                  </a:lnTo>
                  <a:lnTo>
                    <a:pt x="1946415" y="1434725"/>
                  </a:lnTo>
                  <a:lnTo>
                    <a:pt x="1963523" y="1392609"/>
                  </a:lnTo>
                  <a:lnTo>
                    <a:pt x="1978798" y="1349593"/>
                  </a:lnTo>
                  <a:lnTo>
                    <a:pt x="1992191" y="1305725"/>
                  </a:lnTo>
                  <a:lnTo>
                    <a:pt x="2003656" y="1261053"/>
                  </a:lnTo>
                  <a:lnTo>
                    <a:pt x="2013144" y="1215626"/>
                  </a:lnTo>
                  <a:lnTo>
                    <a:pt x="2020606" y="1169492"/>
                  </a:lnTo>
                  <a:lnTo>
                    <a:pt x="2025996" y="1122700"/>
                  </a:lnTo>
                  <a:lnTo>
                    <a:pt x="2029265" y="1075298"/>
                  </a:lnTo>
                  <a:lnTo>
                    <a:pt x="2030365" y="1027336"/>
                  </a:lnTo>
                  <a:lnTo>
                    <a:pt x="2029265" y="979372"/>
                  </a:lnTo>
                  <a:lnTo>
                    <a:pt x="2025996" y="931970"/>
                  </a:lnTo>
                  <a:lnTo>
                    <a:pt x="2020606" y="885178"/>
                  </a:lnTo>
                  <a:lnTo>
                    <a:pt x="2013144" y="839044"/>
                  </a:lnTo>
                  <a:lnTo>
                    <a:pt x="2003656" y="793616"/>
                  </a:lnTo>
                  <a:lnTo>
                    <a:pt x="1992191" y="748944"/>
                  </a:lnTo>
                  <a:lnTo>
                    <a:pt x="1978798" y="705075"/>
                  </a:lnTo>
                  <a:lnTo>
                    <a:pt x="1963523" y="662059"/>
                  </a:lnTo>
                  <a:lnTo>
                    <a:pt x="1946415" y="619943"/>
                  </a:lnTo>
                  <a:lnTo>
                    <a:pt x="1927522" y="578777"/>
                  </a:lnTo>
                  <a:lnTo>
                    <a:pt x="1906891" y="538608"/>
                  </a:lnTo>
                  <a:lnTo>
                    <a:pt x="1884571" y="499486"/>
                  </a:lnTo>
                  <a:lnTo>
                    <a:pt x="1860610" y="461458"/>
                  </a:lnTo>
                  <a:lnTo>
                    <a:pt x="1835055" y="424573"/>
                  </a:lnTo>
                  <a:lnTo>
                    <a:pt x="1807955" y="388881"/>
                  </a:lnTo>
                  <a:lnTo>
                    <a:pt x="1779356" y="354428"/>
                  </a:lnTo>
                  <a:lnTo>
                    <a:pt x="1749309" y="321265"/>
                  </a:lnTo>
                  <a:lnTo>
                    <a:pt x="1717859" y="289438"/>
                  </a:lnTo>
                  <a:lnTo>
                    <a:pt x="1685055" y="258998"/>
                  </a:lnTo>
                  <a:lnTo>
                    <a:pt x="1650946" y="229991"/>
                  </a:lnTo>
                  <a:lnTo>
                    <a:pt x="1615578" y="202468"/>
                  </a:lnTo>
                  <a:lnTo>
                    <a:pt x="1579000" y="176476"/>
                  </a:lnTo>
                  <a:lnTo>
                    <a:pt x="1541261" y="152064"/>
                  </a:lnTo>
                  <a:lnTo>
                    <a:pt x="1502407" y="129280"/>
                  </a:lnTo>
                  <a:lnTo>
                    <a:pt x="1462486" y="108172"/>
                  </a:lnTo>
                  <a:lnTo>
                    <a:pt x="1421548" y="88791"/>
                  </a:lnTo>
                  <a:lnTo>
                    <a:pt x="1379639" y="71183"/>
                  </a:lnTo>
                  <a:lnTo>
                    <a:pt x="1336807" y="55397"/>
                  </a:lnTo>
                  <a:lnTo>
                    <a:pt x="1293101" y="41483"/>
                  </a:lnTo>
                  <a:lnTo>
                    <a:pt x="1248568" y="29487"/>
                  </a:lnTo>
                  <a:lnTo>
                    <a:pt x="1203257" y="19460"/>
                  </a:lnTo>
                  <a:lnTo>
                    <a:pt x="1157214" y="11449"/>
                  </a:lnTo>
                  <a:lnTo>
                    <a:pt x="1110489" y="5503"/>
                  </a:lnTo>
                  <a:lnTo>
                    <a:pt x="1063129" y="1670"/>
                  </a:lnTo>
                  <a:lnTo>
                    <a:pt x="1015182" y="0"/>
                  </a:lnTo>
                  <a:close/>
                </a:path>
              </a:pathLst>
            </a:custGeom>
            <a:solidFill>
              <a:srgbClr val="4AAF30">
                <a:alpha val="1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7" name="object 17" descr=""/>
            <p:cNvSpPr/>
            <p:nvPr/>
          </p:nvSpPr>
          <p:spPr>
            <a:xfrm>
              <a:off x="16118127" y="101871"/>
              <a:ext cx="2030730" cy="2054860"/>
            </a:xfrm>
            <a:custGeom>
              <a:avLst/>
              <a:gdLst/>
              <a:ahLst/>
              <a:cxnLst/>
              <a:rect l="l" t="t" r="r" b="b"/>
              <a:pathLst>
                <a:path w="2030730" h="2054860">
                  <a:moveTo>
                    <a:pt x="1015183" y="0"/>
                  </a:moveTo>
                  <a:lnTo>
                    <a:pt x="1063129" y="1671"/>
                  </a:lnTo>
                  <a:lnTo>
                    <a:pt x="1110489" y="5503"/>
                  </a:lnTo>
                  <a:lnTo>
                    <a:pt x="1157214" y="11450"/>
                  </a:lnTo>
                  <a:lnTo>
                    <a:pt x="1203256" y="19461"/>
                  </a:lnTo>
                  <a:lnTo>
                    <a:pt x="1248567" y="29488"/>
                  </a:lnTo>
                  <a:lnTo>
                    <a:pt x="1293100" y="41484"/>
                  </a:lnTo>
                  <a:lnTo>
                    <a:pt x="1336806" y="55399"/>
                  </a:lnTo>
                  <a:lnTo>
                    <a:pt x="1379637" y="71184"/>
                  </a:lnTo>
                  <a:lnTo>
                    <a:pt x="1421546" y="88792"/>
                  </a:lnTo>
                  <a:lnTo>
                    <a:pt x="1462485" y="108174"/>
                  </a:lnTo>
                  <a:lnTo>
                    <a:pt x="1502405" y="129281"/>
                  </a:lnTo>
                  <a:lnTo>
                    <a:pt x="1541259" y="152066"/>
                  </a:lnTo>
                  <a:lnTo>
                    <a:pt x="1578999" y="176478"/>
                  </a:lnTo>
                  <a:lnTo>
                    <a:pt x="1615577" y="202470"/>
                  </a:lnTo>
                  <a:lnTo>
                    <a:pt x="1650944" y="229993"/>
                  </a:lnTo>
                  <a:lnTo>
                    <a:pt x="1685054" y="259000"/>
                  </a:lnTo>
                  <a:lnTo>
                    <a:pt x="1717858" y="289440"/>
                  </a:lnTo>
                  <a:lnTo>
                    <a:pt x="1749308" y="321267"/>
                  </a:lnTo>
                  <a:lnTo>
                    <a:pt x="1779356" y="354430"/>
                  </a:lnTo>
                  <a:lnTo>
                    <a:pt x="1807954" y="388883"/>
                  </a:lnTo>
                  <a:lnTo>
                    <a:pt x="1835055" y="424575"/>
                  </a:lnTo>
                  <a:lnTo>
                    <a:pt x="1860610" y="461460"/>
                  </a:lnTo>
                  <a:lnTo>
                    <a:pt x="1884571" y="499487"/>
                  </a:lnTo>
                  <a:lnTo>
                    <a:pt x="1906891" y="538610"/>
                  </a:lnTo>
                  <a:lnTo>
                    <a:pt x="1927522" y="578778"/>
                  </a:lnTo>
                  <a:lnTo>
                    <a:pt x="1946415" y="619945"/>
                  </a:lnTo>
                  <a:lnTo>
                    <a:pt x="1963523" y="662060"/>
                  </a:lnTo>
                  <a:lnTo>
                    <a:pt x="1978798" y="705077"/>
                  </a:lnTo>
                  <a:lnTo>
                    <a:pt x="1992192" y="748945"/>
                  </a:lnTo>
                  <a:lnTo>
                    <a:pt x="2003657" y="793617"/>
                  </a:lnTo>
                  <a:lnTo>
                    <a:pt x="2013144" y="839045"/>
                  </a:lnTo>
                  <a:lnTo>
                    <a:pt x="2020607" y="885179"/>
                  </a:lnTo>
                  <a:lnTo>
                    <a:pt x="2025997" y="931971"/>
                  </a:lnTo>
                  <a:lnTo>
                    <a:pt x="2029266" y="979373"/>
                  </a:lnTo>
                  <a:lnTo>
                    <a:pt x="2030366" y="1027336"/>
                  </a:lnTo>
                  <a:lnTo>
                    <a:pt x="2029266" y="1075299"/>
                  </a:lnTo>
                  <a:lnTo>
                    <a:pt x="2025997" y="1122701"/>
                  </a:lnTo>
                  <a:lnTo>
                    <a:pt x="2020607" y="1169493"/>
                  </a:lnTo>
                  <a:lnTo>
                    <a:pt x="2013144" y="1215627"/>
                  </a:lnTo>
                  <a:lnTo>
                    <a:pt x="2003657" y="1261054"/>
                  </a:lnTo>
                  <a:lnTo>
                    <a:pt x="1992192" y="1305726"/>
                  </a:lnTo>
                  <a:lnTo>
                    <a:pt x="1978798" y="1349595"/>
                  </a:lnTo>
                  <a:lnTo>
                    <a:pt x="1963523" y="1392611"/>
                  </a:lnTo>
                  <a:lnTo>
                    <a:pt x="1946415" y="1434727"/>
                  </a:lnTo>
                  <a:lnTo>
                    <a:pt x="1927522" y="1475893"/>
                  </a:lnTo>
                  <a:lnTo>
                    <a:pt x="1906891" y="1516062"/>
                  </a:lnTo>
                  <a:lnTo>
                    <a:pt x="1884571" y="1555184"/>
                  </a:lnTo>
                  <a:lnTo>
                    <a:pt x="1860610" y="1593212"/>
                  </a:lnTo>
                  <a:lnTo>
                    <a:pt x="1835055" y="1630096"/>
                  </a:lnTo>
                  <a:lnTo>
                    <a:pt x="1807954" y="1665789"/>
                  </a:lnTo>
                  <a:lnTo>
                    <a:pt x="1779356" y="1700241"/>
                  </a:lnTo>
                  <a:lnTo>
                    <a:pt x="1749308" y="1733405"/>
                  </a:lnTo>
                  <a:lnTo>
                    <a:pt x="1717858" y="1765231"/>
                  </a:lnTo>
                  <a:lnTo>
                    <a:pt x="1685054" y="1795672"/>
                  </a:lnTo>
                  <a:lnTo>
                    <a:pt x="1650944" y="1824678"/>
                  </a:lnTo>
                  <a:lnTo>
                    <a:pt x="1615577" y="1852201"/>
                  </a:lnTo>
                  <a:lnTo>
                    <a:pt x="1578999" y="1878194"/>
                  </a:lnTo>
                  <a:lnTo>
                    <a:pt x="1541259" y="1902606"/>
                  </a:lnTo>
                  <a:lnTo>
                    <a:pt x="1502405" y="1925390"/>
                  </a:lnTo>
                  <a:lnTo>
                    <a:pt x="1462485" y="1946497"/>
                  </a:lnTo>
                  <a:lnTo>
                    <a:pt x="1421546" y="1965879"/>
                  </a:lnTo>
                  <a:lnTo>
                    <a:pt x="1379637" y="1983487"/>
                  </a:lnTo>
                  <a:lnTo>
                    <a:pt x="1336806" y="1999273"/>
                  </a:lnTo>
                  <a:lnTo>
                    <a:pt x="1293100" y="2013188"/>
                  </a:lnTo>
                  <a:lnTo>
                    <a:pt x="1248567" y="2025183"/>
                  </a:lnTo>
                  <a:lnTo>
                    <a:pt x="1203256" y="2035211"/>
                  </a:lnTo>
                  <a:lnTo>
                    <a:pt x="1157214" y="2043222"/>
                  </a:lnTo>
                  <a:lnTo>
                    <a:pt x="1110489" y="2049168"/>
                  </a:lnTo>
                  <a:lnTo>
                    <a:pt x="1063129" y="2053001"/>
                  </a:lnTo>
                  <a:lnTo>
                    <a:pt x="1015183" y="2054672"/>
                  </a:lnTo>
                  <a:lnTo>
                    <a:pt x="967236" y="2053001"/>
                  </a:lnTo>
                  <a:lnTo>
                    <a:pt x="919877" y="2049168"/>
                  </a:lnTo>
                  <a:lnTo>
                    <a:pt x="873152" y="2043222"/>
                  </a:lnTo>
                  <a:lnTo>
                    <a:pt x="827110" y="2035211"/>
                  </a:lnTo>
                  <a:lnTo>
                    <a:pt x="781799" y="2025183"/>
                  </a:lnTo>
                  <a:lnTo>
                    <a:pt x="737266" y="2013188"/>
                  </a:lnTo>
                  <a:lnTo>
                    <a:pt x="693560" y="1999273"/>
                  </a:lnTo>
                  <a:lnTo>
                    <a:pt x="650729" y="1983487"/>
                  </a:lnTo>
                  <a:lnTo>
                    <a:pt x="608820" y="1965879"/>
                  </a:lnTo>
                  <a:lnTo>
                    <a:pt x="567881" y="1946497"/>
                  </a:lnTo>
                  <a:lnTo>
                    <a:pt x="527961" y="1925390"/>
                  </a:lnTo>
                  <a:lnTo>
                    <a:pt x="489107" y="1902606"/>
                  </a:lnTo>
                  <a:lnTo>
                    <a:pt x="451367" y="1878194"/>
                  </a:lnTo>
                  <a:lnTo>
                    <a:pt x="414789" y="1852201"/>
                  </a:lnTo>
                  <a:lnTo>
                    <a:pt x="379421" y="1824678"/>
                  </a:lnTo>
                  <a:lnTo>
                    <a:pt x="345312" y="1795672"/>
                  </a:lnTo>
                  <a:lnTo>
                    <a:pt x="312508" y="1765231"/>
                  </a:lnTo>
                  <a:lnTo>
                    <a:pt x="281058" y="1733405"/>
                  </a:lnTo>
                  <a:lnTo>
                    <a:pt x="251010" y="1700241"/>
                  </a:lnTo>
                  <a:lnTo>
                    <a:pt x="222412" y="1665789"/>
                  </a:lnTo>
                  <a:lnTo>
                    <a:pt x="195311" y="1630096"/>
                  </a:lnTo>
                  <a:lnTo>
                    <a:pt x="169756" y="1593212"/>
                  </a:lnTo>
                  <a:lnTo>
                    <a:pt x="145795" y="1555184"/>
                  </a:lnTo>
                  <a:lnTo>
                    <a:pt x="123475" y="1516062"/>
                  </a:lnTo>
                  <a:lnTo>
                    <a:pt x="102844" y="1475893"/>
                  </a:lnTo>
                  <a:lnTo>
                    <a:pt x="83951" y="1434727"/>
                  </a:lnTo>
                  <a:lnTo>
                    <a:pt x="66842" y="1392611"/>
                  </a:lnTo>
                  <a:lnTo>
                    <a:pt x="51568" y="1349595"/>
                  </a:lnTo>
                  <a:lnTo>
                    <a:pt x="38174" y="1305726"/>
                  </a:lnTo>
                  <a:lnTo>
                    <a:pt x="26709" y="1261054"/>
                  </a:lnTo>
                  <a:lnTo>
                    <a:pt x="17222" y="1215627"/>
                  </a:lnTo>
                  <a:lnTo>
                    <a:pt x="9759" y="1169493"/>
                  </a:lnTo>
                  <a:lnTo>
                    <a:pt x="4369" y="1122701"/>
                  </a:lnTo>
                  <a:lnTo>
                    <a:pt x="1100" y="1075299"/>
                  </a:lnTo>
                  <a:lnTo>
                    <a:pt x="0" y="1027336"/>
                  </a:lnTo>
                  <a:lnTo>
                    <a:pt x="1100" y="979373"/>
                  </a:lnTo>
                  <a:lnTo>
                    <a:pt x="4369" y="931971"/>
                  </a:lnTo>
                  <a:lnTo>
                    <a:pt x="9759" y="885179"/>
                  </a:lnTo>
                  <a:lnTo>
                    <a:pt x="17222" y="839044"/>
                  </a:lnTo>
                  <a:lnTo>
                    <a:pt x="26709" y="793617"/>
                  </a:lnTo>
                  <a:lnTo>
                    <a:pt x="38174" y="748945"/>
                  </a:lnTo>
                  <a:lnTo>
                    <a:pt x="51568" y="705076"/>
                  </a:lnTo>
                  <a:lnTo>
                    <a:pt x="66843" y="662060"/>
                  </a:lnTo>
                  <a:lnTo>
                    <a:pt x="83951" y="619945"/>
                  </a:lnTo>
                  <a:lnTo>
                    <a:pt x="102844" y="578778"/>
                  </a:lnTo>
                  <a:lnTo>
                    <a:pt x="123475" y="538610"/>
                  </a:lnTo>
                  <a:lnTo>
                    <a:pt x="145795" y="499487"/>
                  </a:lnTo>
                  <a:lnTo>
                    <a:pt x="169756" y="461460"/>
                  </a:lnTo>
                  <a:lnTo>
                    <a:pt x="195311" y="424575"/>
                  </a:lnTo>
                  <a:lnTo>
                    <a:pt x="222412" y="388883"/>
                  </a:lnTo>
                  <a:lnTo>
                    <a:pt x="251010" y="354430"/>
                  </a:lnTo>
                  <a:lnTo>
                    <a:pt x="281058" y="321267"/>
                  </a:lnTo>
                  <a:lnTo>
                    <a:pt x="312508" y="289440"/>
                  </a:lnTo>
                  <a:lnTo>
                    <a:pt x="345312" y="259000"/>
                  </a:lnTo>
                  <a:lnTo>
                    <a:pt x="379421" y="229993"/>
                  </a:lnTo>
                  <a:lnTo>
                    <a:pt x="414789" y="202470"/>
                  </a:lnTo>
                  <a:lnTo>
                    <a:pt x="451367" y="176478"/>
                  </a:lnTo>
                  <a:lnTo>
                    <a:pt x="489107" y="152066"/>
                  </a:lnTo>
                  <a:lnTo>
                    <a:pt x="527961" y="129281"/>
                  </a:lnTo>
                  <a:lnTo>
                    <a:pt x="567881" y="108174"/>
                  </a:lnTo>
                  <a:lnTo>
                    <a:pt x="608820" y="88792"/>
                  </a:lnTo>
                  <a:lnTo>
                    <a:pt x="650729" y="71184"/>
                  </a:lnTo>
                  <a:lnTo>
                    <a:pt x="693560" y="55399"/>
                  </a:lnTo>
                  <a:lnTo>
                    <a:pt x="737266" y="41484"/>
                  </a:lnTo>
                  <a:lnTo>
                    <a:pt x="781799" y="29488"/>
                  </a:lnTo>
                  <a:lnTo>
                    <a:pt x="827110" y="19461"/>
                  </a:lnTo>
                  <a:lnTo>
                    <a:pt x="873152" y="11450"/>
                  </a:lnTo>
                  <a:lnTo>
                    <a:pt x="919877" y="5503"/>
                  </a:lnTo>
                  <a:lnTo>
                    <a:pt x="967236" y="1671"/>
                  </a:lnTo>
                  <a:lnTo>
                    <a:pt x="1015183" y="0"/>
                  </a:lnTo>
                </a:path>
              </a:pathLst>
            </a:custGeom>
            <a:ln w="29105">
              <a:solidFill>
                <a:srgbClr val="4AAF3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8" name="object 18" descr=""/>
          <p:cNvSpPr txBox="1"/>
          <p:nvPr/>
        </p:nvSpPr>
        <p:spPr>
          <a:xfrm>
            <a:off x="8286582" y="10021275"/>
            <a:ext cx="3531870" cy="18288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000">
                <a:solidFill>
                  <a:srgbClr val="FFFFFF"/>
                </a:solidFill>
                <a:latin typeface="Roboto"/>
                <a:cs typeface="Roboto"/>
              </a:rPr>
              <a:t>©2023</a:t>
            </a:r>
            <a:r>
              <a:rPr dirty="0" sz="1000" spc="29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000">
                <a:solidFill>
                  <a:srgbClr val="FFFFFF"/>
                </a:solidFill>
                <a:latin typeface="Roboto"/>
                <a:cs typeface="Roboto"/>
              </a:rPr>
              <a:t>Proprietary</a:t>
            </a:r>
            <a:r>
              <a:rPr dirty="0" sz="1000" spc="29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000">
                <a:solidFill>
                  <a:srgbClr val="FFFFFF"/>
                </a:solidFill>
                <a:latin typeface="Roboto"/>
                <a:cs typeface="Roboto"/>
              </a:rPr>
              <a:t>and</a:t>
            </a:r>
            <a:r>
              <a:rPr dirty="0" sz="1000" spc="29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000">
                <a:solidFill>
                  <a:srgbClr val="FFFFFF"/>
                </a:solidFill>
                <a:latin typeface="Roboto"/>
                <a:cs typeface="Roboto"/>
              </a:rPr>
              <a:t>Confidential.</a:t>
            </a:r>
            <a:r>
              <a:rPr dirty="0" sz="1000" spc="29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000">
                <a:solidFill>
                  <a:srgbClr val="FFFFFF"/>
                </a:solidFill>
                <a:latin typeface="Roboto"/>
                <a:cs typeface="Roboto"/>
              </a:rPr>
              <a:t>All</a:t>
            </a:r>
            <a:r>
              <a:rPr dirty="0" sz="1000" spc="29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000">
                <a:solidFill>
                  <a:srgbClr val="FFFFFF"/>
                </a:solidFill>
                <a:latin typeface="Roboto"/>
                <a:cs typeface="Roboto"/>
              </a:rPr>
              <a:t>Rights</a:t>
            </a:r>
            <a:r>
              <a:rPr dirty="0" sz="1000" spc="29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000" spc="-10">
                <a:solidFill>
                  <a:srgbClr val="FFFFFF"/>
                </a:solidFill>
                <a:latin typeface="Roboto"/>
                <a:cs typeface="Roboto"/>
              </a:rPr>
              <a:t>Reserved.</a:t>
            </a:r>
            <a:endParaRPr sz="1000">
              <a:latin typeface="Roboto"/>
              <a:cs typeface="Roboto"/>
            </a:endParaRPr>
          </a:p>
        </p:txBody>
      </p:sp>
      <p:sp>
        <p:nvSpPr>
          <p:cNvPr id="19" name="object 19" descr=""/>
          <p:cNvSpPr txBox="1"/>
          <p:nvPr/>
        </p:nvSpPr>
        <p:spPr>
          <a:xfrm>
            <a:off x="18797018" y="9941235"/>
            <a:ext cx="290830" cy="287655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dirty="0" sz="1700" spc="-75">
                <a:solidFill>
                  <a:srgbClr val="FFFFFF"/>
                </a:solidFill>
                <a:latin typeface="Roboto"/>
                <a:cs typeface="Roboto"/>
              </a:rPr>
              <a:t>XN</a:t>
            </a:r>
            <a:endParaRPr sz="1700">
              <a:latin typeface="Roboto"/>
              <a:cs typeface="Roboto"/>
            </a:endParaRPr>
          </a:p>
        </p:txBody>
      </p:sp>
      <p:pic>
        <p:nvPicPr>
          <p:cNvPr id="20" name="object 20" descr="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956713" y="9531912"/>
            <a:ext cx="756732" cy="727626"/>
          </a:xfrm>
          <a:prstGeom prst="rect">
            <a:avLst/>
          </a:prstGeom>
        </p:spPr>
      </p:pic>
      <p:sp>
        <p:nvSpPr>
          <p:cNvPr id="21" name="object 21" descr=""/>
          <p:cNvSpPr txBox="1"/>
          <p:nvPr/>
        </p:nvSpPr>
        <p:spPr>
          <a:xfrm>
            <a:off x="16419467" y="630529"/>
            <a:ext cx="1434465" cy="942340"/>
          </a:xfrm>
          <a:prstGeom prst="rect">
            <a:avLst/>
          </a:prstGeom>
        </p:spPr>
        <p:txBody>
          <a:bodyPr wrap="square" lIns="0" tIns="43180" rIns="0" bIns="0" rtlCol="0" vert="horz">
            <a:spAutoFit/>
          </a:bodyPr>
          <a:lstStyle/>
          <a:p>
            <a:pPr marL="327660">
              <a:lnSpc>
                <a:spcPct val="100000"/>
              </a:lnSpc>
              <a:spcBef>
                <a:spcPts val="340"/>
              </a:spcBef>
            </a:pPr>
            <a:r>
              <a:rPr dirty="0" sz="1800" spc="114" b="1">
                <a:solidFill>
                  <a:srgbClr val="FFFFFF"/>
                </a:solidFill>
                <a:latin typeface="Roboto"/>
                <a:cs typeface="Roboto"/>
              </a:rPr>
              <a:t>PAGO</a:t>
            </a:r>
            <a:endParaRPr sz="1800">
              <a:latin typeface="Roboto"/>
              <a:cs typeface="Roboto"/>
            </a:endParaRPr>
          </a:p>
          <a:p>
            <a:pPr marL="12700" marR="5080" indent="43815">
              <a:lnSpc>
                <a:spcPct val="111400"/>
              </a:lnSpc>
            </a:pPr>
            <a:r>
              <a:rPr dirty="0" sz="1800" spc="155" b="1">
                <a:solidFill>
                  <a:srgbClr val="FFFFFF"/>
                </a:solidFill>
                <a:latin typeface="Roboto"/>
                <a:cs typeface="Roboto"/>
              </a:rPr>
              <a:t>MENSUAL </a:t>
            </a:r>
            <a:r>
              <a:rPr dirty="0" sz="1800" spc="165" b="1">
                <a:solidFill>
                  <a:srgbClr val="FFFFFF"/>
                </a:solidFill>
                <a:latin typeface="Roboto"/>
                <a:cs typeface="Roboto"/>
              </a:rPr>
              <a:t>IMPOSIBLE </a:t>
            </a:r>
            <a:endParaRPr sz="1800">
              <a:latin typeface="Roboto"/>
              <a:cs typeface="Roboto"/>
            </a:endParaRPr>
          </a:p>
        </p:txBody>
      </p:sp>
      <p:grpSp>
        <p:nvGrpSpPr>
          <p:cNvPr id="22" name="object 22" descr=""/>
          <p:cNvGrpSpPr/>
          <p:nvPr/>
        </p:nvGrpSpPr>
        <p:grpSpPr>
          <a:xfrm>
            <a:off x="11027309" y="7741949"/>
            <a:ext cx="1844675" cy="1845310"/>
            <a:chOff x="11027309" y="7741949"/>
            <a:chExt cx="1844675" cy="1845310"/>
          </a:xfrm>
        </p:grpSpPr>
        <p:sp>
          <p:nvSpPr>
            <p:cNvPr id="23" name="object 23" descr=""/>
            <p:cNvSpPr/>
            <p:nvPr/>
          </p:nvSpPr>
          <p:spPr>
            <a:xfrm>
              <a:off x="11041861" y="7756502"/>
              <a:ext cx="1815464" cy="1816100"/>
            </a:xfrm>
            <a:custGeom>
              <a:avLst/>
              <a:gdLst/>
              <a:ahLst/>
              <a:cxnLst/>
              <a:rect l="l" t="t" r="r" b="b"/>
              <a:pathLst>
                <a:path w="1815465" h="1816100">
                  <a:moveTo>
                    <a:pt x="907544" y="0"/>
                  </a:moveTo>
                  <a:lnTo>
                    <a:pt x="859341" y="1274"/>
                  </a:lnTo>
                  <a:lnTo>
                    <a:pt x="811794" y="5022"/>
                  </a:lnTo>
                  <a:lnTo>
                    <a:pt x="764965" y="11181"/>
                  </a:lnTo>
                  <a:lnTo>
                    <a:pt x="718918" y="19688"/>
                  </a:lnTo>
                  <a:lnTo>
                    <a:pt x="673714" y="30481"/>
                  </a:lnTo>
                  <a:lnTo>
                    <a:pt x="629417" y="43497"/>
                  </a:lnTo>
                  <a:lnTo>
                    <a:pt x="586089" y="58672"/>
                  </a:lnTo>
                  <a:lnTo>
                    <a:pt x="543793" y="75945"/>
                  </a:lnTo>
                  <a:lnTo>
                    <a:pt x="502592" y="95253"/>
                  </a:lnTo>
                  <a:lnTo>
                    <a:pt x="462548" y="116533"/>
                  </a:lnTo>
                  <a:lnTo>
                    <a:pt x="423724" y="139722"/>
                  </a:lnTo>
                  <a:lnTo>
                    <a:pt x="386183" y="164757"/>
                  </a:lnTo>
                  <a:lnTo>
                    <a:pt x="349987" y="191576"/>
                  </a:lnTo>
                  <a:lnTo>
                    <a:pt x="315200" y="220116"/>
                  </a:lnTo>
                  <a:lnTo>
                    <a:pt x="281883" y="250315"/>
                  </a:lnTo>
                  <a:lnTo>
                    <a:pt x="250100" y="282109"/>
                  </a:lnTo>
                  <a:lnTo>
                    <a:pt x="219912" y="315437"/>
                  </a:lnTo>
                  <a:lnTo>
                    <a:pt x="191384" y="350234"/>
                  </a:lnTo>
                  <a:lnTo>
                    <a:pt x="164577" y="386439"/>
                  </a:lnTo>
                  <a:lnTo>
                    <a:pt x="139555" y="423989"/>
                  </a:lnTo>
                  <a:lnTo>
                    <a:pt x="116380" y="462821"/>
                  </a:lnTo>
                  <a:lnTo>
                    <a:pt x="95114" y="502872"/>
                  </a:lnTo>
                  <a:lnTo>
                    <a:pt x="75820" y="544080"/>
                  </a:lnTo>
                  <a:lnTo>
                    <a:pt x="58562" y="586382"/>
                  </a:lnTo>
                  <a:lnTo>
                    <a:pt x="43401" y="629716"/>
                  </a:lnTo>
                  <a:lnTo>
                    <a:pt x="30401" y="674018"/>
                  </a:lnTo>
                  <a:lnTo>
                    <a:pt x="19623" y="719225"/>
                  </a:lnTo>
                  <a:lnTo>
                    <a:pt x="11132" y="765276"/>
                  </a:lnTo>
                  <a:lnTo>
                    <a:pt x="4989" y="812107"/>
                  </a:lnTo>
                  <a:lnTo>
                    <a:pt x="1257" y="859656"/>
                  </a:lnTo>
                  <a:lnTo>
                    <a:pt x="0" y="907860"/>
                  </a:lnTo>
                  <a:lnTo>
                    <a:pt x="1257" y="956064"/>
                  </a:lnTo>
                  <a:lnTo>
                    <a:pt x="4989" y="1003613"/>
                  </a:lnTo>
                  <a:lnTo>
                    <a:pt x="11132" y="1050444"/>
                  </a:lnTo>
                  <a:lnTo>
                    <a:pt x="19623" y="1096495"/>
                  </a:lnTo>
                  <a:lnTo>
                    <a:pt x="30401" y="1141702"/>
                  </a:lnTo>
                  <a:lnTo>
                    <a:pt x="43401" y="1186004"/>
                  </a:lnTo>
                  <a:lnTo>
                    <a:pt x="58562" y="1229337"/>
                  </a:lnTo>
                  <a:lnTo>
                    <a:pt x="75820" y="1271639"/>
                  </a:lnTo>
                  <a:lnTo>
                    <a:pt x="95114" y="1312847"/>
                  </a:lnTo>
                  <a:lnTo>
                    <a:pt x="116380" y="1352899"/>
                  </a:lnTo>
                  <a:lnTo>
                    <a:pt x="139555" y="1391731"/>
                  </a:lnTo>
                  <a:lnTo>
                    <a:pt x="164577" y="1429281"/>
                  </a:lnTo>
                  <a:lnTo>
                    <a:pt x="191384" y="1465486"/>
                  </a:lnTo>
                  <a:lnTo>
                    <a:pt x="219912" y="1500283"/>
                  </a:lnTo>
                  <a:lnTo>
                    <a:pt x="250100" y="1533610"/>
                  </a:lnTo>
                  <a:lnTo>
                    <a:pt x="281883" y="1565405"/>
                  </a:lnTo>
                  <a:lnTo>
                    <a:pt x="315200" y="1595603"/>
                  </a:lnTo>
                  <a:lnTo>
                    <a:pt x="349987" y="1624144"/>
                  </a:lnTo>
                  <a:lnTo>
                    <a:pt x="386183" y="1650963"/>
                  </a:lnTo>
                  <a:lnTo>
                    <a:pt x="423724" y="1675998"/>
                  </a:lnTo>
                  <a:lnTo>
                    <a:pt x="462548" y="1699187"/>
                  </a:lnTo>
                  <a:lnTo>
                    <a:pt x="502592" y="1720466"/>
                  </a:lnTo>
                  <a:lnTo>
                    <a:pt x="543793" y="1739774"/>
                  </a:lnTo>
                  <a:lnTo>
                    <a:pt x="586089" y="1757047"/>
                  </a:lnTo>
                  <a:lnTo>
                    <a:pt x="629417" y="1772223"/>
                  </a:lnTo>
                  <a:lnTo>
                    <a:pt x="673714" y="1785238"/>
                  </a:lnTo>
                  <a:lnTo>
                    <a:pt x="718918" y="1796031"/>
                  </a:lnTo>
                  <a:lnTo>
                    <a:pt x="764965" y="1804538"/>
                  </a:lnTo>
                  <a:lnTo>
                    <a:pt x="811794" y="1810697"/>
                  </a:lnTo>
                  <a:lnTo>
                    <a:pt x="859341" y="1814445"/>
                  </a:lnTo>
                  <a:lnTo>
                    <a:pt x="907544" y="1815720"/>
                  </a:lnTo>
                  <a:lnTo>
                    <a:pt x="955748" y="1814445"/>
                  </a:lnTo>
                  <a:lnTo>
                    <a:pt x="1003296" y="1810697"/>
                  </a:lnTo>
                  <a:lnTo>
                    <a:pt x="1050125" y="1804538"/>
                  </a:lnTo>
                  <a:lnTo>
                    <a:pt x="1096174" y="1796031"/>
                  </a:lnTo>
                  <a:lnTo>
                    <a:pt x="1141378" y="1785238"/>
                  </a:lnTo>
                  <a:lnTo>
                    <a:pt x="1185676" y="1772223"/>
                  </a:lnTo>
                  <a:lnTo>
                    <a:pt x="1229004" y="1757047"/>
                  </a:lnTo>
                  <a:lnTo>
                    <a:pt x="1271300" y="1739774"/>
                  </a:lnTo>
                  <a:lnTo>
                    <a:pt x="1312502" y="1720466"/>
                  </a:lnTo>
                  <a:lnTo>
                    <a:pt x="1352546" y="1699187"/>
                  </a:lnTo>
                  <a:lnTo>
                    <a:pt x="1391371" y="1675998"/>
                  </a:lnTo>
                  <a:lnTo>
                    <a:pt x="1428912" y="1650963"/>
                  </a:lnTo>
                  <a:lnTo>
                    <a:pt x="1465108" y="1624144"/>
                  </a:lnTo>
                  <a:lnTo>
                    <a:pt x="1499896" y="1595603"/>
                  </a:lnTo>
                  <a:lnTo>
                    <a:pt x="1533213" y="1565405"/>
                  </a:lnTo>
                  <a:lnTo>
                    <a:pt x="1564997" y="1533610"/>
                  </a:lnTo>
                  <a:lnTo>
                    <a:pt x="1595184" y="1500283"/>
                  </a:lnTo>
                  <a:lnTo>
                    <a:pt x="1623713" y="1465486"/>
                  </a:lnTo>
                  <a:lnTo>
                    <a:pt x="1650519" y="1429281"/>
                  </a:lnTo>
                  <a:lnTo>
                    <a:pt x="1675542" y="1391731"/>
                  </a:lnTo>
                  <a:lnTo>
                    <a:pt x="1698718" y="1352899"/>
                  </a:lnTo>
                  <a:lnTo>
                    <a:pt x="1719984" y="1312847"/>
                  </a:lnTo>
                  <a:lnTo>
                    <a:pt x="1739277" y="1271639"/>
                  </a:lnTo>
                  <a:lnTo>
                    <a:pt x="1756536" y="1229337"/>
                  </a:lnTo>
                  <a:lnTo>
                    <a:pt x="1771696" y="1186004"/>
                  </a:lnTo>
                  <a:lnTo>
                    <a:pt x="1784697" y="1141702"/>
                  </a:lnTo>
                  <a:lnTo>
                    <a:pt x="1795474" y="1096495"/>
                  </a:lnTo>
                  <a:lnTo>
                    <a:pt x="1803965" y="1050444"/>
                  </a:lnTo>
                  <a:lnTo>
                    <a:pt x="1810108" y="1003613"/>
                  </a:lnTo>
                  <a:lnTo>
                    <a:pt x="1813840" y="956064"/>
                  </a:lnTo>
                  <a:lnTo>
                    <a:pt x="1815098" y="907860"/>
                  </a:lnTo>
                  <a:lnTo>
                    <a:pt x="1813840" y="859656"/>
                  </a:lnTo>
                  <a:lnTo>
                    <a:pt x="1810108" y="812107"/>
                  </a:lnTo>
                  <a:lnTo>
                    <a:pt x="1803965" y="765276"/>
                  </a:lnTo>
                  <a:lnTo>
                    <a:pt x="1795474" y="719225"/>
                  </a:lnTo>
                  <a:lnTo>
                    <a:pt x="1784697" y="674018"/>
                  </a:lnTo>
                  <a:lnTo>
                    <a:pt x="1771696" y="629716"/>
                  </a:lnTo>
                  <a:lnTo>
                    <a:pt x="1756536" y="586382"/>
                  </a:lnTo>
                  <a:lnTo>
                    <a:pt x="1739277" y="544080"/>
                  </a:lnTo>
                  <a:lnTo>
                    <a:pt x="1719984" y="502872"/>
                  </a:lnTo>
                  <a:lnTo>
                    <a:pt x="1698718" y="462821"/>
                  </a:lnTo>
                  <a:lnTo>
                    <a:pt x="1675542" y="423989"/>
                  </a:lnTo>
                  <a:lnTo>
                    <a:pt x="1650519" y="386439"/>
                  </a:lnTo>
                  <a:lnTo>
                    <a:pt x="1623713" y="350234"/>
                  </a:lnTo>
                  <a:lnTo>
                    <a:pt x="1595184" y="315437"/>
                  </a:lnTo>
                  <a:lnTo>
                    <a:pt x="1564997" y="282109"/>
                  </a:lnTo>
                  <a:lnTo>
                    <a:pt x="1533213" y="250315"/>
                  </a:lnTo>
                  <a:lnTo>
                    <a:pt x="1499896" y="220116"/>
                  </a:lnTo>
                  <a:lnTo>
                    <a:pt x="1465108" y="191576"/>
                  </a:lnTo>
                  <a:lnTo>
                    <a:pt x="1428912" y="164757"/>
                  </a:lnTo>
                  <a:lnTo>
                    <a:pt x="1391371" y="139722"/>
                  </a:lnTo>
                  <a:lnTo>
                    <a:pt x="1352546" y="116533"/>
                  </a:lnTo>
                  <a:lnTo>
                    <a:pt x="1312502" y="95253"/>
                  </a:lnTo>
                  <a:lnTo>
                    <a:pt x="1271300" y="75945"/>
                  </a:lnTo>
                  <a:lnTo>
                    <a:pt x="1229004" y="58672"/>
                  </a:lnTo>
                  <a:lnTo>
                    <a:pt x="1185676" y="43497"/>
                  </a:lnTo>
                  <a:lnTo>
                    <a:pt x="1141378" y="30481"/>
                  </a:lnTo>
                  <a:lnTo>
                    <a:pt x="1096174" y="19688"/>
                  </a:lnTo>
                  <a:lnTo>
                    <a:pt x="1050125" y="11181"/>
                  </a:lnTo>
                  <a:lnTo>
                    <a:pt x="1003296" y="5022"/>
                  </a:lnTo>
                  <a:lnTo>
                    <a:pt x="955748" y="1274"/>
                  </a:lnTo>
                  <a:lnTo>
                    <a:pt x="907544" y="0"/>
                  </a:lnTo>
                  <a:close/>
                </a:path>
              </a:pathLst>
            </a:custGeom>
            <a:solidFill>
              <a:srgbClr val="C31919">
                <a:alpha val="1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4" name="object 24" descr=""/>
            <p:cNvSpPr/>
            <p:nvPr/>
          </p:nvSpPr>
          <p:spPr>
            <a:xfrm>
              <a:off x="11041862" y="7756502"/>
              <a:ext cx="1815464" cy="1816100"/>
            </a:xfrm>
            <a:custGeom>
              <a:avLst/>
              <a:gdLst/>
              <a:ahLst/>
              <a:cxnLst/>
              <a:rect l="l" t="t" r="r" b="b"/>
              <a:pathLst>
                <a:path w="1815465" h="1816100">
                  <a:moveTo>
                    <a:pt x="907546" y="0"/>
                  </a:moveTo>
                  <a:lnTo>
                    <a:pt x="955749" y="1274"/>
                  </a:lnTo>
                  <a:lnTo>
                    <a:pt x="1003297" y="5022"/>
                  </a:lnTo>
                  <a:lnTo>
                    <a:pt x="1050126" y="11181"/>
                  </a:lnTo>
                  <a:lnTo>
                    <a:pt x="1096174" y="19688"/>
                  </a:lnTo>
                  <a:lnTo>
                    <a:pt x="1141378" y="30481"/>
                  </a:lnTo>
                  <a:lnTo>
                    <a:pt x="1185675" y="43497"/>
                  </a:lnTo>
                  <a:lnTo>
                    <a:pt x="1229003" y="58672"/>
                  </a:lnTo>
                  <a:lnTo>
                    <a:pt x="1271299" y="75945"/>
                  </a:lnTo>
                  <a:lnTo>
                    <a:pt x="1312501" y="95253"/>
                  </a:lnTo>
                  <a:lnTo>
                    <a:pt x="1352545" y="116533"/>
                  </a:lnTo>
                  <a:lnTo>
                    <a:pt x="1391369" y="139721"/>
                  </a:lnTo>
                  <a:lnTo>
                    <a:pt x="1428910" y="164757"/>
                  </a:lnTo>
                  <a:lnTo>
                    <a:pt x="1465106" y="191576"/>
                  </a:lnTo>
                  <a:lnTo>
                    <a:pt x="1499894" y="220116"/>
                  </a:lnTo>
                  <a:lnTo>
                    <a:pt x="1533210" y="250315"/>
                  </a:lnTo>
                  <a:lnTo>
                    <a:pt x="1564994" y="282109"/>
                  </a:lnTo>
                  <a:lnTo>
                    <a:pt x="1595181" y="315436"/>
                  </a:lnTo>
                  <a:lnTo>
                    <a:pt x="1623709" y="350234"/>
                  </a:lnTo>
                  <a:lnTo>
                    <a:pt x="1650516" y="386439"/>
                  </a:lnTo>
                  <a:lnTo>
                    <a:pt x="1675538" y="423989"/>
                  </a:lnTo>
                  <a:lnTo>
                    <a:pt x="1698714" y="462821"/>
                  </a:lnTo>
                  <a:lnTo>
                    <a:pt x="1719979" y="502872"/>
                  </a:lnTo>
                  <a:lnTo>
                    <a:pt x="1739273" y="544080"/>
                  </a:lnTo>
                  <a:lnTo>
                    <a:pt x="1756531" y="586382"/>
                  </a:lnTo>
                  <a:lnTo>
                    <a:pt x="1771692" y="629715"/>
                  </a:lnTo>
                  <a:lnTo>
                    <a:pt x="1784692" y="674017"/>
                  </a:lnTo>
                  <a:lnTo>
                    <a:pt x="1795469" y="719225"/>
                  </a:lnTo>
                  <a:lnTo>
                    <a:pt x="1803961" y="765275"/>
                  </a:lnTo>
                  <a:lnTo>
                    <a:pt x="1810104" y="812107"/>
                  </a:lnTo>
                  <a:lnTo>
                    <a:pt x="1813835" y="859655"/>
                  </a:lnTo>
                  <a:lnTo>
                    <a:pt x="1815093" y="907859"/>
                  </a:lnTo>
                  <a:lnTo>
                    <a:pt x="1813835" y="956063"/>
                  </a:lnTo>
                  <a:lnTo>
                    <a:pt x="1810104" y="1003612"/>
                  </a:lnTo>
                  <a:lnTo>
                    <a:pt x="1803961" y="1050443"/>
                  </a:lnTo>
                  <a:lnTo>
                    <a:pt x="1795469" y="1096494"/>
                  </a:lnTo>
                  <a:lnTo>
                    <a:pt x="1784692" y="1141702"/>
                  </a:lnTo>
                  <a:lnTo>
                    <a:pt x="1771692" y="1186004"/>
                  </a:lnTo>
                  <a:lnTo>
                    <a:pt x="1756531" y="1229337"/>
                  </a:lnTo>
                  <a:lnTo>
                    <a:pt x="1739273" y="1271639"/>
                  </a:lnTo>
                  <a:lnTo>
                    <a:pt x="1719979" y="1312847"/>
                  </a:lnTo>
                  <a:lnTo>
                    <a:pt x="1698714" y="1352898"/>
                  </a:lnTo>
                  <a:lnTo>
                    <a:pt x="1675538" y="1391730"/>
                  </a:lnTo>
                  <a:lnTo>
                    <a:pt x="1650516" y="1429280"/>
                  </a:lnTo>
                  <a:lnTo>
                    <a:pt x="1623709" y="1465485"/>
                  </a:lnTo>
                  <a:lnTo>
                    <a:pt x="1595181" y="1500283"/>
                  </a:lnTo>
                  <a:lnTo>
                    <a:pt x="1564994" y="1533610"/>
                  </a:lnTo>
                  <a:lnTo>
                    <a:pt x="1533210" y="1565404"/>
                  </a:lnTo>
                  <a:lnTo>
                    <a:pt x="1499894" y="1595603"/>
                  </a:lnTo>
                  <a:lnTo>
                    <a:pt x="1465106" y="1624143"/>
                  </a:lnTo>
                  <a:lnTo>
                    <a:pt x="1428910" y="1650962"/>
                  </a:lnTo>
                  <a:lnTo>
                    <a:pt x="1391369" y="1675998"/>
                  </a:lnTo>
                  <a:lnTo>
                    <a:pt x="1352545" y="1699186"/>
                  </a:lnTo>
                  <a:lnTo>
                    <a:pt x="1312501" y="1720466"/>
                  </a:lnTo>
                  <a:lnTo>
                    <a:pt x="1271299" y="1739774"/>
                  </a:lnTo>
                  <a:lnTo>
                    <a:pt x="1229003" y="1757047"/>
                  </a:lnTo>
                  <a:lnTo>
                    <a:pt x="1185675" y="1772222"/>
                  </a:lnTo>
                  <a:lnTo>
                    <a:pt x="1141378" y="1785238"/>
                  </a:lnTo>
                  <a:lnTo>
                    <a:pt x="1096174" y="1796031"/>
                  </a:lnTo>
                  <a:lnTo>
                    <a:pt x="1050126" y="1804538"/>
                  </a:lnTo>
                  <a:lnTo>
                    <a:pt x="1003297" y="1810697"/>
                  </a:lnTo>
                  <a:lnTo>
                    <a:pt x="955749" y="1814445"/>
                  </a:lnTo>
                  <a:lnTo>
                    <a:pt x="907546" y="1815719"/>
                  </a:lnTo>
                  <a:lnTo>
                    <a:pt x="859343" y="1814445"/>
                  </a:lnTo>
                  <a:lnTo>
                    <a:pt x="811795" y="1810697"/>
                  </a:lnTo>
                  <a:lnTo>
                    <a:pt x="764966" y="1804538"/>
                  </a:lnTo>
                  <a:lnTo>
                    <a:pt x="718918" y="1796031"/>
                  </a:lnTo>
                  <a:lnTo>
                    <a:pt x="673714" y="1785238"/>
                  </a:lnTo>
                  <a:lnTo>
                    <a:pt x="629417" y="1772222"/>
                  </a:lnTo>
                  <a:lnTo>
                    <a:pt x="586089" y="1757047"/>
                  </a:lnTo>
                  <a:lnTo>
                    <a:pt x="543793" y="1739774"/>
                  </a:lnTo>
                  <a:lnTo>
                    <a:pt x="502591" y="1720466"/>
                  </a:lnTo>
                  <a:lnTo>
                    <a:pt x="462547" y="1699186"/>
                  </a:lnTo>
                  <a:lnTo>
                    <a:pt x="423723" y="1675998"/>
                  </a:lnTo>
                  <a:lnTo>
                    <a:pt x="386182" y="1650962"/>
                  </a:lnTo>
                  <a:lnTo>
                    <a:pt x="349986" y="1624143"/>
                  </a:lnTo>
                  <a:lnTo>
                    <a:pt x="315199" y="1595603"/>
                  </a:lnTo>
                  <a:lnTo>
                    <a:pt x="281882" y="1565404"/>
                  </a:lnTo>
                  <a:lnTo>
                    <a:pt x="250099" y="1533610"/>
                  </a:lnTo>
                  <a:lnTo>
                    <a:pt x="219912" y="1500283"/>
                  </a:lnTo>
                  <a:lnTo>
                    <a:pt x="191383" y="1465485"/>
                  </a:lnTo>
                  <a:lnTo>
                    <a:pt x="164577" y="1429280"/>
                  </a:lnTo>
                  <a:lnTo>
                    <a:pt x="139554" y="1391730"/>
                  </a:lnTo>
                  <a:lnTo>
                    <a:pt x="116379" y="1352898"/>
                  </a:lnTo>
                  <a:lnTo>
                    <a:pt x="95113" y="1312847"/>
                  </a:lnTo>
                  <a:lnTo>
                    <a:pt x="75820" y="1271639"/>
                  </a:lnTo>
                  <a:lnTo>
                    <a:pt x="58561" y="1229337"/>
                  </a:lnTo>
                  <a:lnTo>
                    <a:pt x="43401" y="1186004"/>
                  </a:lnTo>
                  <a:lnTo>
                    <a:pt x="30400" y="1141702"/>
                  </a:lnTo>
                  <a:lnTo>
                    <a:pt x="19623" y="1096494"/>
                  </a:lnTo>
                  <a:lnTo>
                    <a:pt x="11132" y="1050443"/>
                  </a:lnTo>
                  <a:lnTo>
                    <a:pt x="4989" y="1003612"/>
                  </a:lnTo>
                  <a:lnTo>
                    <a:pt x="1257" y="956063"/>
                  </a:lnTo>
                  <a:lnTo>
                    <a:pt x="0" y="907859"/>
                  </a:lnTo>
                  <a:lnTo>
                    <a:pt x="1257" y="859655"/>
                  </a:lnTo>
                  <a:lnTo>
                    <a:pt x="4989" y="812107"/>
                  </a:lnTo>
                  <a:lnTo>
                    <a:pt x="11132" y="765275"/>
                  </a:lnTo>
                  <a:lnTo>
                    <a:pt x="19623" y="719225"/>
                  </a:lnTo>
                  <a:lnTo>
                    <a:pt x="30400" y="674017"/>
                  </a:lnTo>
                  <a:lnTo>
                    <a:pt x="43401" y="629715"/>
                  </a:lnTo>
                  <a:lnTo>
                    <a:pt x="58561" y="586382"/>
                  </a:lnTo>
                  <a:lnTo>
                    <a:pt x="75820" y="544080"/>
                  </a:lnTo>
                  <a:lnTo>
                    <a:pt x="95113" y="502872"/>
                  </a:lnTo>
                  <a:lnTo>
                    <a:pt x="116379" y="462821"/>
                  </a:lnTo>
                  <a:lnTo>
                    <a:pt x="139554" y="423989"/>
                  </a:lnTo>
                  <a:lnTo>
                    <a:pt x="164577" y="386439"/>
                  </a:lnTo>
                  <a:lnTo>
                    <a:pt x="191383" y="350234"/>
                  </a:lnTo>
                  <a:lnTo>
                    <a:pt x="219912" y="315436"/>
                  </a:lnTo>
                  <a:lnTo>
                    <a:pt x="250099" y="282109"/>
                  </a:lnTo>
                  <a:lnTo>
                    <a:pt x="281882" y="250315"/>
                  </a:lnTo>
                  <a:lnTo>
                    <a:pt x="315199" y="220116"/>
                  </a:lnTo>
                  <a:lnTo>
                    <a:pt x="349986" y="191576"/>
                  </a:lnTo>
                  <a:lnTo>
                    <a:pt x="386182" y="164757"/>
                  </a:lnTo>
                  <a:lnTo>
                    <a:pt x="423723" y="139721"/>
                  </a:lnTo>
                  <a:lnTo>
                    <a:pt x="462547" y="116533"/>
                  </a:lnTo>
                  <a:lnTo>
                    <a:pt x="502591" y="95253"/>
                  </a:lnTo>
                  <a:lnTo>
                    <a:pt x="543793" y="75945"/>
                  </a:lnTo>
                  <a:lnTo>
                    <a:pt x="586089" y="58672"/>
                  </a:lnTo>
                  <a:lnTo>
                    <a:pt x="629417" y="43497"/>
                  </a:lnTo>
                  <a:lnTo>
                    <a:pt x="673714" y="30481"/>
                  </a:lnTo>
                  <a:lnTo>
                    <a:pt x="718918" y="19688"/>
                  </a:lnTo>
                  <a:lnTo>
                    <a:pt x="764966" y="11181"/>
                  </a:lnTo>
                  <a:lnTo>
                    <a:pt x="811795" y="5022"/>
                  </a:lnTo>
                  <a:lnTo>
                    <a:pt x="859343" y="1274"/>
                  </a:lnTo>
                  <a:lnTo>
                    <a:pt x="907546" y="0"/>
                  </a:lnTo>
                </a:path>
              </a:pathLst>
            </a:custGeom>
            <a:ln w="29105">
              <a:solidFill>
                <a:srgbClr val="C31919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25" name="object 25" descr=""/>
          <p:cNvSpPr txBox="1"/>
          <p:nvPr/>
        </p:nvSpPr>
        <p:spPr>
          <a:xfrm>
            <a:off x="11318200" y="8088696"/>
            <a:ext cx="1254125" cy="1073785"/>
          </a:xfrm>
          <a:prstGeom prst="rect">
            <a:avLst/>
          </a:prstGeom>
        </p:spPr>
        <p:txBody>
          <a:bodyPr wrap="square" lIns="0" tIns="43180" rIns="0" bIns="0" rtlCol="0" vert="horz">
            <a:spAutoFit/>
          </a:bodyPr>
          <a:lstStyle/>
          <a:p>
            <a:pPr marL="237490">
              <a:lnSpc>
                <a:spcPct val="100000"/>
              </a:lnSpc>
              <a:spcBef>
                <a:spcPts val="340"/>
              </a:spcBef>
            </a:pPr>
            <a:r>
              <a:rPr dirty="0" sz="1800" spc="114" b="1">
                <a:solidFill>
                  <a:srgbClr val="FFFFFF"/>
                </a:solidFill>
                <a:latin typeface="Roboto"/>
                <a:cs typeface="Roboto"/>
              </a:rPr>
              <a:t>PAGO</a:t>
            </a:r>
            <a:endParaRPr sz="1800">
              <a:latin typeface="Roboto"/>
              <a:cs typeface="Roboto"/>
            </a:endParaRPr>
          </a:p>
          <a:p>
            <a:pPr marL="142240">
              <a:lnSpc>
                <a:spcPct val="100000"/>
              </a:lnSpc>
              <a:spcBef>
                <a:spcPts val="245"/>
              </a:spcBef>
            </a:pPr>
            <a:r>
              <a:rPr dirty="0" sz="1800" spc="165" b="1">
                <a:solidFill>
                  <a:srgbClr val="FFFFFF"/>
                </a:solidFill>
                <a:latin typeface="Roboto"/>
                <a:cs typeface="Roboto"/>
              </a:rPr>
              <a:t>INICIAL </a:t>
            </a:r>
            <a:endParaRPr sz="1800">
              <a:latin typeface="Roboto"/>
              <a:cs typeface="Roboto"/>
            </a:endParaRPr>
          </a:p>
          <a:p>
            <a:pPr marL="12700">
              <a:lnSpc>
                <a:spcPct val="100000"/>
              </a:lnSpc>
              <a:spcBef>
                <a:spcPts val="1275"/>
              </a:spcBef>
            </a:pPr>
            <a:r>
              <a:rPr dirty="0" sz="1800" spc="-10">
                <a:solidFill>
                  <a:srgbClr val="FFFFFF"/>
                </a:solidFill>
                <a:latin typeface="Roboto"/>
                <a:cs typeface="Roboto"/>
              </a:rPr>
              <a:t>$34,9N9.13</a:t>
            </a:r>
            <a:endParaRPr sz="1800">
              <a:latin typeface="Roboto"/>
              <a:cs typeface="Roboto"/>
            </a:endParaRPr>
          </a:p>
        </p:txBody>
      </p:sp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738425" y="0"/>
            <a:ext cx="5821045" cy="10478135"/>
            <a:chOff x="738425" y="0"/>
            <a:chExt cx="5821045" cy="10478135"/>
          </a:xfrm>
        </p:grpSpPr>
        <p:sp>
          <p:nvSpPr>
            <p:cNvPr id="3" name="object 3" descr=""/>
            <p:cNvSpPr/>
            <p:nvPr/>
          </p:nvSpPr>
          <p:spPr>
            <a:xfrm>
              <a:off x="738425" y="0"/>
              <a:ext cx="5821045" cy="10478135"/>
            </a:xfrm>
            <a:custGeom>
              <a:avLst/>
              <a:gdLst/>
              <a:ahLst/>
              <a:cxnLst/>
              <a:rect l="l" t="t" r="r" b="b"/>
              <a:pathLst>
                <a:path w="5821045" h="10478135">
                  <a:moveTo>
                    <a:pt x="5821015" y="0"/>
                  </a:moveTo>
                  <a:lnTo>
                    <a:pt x="0" y="0"/>
                  </a:lnTo>
                  <a:lnTo>
                    <a:pt x="0" y="10477827"/>
                  </a:lnTo>
                  <a:lnTo>
                    <a:pt x="5821015" y="10477827"/>
                  </a:lnTo>
                  <a:lnTo>
                    <a:pt x="5821015" y="0"/>
                  </a:lnTo>
                  <a:close/>
                </a:path>
              </a:pathLst>
            </a:custGeom>
            <a:solidFill>
              <a:srgbClr val="EDF1EB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" name="object 4" descr=""/>
            <p:cNvSpPr/>
            <p:nvPr/>
          </p:nvSpPr>
          <p:spPr>
            <a:xfrm>
              <a:off x="1466052" y="6254230"/>
              <a:ext cx="582295" cy="58419"/>
            </a:xfrm>
            <a:custGeom>
              <a:avLst/>
              <a:gdLst/>
              <a:ahLst/>
              <a:cxnLst/>
              <a:rect l="l" t="t" r="r" b="b"/>
              <a:pathLst>
                <a:path w="582294" h="58420">
                  <a:moveTo>
                    <a:pt x="582101" y="0"/>
                  </a:moveTo>
                  <a:lnTo>
                    <a:pt x="0" y="0"/>
                  </a:lnTo>
                  <a:lnTo>
                    <a:pt x="0" y="58210"/>
                  </a:lnTo>
                  <a:lnTo>
                    <a:pt x="582101" y="58210"/>
                  </a:lnTo>
                  <a:lnTo>
                    <a:pt x="582101" y="0"/>
                  </a:lnTo>
                  <a:close/>
                </a:path>
              </a:pathLst>
            </a:custGeom>
            <a:solidFill>
              <a:srgbClr val="C31919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5" name="object 5" descr=""/>
          <p:cNvSpPr txBox="1"/>
          <p:nvPr/>
        </p:nvSpPr>
        <p:spPr>
          <a:xfrm>
            <a:off x="1453352" y="4446035"/>
            <a:ext cx="3556635" cy="1497330"/>
          </a:xfrm>
          <a:prstGeom prst="rect">
            <a:avLst/>
          </a:prstGeom>
        </p:spPr>
        <p:txBody>
          <a:bodyPr wrap="square" lIns="0" tIns="10350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815"/>
              </a:spcBef>
            </a:pPr>
            <a:r>
              <a:rPr dirty="0" sz="2850">
                <a:solidFill>
                  <a:srgbClr val="C31919"/>
                </a:solidFill>
                <a:latin typeface="Book Antiqua"/>
                <a:cs typeface="Book Antiqua"/>
              </a:rPr>
              <a:t>SEC</a:t>
            </a:r>
            <a:r>
              <a:rPr dirty="0" sz="2850" spc="-25">
                <a:solidFill>
                  <a:srgbClr val="C31919"/>
                </a:solidFill>
                <a:latin typeface="Book Antiqua"/>
                <a:cs typeface="Book Antiqua"/>
              </a:rPr>
              <a:t> </a:t>
            </a:r>
            <a:r>
              <a:rPr dirty="0" sz="2850" spc="-10">
                <a:solidFill>
                  <a:srgbClr val="C31919"/>
                </a:solidFill>
                <a:latin typeface="Book Antiqua"/>
                <a:cs typeface="Book Antiqua"/>
              </a:rPr>
              <a:t>(Investigación)</a:t>
            </a:r>
            <a:endParaRPr sz="2850">
              <a:latin typeface="Book Antiqua"/>
              <a:cs typeface="Book Antiqua"/>
            </a:endParaRPr>
          </a:p>
          <a:p>
            <a:pPr marL="12700">
              <a:lnSpc>
                <a:spcPct val="100000"/>
              </a:lnSpc>
              <a:spcBef>
                <a:spcPts val="1270"/>
              </a:spcBef>
            </a:pPr>
            <a:r>
              <a:rPr dirty="0" sz="5150">
                <a:solidFill>
                  <a:srgbClr val="181818"/>
                </a:solidFill>
                <a:latin typeface="Book Antiqua"/>
                <a:cs typeface="Book Antiqua"/>
              </a:rPr>
              <a:t>El</a:t>
            </a:r>
            <a:r>
              <a:rPr dirty="0" sz="5150" spc="-75">
                <a:solidFill>
                  <a:srgbClr val="181818"/>
                </a:solidFill>
                <a:latin typeface="Book Antiqua"/>
                <a:cs typeface="Book Antiqua"/>
              </a:rPr>
              <a:t> </a:t>
            </a:r>
            <a:r>
              <a:rPr dirty="0" sz="5150" spc="-10">
                <a:solidFill>
                  <a:srgbClr val="181818"/>
                </a:solidFill>
                <a:latin typeface="Book Antiqua"/>
                <a:cs typeface="Book Antiqua"/>
              </a:rPr>
              <a:t>Préstamo</a:t>
            </a:r>
            <a:endParaRPr sz="5150">
              <a:latin typeface="Book Antiqua"/>
              <a:cs typeface="Book Antiqua"/>
            </a:endParaRPr>
          </a:p>
        </p:txBody>
      </p:sp>
      <p:grpSp>
        <p:nvGrpSpPr>
          <p:cNvPr id="6" name="object 6" descr=""/>
          <p:cNvGrpSpPr/>
          <p:nvPr/>
        </p:nvGrpSpPr>
        <p:grpSpPr>
          <a:xfrm>
            <a:off x="7287067" y="363763"/>
            <a:ext cx="11351260" cy="8462010"/>
            <a:chOff x="7287067" y="363763"/>
            <a:chExt cx="11351260" cy="8462010"/>
          </a:xfrm>
        </p:grpSpPr>
        <p:pic>
          <p:nvPicPr>
            <p:cNvPr id="7" name="object 7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287067" y="3026928"/>
              <a:ext cx="11350976" cy="4423971"/>
            </a:xfrm>
            <a:prstGeom prst="rect">
              <a:avLst/>
            </a:prstGeom>
          </p:spPr>
        </p:pic>
        <p:sp>
          <p:nvSpPr>
            <p:cNvPr id="8" name="object 8" descr=""/>
            <p:cNvSpPr/>
            <p:nvPr/>
          </p:nvSpPr>
          <p:spPr>
            <a:xfrm>
              <a:off x="11311570" y="2748683"/>
              <a:ext cx="452755" cy="734060"/>
            </a:xfrm>
            <a:custGeom>
              <a:avLst/>
              <a:gdLst/>
              <a:ahLst/>
              <a:cxnLst/>
              <a:rect l="l" t="t" r="r" b="b"/>
              <a:pathLst>
                <a:path w="452754" h="734060">
                  <a:moveTo>
                    <a:pt x="452729" y="0"/>
                  </a:moveTo>
                  <a:lnTo>
                    <a:pt x="0" y="733738"/>
                  </a:lnTo>
                </a:path>
              </a:pathLst>
            </a:custGeom>
            <a:ln w="29105">
              <a:solidFill>
                <a:srgbClr val="C31919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9" name="object 9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1238808" y="3409659"/>
              <a:ext cx="145525" cy="145525"/>
            </a:xfrm>
            <a:prstGeom prst="rect">
              <a:avLst/>
            </a:prstGeom>
          </p:spPr>
        </p:pic>
        <p:sp>
          <p:nvSpPr>
            <p:cNvPr id="10" name="object 10" descr=""/>
            <p:cNvSpPr/>
            <p:nvPr/>
          </p:nvSpPr>
          <p:spPr>
            <a:xfrm>
              <a:off x="15795207" y="2580892"/>
              <a:ext cx="1341755" cy="3258820"/>
            </a:xfrm>
            <a:custGeom>
              <a:avLst/>
              <a:gdLst/>
              <a:ahLst/>
              <a:cxnLst/>
              <a:rect l="l" t="t" r="r" b="b"/>
              <a:pathLst>
                <a:path w="1341755" h="3258820">
                  <a:moveTo>
                    <a:pt x="1341307" y="0"/>
                  </a:moveTo>
                  <a:lnTo>
                    <a:pt x="1341307" y="1657242"/>
                  </a:lnTo>
                  <a:lnTo>
                    <a:pt x="0" y="3258749"/>
                  </a:lnTo>
                </a:path>
              </a:pathLst>
            </a:custGeom>
            <a:ln w="43657">
              <a:solidFill>
                <a:srgbClr val="4AAF30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11" name="object 11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5700616" y="5745050"/>
              <a:ext cx="189182" cy="189182"/>
            </a:xfrm>
            <a:prstGeom prst="rect">
              <a:avLst/>
            </a:prstGeom>
          </p:spPr>
        </p:pic>
        <p:sp>
          <p:nvSpPr>
            <p:cNvPr id="12" name="object 12" descr=""/>
            <p:cNvSpPr/>
            <p:nvPr/>
          </p:nvSpPr>
          <p:spPr>
            <a:xfrm>
              <a:off x="11896582" y="7088249"/>
              <a:ext cx="3535679" cy="1715135"/>
            </a:xfrm>
            <a:custGeom>
              <a:avLst/>
              <a:gdLst/>
              <a:ahLst/>
              <a:cxnLst/>
              <a:rect l="l" t="t" r="r" b="b"/>
              <a:pathLst>
                <a:path w="3535680" h="1715134">
                  <a:moveTo>
                    <a:pt x="3535538" y="1715016"/>
                  </a:moveTo>
                  <a:lnTo>
                    <a:pt x="1741793" y="1715016"/>
                  </a:lnTo>
                  <a:lnTo>
                    <a:pt x="0" y="0"/>
                  </a:lnTo>
                </a:path>
              </a:pathLst>
            </a:custGeom>
            <a:ln w="43657">
              <a:solidFill>
                <a:srgbClr val="F3610A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13" name="object 13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1801991" y="6993658"/>
              <a:ext cx="189182" cy="189182"/>
            </a:xfrm>
            <a:prstGeom prst="rect">
              <a:avLst/>
            </a:prstGeom>
          </p:spPr>
        </p:pic>
        <p:sp>
          <p:nvSpPr>
            <p:cNvPr id="14" name="object 14" descr=""/>
            <p:cNvSpPr/>
            <p:nvPr/>
          </p:nvSpPr>
          <p:spPr>
            <a:xfrm>
              <a:off x="11158043" y="378368"/>
              <a:ext cx="2559685" cy="2559685"/>
            </a:xfrm>
            <a:custGeom>
              <a:avLst/>
              <a:gdLst/>
              <a:ahLst/>
              <a:cxnLst/>
              <a:rect l="l" t="t" r="r" b="b"/>
              <a:pathLst>
                <a:path w="2559684" h="2559685">
                  <a:moveTo>
                    <a:pt x="1279600" y="0"/>
                  </a:moveTo>
                  <a:lnTo>
                    <a:pt x="1231628" y="882"/>
                  </a:lnTo>
                  <a:lnTo>
                    <a:pt x="1184102" y="3509"/>
                  </a:lnTo>
                  <a:lnTo>
                    <a:pt x="1137053" y="7850"/>
                  </a:lnTo>
                  <a:lnTo>
                    <a:pt x="1090511" y="13874"/>
                  </a:lnTo>
                  <a:lnTo>
                    <a:pt x="1044507" y="21549"/>
                  </a:lnTo>
                  <a:lnTo>
                    <a:pt x="999073" y="30845"/>
                  </a:lnTo>
                  <a:lnTo>
                    <a:pt x="954239" y="41731"/>
                  </a:lnTo>
                  <a:lnTo>
                    <a:pt x="910036" y="54176"/>
                  </a:lnTo>
                  <a:lnTo>
                    <a:pt x="866495" y="68149"/>
                  </a:lnTo>
                  <a:lnTo>
                    <a:pt x="823648" y="83620"/>
                  </a:lnTo>
                  <a:lnTo>
                    <a:pt x="781524" y="100556"/>
                  </a:lnTo>
                  <a:lnTo>
                    <a:pt x="740155" y="118928"/>
                  </a:lnTo>
                  <a:lnTo>
                    <a:pt x="699572" y="138704"/>
                  </a:lnTo>
                  <a:lnTo>
                    <a:pt x="659805" y="159854"/>
                  </a:lnTo>
                  <a:lnTo>
                    <a:pt x="620887" y="182346"/>
                  </a:lnTo>
                  <a:lnTo>
                    <a:pt x="582846" y="206150"/>
                  </a:lnTo>
                  <a:lnTo>
                    <a:pt x="545716" y="231235"/>
                  </a:lnTo>
                  <a:lnTo>
                    <a:pt x="509526" y="257569"/>
                  </a:lnTo>
                  <a:lnTo>
                    <a:pt x="474307" y="285122"/>
                  </a:lnTo>
                  <a:lnTo>
                    <a:pt x="440090" y="313863"/>
                  </a:lnTo>
                  <a:lnTo>
                    <a:pt x="406907" y="343761"/>
                  </a:lnTo>
                  <a:lnTo>
                    <a:pt x="374788" y="374785"/>
                  </a:lnTo>
                  <a:lnTo>
                    <a:pt x="343764" y="406904"/>
                  </a:lnTo>
                  <a:lnTo>
                    <a:pt x="313866" y="440087"/>
                  </a:lnTo>
                  <a:lnTo>
                    <a:pt x="285125" y="474303"/>
                  </a:lnTo>
                  <a:lnTo>
                    <a:pt x="257571" y="509522"/>
                  </a:lnTo>
                  <a:lnTo>
                    <a:pt x="231237" y="545712"/>
                  </a:lnTo>
                  <a:lnTo>
                    <a:pt x="206152" y="582843"/>
                  </a:lnTo>
                  <a:lnTo>
                    <a:pt x="182348" y="620883"/>
                  </a:lnTo>
                  <a:lnTo>
                    <a:pt x="159856" y="659802"/>
                  </a:lnTo>
                  <a:lnTo>
                    <a:pt x="138706" y="699569"/>
                  </a:lnTo>
                  <a:lnTo>
                    <a:pt x="118930" y="740152"/>
                  </a:lnTo>
                  <a:lnTo>
                    <a:pt x="100558" y="781521"/>
                  </a:lnTo>
                  <a:lnTo>
                    <a:pt x="83621" y="823645"/>
                  </a:lnTo>
                  <a:lnTo>
                    <a:pt x="68150" y="866493"/>
                  </a:lnTo>
                  <a:lnTo>
                    <a:pt x="54177" y="910034"/>
                  </a:lnTo>
                  <a:lnTo>
                    <a:pt x="41732" y="954238"/>
                  </a:lnTo>
                  <a:lnTo>
                    <a:pt x="30845" y="999072"/>
                  </a:lnTo>
                  <a:lnTo>
                    <a:pt x="21549" y="1044507"/>
                  </a:lnTo>
                  <a:lnTo>
                    <a:pt x="13874" y="1090511"/>
                  </a:lnTo>
                  <a:lnTo>
                    <a:pt x="7850" y="1137053"/>
                  </a:lnTo>
                  <a:lnTo>
                    <a:pt x="3509" y="1184103"/>
                  </a:lnTo>
                  <a:lnTo>
                    <a:pt x="882" y="1231630"/>
                  </a:lnTo>
                  <a:lnTo>
                    <a:pt x="0" y="1279602"/>
                  </a:lnTo>
                  <a:lnTo>
                    <a:pt x="882" y="1327574"/>
                  </a:lnTo>
                  <a:lnTo>
                    <a:pt x="3509" y="1375101"/>
                  </a:lnTo>
                  <a:lnTo>
                    <a:pt x="7850" y="1422151"/>
                  </a:lnTo>
                  <a:lnTo>
                    <a:pt x="13874" y="1468693"/>
                  </a:lnTo>
                  <a:lnTo>
                    <a:pt x="21549" y="1514697"/>
                  </a:lnTo>
                  <a:lnTo>
                    <a:pt x="30845" y="1560132"/>
                  </a:lnTo>
                  <a:lnTo>
                    <a:pt x="41731" y="1604966"/>
                  </a:lnTo>
                  <a:lnTo>
                    <a:pt x="54176" y="1649169"/>
                  </a:lnTo>
                  <a:lnTo>
                    <a:pt x="68149" y="1692710"/>
                  </a:lnTo>
                  <a:lnTo>
                    <a:pt x="83620" y="1735558"/>
                  </a:lnTo>
                  <a:lnTo>
                    <a:pt x="100556" y="1777682"/>
                  </a:lnTo>
                  <a:lnTo>
                    <a:pt x="118928" y="1819051"/>
                  </a:lnTo>
                  <a:lnTo>
                    <a:pt x="138704" y="1859635"/>
                  </a:lnTo>
                  <a:lnTo>
                    <a:pt x="159854" y="1899401"/>
                  </a:lnTo>
                  <a:lnTo>
                    <a:pt x="182346" y="1938320"/>
                  </a:lnTo>
                  <a:lnTo>
                    <a:pt x="206150" y="1976360"/>
                  </a:lnTo>
                  <a:lnTo>
                    <a:pt x="231234" y="2013491"/>
                  </a:lnTo>
                  <a:lnTo>
                    <a:pt x="257569" y="2049682"/>
                  </a:lnTo>
                  <a:lnTo>
                    <a:pt x="285122" y="2084900"/>
                  </a:lnTo>
                  <a:lnTo>
                    <a:pt x="313863" y="2119117"/>
                  </a:lnTo>
                  <a:lnTo>
                    <a:pt x="343760" y="2152300"/>
                  </a:lnTo>
                  <a:lnTo>
                    <a:pt x="374784" y="2184419"/>
                  </a:lnTo>
                  <a:lnTo>
                    <a:pt x="406903" y="2215444"/>
                  </a:lnTo>
                  <a:lnTo>
                    <a:pt x="440086" y="2245342"/>
                  </a:lnTo>
                  <a:lnTo>
                    <a:pt x="474303" y="2274083"/>
                  </a:lnTo>
                  <a:lnTo>
                    <a:pt x="509522" y="2301636"/>
                  </a:lnTo>
                  <a:lnTo>
                    <a:pt x="545712" y="2327970"/>
                  </a:lnTo>
                  <a:lnTo>
                    <a:pt x="582842" y="2353055"/>
                  </a:lnTo>
                  <a:lnTo>
                    <a:pt x="620882" y="2376859"/>
                  </a:lnTo>
                  <a:lnTo>
                    <a:pt x="659801" y="2399351"/>
                  </a:lnTo>
                  <a:lnTo>
                    <a:pt x="699568" y="2420501"/>
                  </a:lnTo>
                  <a:lnTo>
                    <a:pt x="740151" y="2440277"/>
                  </a:lnTo>
                  <a:lnTo>
                    <a:pt x="781520" y="2458649"/>
                  </a:lnTo>
                  <a:lnTo>
                    <a:pt x="823644" y="2475586"/>
                  </a:lnTo>
                  <a:lnTo>
                    <a:pt x="866492" y="2491056"/>
                  </a:lnTo>
                  <a:lnTo>
                    <a:pt x="910033" y="2505030"/>
                  </a:lnTo>
                  <a:lnTo>
                    <a:pt x="954236" y="2517475"/>
                  </a:lnTo>
                  <a:lnTo>
                    <a:pt x="999070" y="2528361"/>
                  </a:lnTo>
                  <a:lnTo>
                    <a:pt x="1044505" y="2537657"/>
                  </a:lnTo>
                  <a:lnTo>
                    <a:pt x="1090509" y="2545333"/>
                  </a:lnTo>
                  <a:lnTo>
                    <a:pt x="1137051" y="2551356"/>
                  </a:lnTo>
                  <a:lnTo>
                    <a:pt x="1184101" y="2555697"/>
                  </a:lnTo>
                  <a:lnTo>
                    <a:pt x="1231627" y="2558324"/>
                  </a:lnTo>
                  <a:lnTo>
                    <a:pt x="1279600" y="2559207"/>
                  </a:lnTo>
                  <a:lnTo>
                    <a:pt x="1327572" y="2558324"/>
                  </a:lnTo>
                  <a:lnTo>
                    <a:pt x="1375098" y="2555697"/>
                  </a:lnTo>
                  <a:lnTo>
                    <a:pt x="1422148" y="2551356"/>
                  </a:lnTo>
                  <a:lnTo>
                    <a:pt x="1468690" y="2545333"/>
                  </a:lnTo>
                  <a:lnTo>
                    <a:pt x="1514695" y="2537657"/>
                  </a:lnTo>
                  <a:lnTo>
                    <a:pt x="1560129" y="2528361"/>
                  </a:lnTo>
                  <a:lnTo>
                    <a:pt x="1604964" y="2517475"/>
                  </a:lnTo>
                  <a:lnTo>
                    <a:pt x="1649167" y="2505030"/>
                  </a:lnTo>
                  <a:lnTo>
                    <a:pt x="1692708" y="2491056"/>
                  </a:lnTo>
                  <a:lnTo>
                    <a:pt x="1735556" y="2475586"/>
                  </a:lnTo>
                  <a:lnTo>
                    <a:pt x="1777681" y="2458649"/>
                  </a:lnTo>
                  <a:lnTo>
                    <a:pt x="1819050" y="2440277"/>
                  </a:lnTo>
                  <a:lnTo>
                    <a:pt x="1859633" y="2420501"/>
                  </a:lnTo>
                  <a:lnTo>
                    <a:pt x="1899400" y="2399351"/>
                  </a:lnTo>
                  <a:lnTo>
                    <a:pt x="1938319" y="2376859"/>
                  </a:lnTo>
                  <a:lnTo>
                    <a:pt x="1976359" y="2353055"/>
                  </a:lnTo>
                  <a:lnTo>
                    <a:pt x="2013490" y="2327970"/>
                  </a:lnTo>
                  <a:lnTo>
                    <a:pt x="2049681" y="2301636"/>
                  </a:lnTo>
                  <a:lnTo>
                    <a:pt x="2084900" y="2274083"/>
                  </a:lnTo>
                  <a:lnTo>
                    <a:pt x="2119117" y="2245342"/>
                  </a:lnTo>
                  <a:lnTo>
                    <a:pt x="2152300" y="2215444"/>
                  </a:lnTo>
                  <a:lnTo>
                    <a:pt x="2184419" y="2184419"/>
                  </a:lnTo>
                  <a:lnTo>
                    <a:pt x="2215444" y="2152300"/>
                  </a:lnTo>
                  <a:lnTo>
                    <a:pt x="2245342" y="2119117"/>
                  </a:lnTo>
                  <a:lnTo>
                    <a:pt x="2274083" y="2084900"/>
                  </a:lnTo>
                  <a:lnTo>
                    <a:pt x="2301636" y="2049682"/>
                  </a:lnTo>
                  <a:lnTo>
                    <a:pt x="2327971" y="2013491"/>
                  </a:lnTo>
                  <a:lnTo>
                    <a:pt x="2353055" y="1976360"/>
                  </a:lnTo>
                  <a:lnTo>
                    <a:pt x="2376860" y="1938320"/>
                  </a:lnTo>
                  <a:lnTo>
                    <a:pt x="2399352" y="1899401"/>
                  </a:lnTo>
                  <a:lnTo>
                    <a:pt x="2420502" y="1859635"/>
                  </a:lnTo>
                  <a:lnTo>
                    <a:pt x="2440278" y="1819051"/>
                  </a:lnTo>
                  <a:lnTo>
                    <a:pt x="2458651" y="1777682"/>
                  </a:lnTo>
                  <a:lnTo>
                    <a:pt x="2475587" y="1735558"/>
                  </a:lnTo>
                  <a:lnTo>
                    <a:pt x="2491058" y="1692710"/>
                  </a:lnTo>
                  <a:lnTo>
                    <a:pt x="2505031" y="1649169"/>
                  </a:lnTo>
                  <a:lnTo>
                    <a:pt x="2517477" y="1604966"/>
                  </a:lnTo>
                  <a:lnTo>
                    <a:pt x="2528363" y="1560132"/>
                  </a:lnTo>
                  <a:lnTo>
                    <a:pt x="2537659" y="1514697"/>
                  </a:lnTo>
                  <a:lnTo>
                    <a:pt x="2545334" y="1468693"/>
                  </a:lnTo>
                  <a:lnTo>
                    <a:pt x="2551358" y="1422151"/>
                  </a:lnTo>
                  <a:lnTo>
                    <a:pt x="2555699" y="1375101"/>
                  </a:lnTo>
                  <a:lnTo>
                    <a:pt x="2558326" y="1327574"/>
                  </a:lnTo>
                  <a:lnTo>
                    <a:pt x="2559209" y="1279602"/>
                  </a:lnTo>
                  <a:lnTo>
                    <a:pt x="2558326" y="1231630"/>
                  </a:lnTo>
                  <a:lnTo>
                    <a:pt x="2555699" y="1184103"/>
                  </a:lnTo>
                  <a:lnTo>
                    <a:pt x="2551358" y="1137053"/>
                  </a:lnTo>
                  <a:lnTo>
                    <a:pt x="2545334" y="1090511"/>
                  </a:lnTo>
                  <a:lnTo>
                    <a:pt x="2537659" y="1044507"/>
                  </a:lnTo>
                  <a:lnTo>
                    <a:pt x="2528363" y="999072"/>
                  </a:lnTo>
                  <a:lnTo>
                    <a:pt x="2517477" y="954238"/>
                  </a:lnTo>
                  <a:lnTo>
                    <a:pt x="2505031" y="910034"/>
                  </a:lnTo>
                  <a:lnTo>
                    <a:pt x="2491058" y="866493"/>
                  </a:lnTo>
                  <a:lnTo>
                    <a:pt x="2475587" y="823645"/>
                  </a:lnTo>
                  <a:lnTo>
                    <a:pt x="2458651" y="781521"/>
                  </a:lnTo>
                  <a:lnTo>
                    <a:pt x="2440278" y="740152"/>
                  </a:lnTo>
                  <a:lnTo>
                    <a:pt x="2420502" y="699569"/>
                  </a:lnTo>
                  <a:lnTo>
                    <a:pt x="2399352" y="659802"/>
                  </a:lnTo>
                  <a:lnTo>
                    <a:pt x="2376860" y="620883"/>
                  </a:lnTo>
                  <a:lnTo>
                    <a:pt x="2353055" y="582843"/>
                  </a:lnTo>
                  <a:lnTo>
                    <a:pt x="2327971" y="545712"/>
                  </a:lnTo>
                  <a:lnTo>
                    <a:pt x="2301636" y="509522"/>
                  </a:lnTo>
                  <a:lnTo>
                    <a:pt x="2274083" y="474303"/>
                  </a:lnTo>
                  <a:lnTo>
                    <a:pt x="2245342" y="440087"/>
                  </a:lnTo>
                  <a:lnTo>
                    <a:pt x="2215444" y="406904"/>
                  </a:lnTo>
                  <a:lnTo>
                    <a:pt x="2184419" y="374785"/>
                  </a:lnTo>
                  <a:lnTo>
                    <a:pt x="2152300" y="343761"/>
                  </a:lnTo>
                  <a:lnTo>
                    <a:pt x="2119117" y="313863"/>
                  </a:lnTo>
                  <a:lnTo>
                    <a:pt x="2084900" y="285122"/>
                  </a:lnTo>
                  <a:lnTo>
                    <a:pt x="2049681" y="257569"/>
                  </a:lnTo>
                  <a:lnTo>
                    <a:pt x="2013490" y="231235"/>
                  </a:lnTo>
                  <a:lnTo>
                    <a:pt x="1976359" y="206150"/>
                  </a:lnTo>
                  <a:lnTo>
                    <a:pt x="1938319" y="182346"/>
                  </a:lnTo>
                  <a:lnTo>
                    <a:pt x="1899400" y="159854"/>
                  </a:lnTo>
                  <a:lnTo>
                    <a:pt x="1859633" y="138704"/>
                  </a:lnTo>
                  <a:lnTo>
                    <a:pt x="1819050" y="118928"/>
                  </a:lnTo>
                  <a:lnTo>
                    <a:pt x="1777681" y="100556"/>
                  </a:lnTo>
                  <a:lnTo>
                    <a:pt x="1735556" y="83620"/>
                  </a:lnTo>
                  <a:lnTo>
                    <a:pt x="1692708" y="68149"/>
                  </a:lnTo>
                  <a:lnTo>
                    <a:pt x="1649167" y="54176"/>
                  </a:lnTo>
                  <a:lnTo>
                    <a:pt x="1604964" y="41731"/>
                  </a:lnTo>
                  <a:lnTo>
                    <a:pt x="1560129" y="30845"/>
                  </a:lnTo>
                  <a:lnTo>
                    <a:pt x="1514695" y="21549"/>
                  </a:lnTo>
                  <a:lnTo>
                    <a:pt x="1468690" y="13874"/>
                  </a:lnTo>
                  <a:lnTo>
                    <a:pt x="1422148" y="7850"/>
                  </a:lnTo>
                  <a:lnTo>
                    <a:pt x="1375098" y="3509"/>
                  </a:lnTo>
                  <a:lnTo>
                    <a:pt x="1327572" y="882"/>
                  </a:lnTo>
                  <a:lnTo>
                    <a:pt x="1279600" y="0"/>
                  </a:lnTo>
                  <a:close/>
                </a:path>
              </a:pathLst>
            </a:custGeom>
            <a:solidFill>
              <a:srgbClr val="C31919">
                <a:alpha val="1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5" name="object 15" descr=""/>
            <p:cNvSpPr/>
            <p:nvPr/>
          </p:nvSpPr>
          <p:spPr>
            <a:xfrm>
              <a:off x="11158043" y="378368"/>
              <a:ext cx="2559685" cy="2559685"/>
            </a:xfrm>
            <a:custGeom>
              <a:avLst/>
              <a:gdLst/>
              <a:ahLst/>
              <a:cxnLst/>
              <a:rect l="l" t="t" r="r" b="b"/>
              <a:pathLst>
                <a:path w="2559684" h="2559685">
                  <a:moveTo>
                    <a:pt x="1279604" y="0"/>
                  </a:moveTo>
                  <a:lnTo>
                    <a:pt x="1327576" y="882"/>
                  </a:lnTo>
                  <a:lnTo>
                    <a:pt x="1375102" y="3509"/>
                  </a:lnTo>
                  <a:lnTo>
                    <a:pt x="1422152" y="7850"/>
                  </a:lnTo>
                  <a:lnTo>
                    <a:pt x="1468695" y="13874"/>
                  </a:lnTo>
                  <a:lnTo>
                    <a:pt x="1514699" y="21549"/>
                  </a:lnTo>
                  <a:lnTo>
                    <a:pt x="1560133" y="30845"/>
                  </a:lnTo>
                  <a:lnTo>
                    <a:pt x="1604968" y="41732"/>
                  </a:lnTo>
                  <a:lnTo>
                    <a:pt x="1649171" y="54177"/>
                  </a:lnTo>
                  <a:lnTo>
                    <a:pt x="1692712" y="68150"/>
                  </a:lnTo>
                  <a:lnTo>
                    <a:pt x="1735560" y="83620"/>
                  </a:lnTo>
                  <a:lnTo>
                    <a:pt x="1777684" y="100557"/>
                  </a:lnTo>
                  <a:lnTo>
                    <a:pt x="1819053" y="118929"/>
                  </a:lnTo>
                  <a:lnTo>
                    <a:pt x="1859636" y="138706"/>
                  </a:lnTo>
                  <a:lnTo>
                    <a:pt x="1899403" y="159855"/>
                  </a:lnTo>
                  <a:lnTo>
                    <a:pt x="1938322" y="182348"/>
                  </a:lnTo>
                  <a:lnTo>
                    <a:pt x="1976362" y="206152"/>
                  </a:lnTo>
                  <a:lnTo>
                    <a:pt x="2013493" y="231236"/>
                  </a:lnTo>
                  <a:lnTo>
                    <a:pt x="2049683" y="257571"/>
                  </a:lnTo>
                  <a:lnTo>
                    <a:pt x="2084902" y="285124"/>
                  </a:lnTo>
                  <a:lnTo>
                    <a:pt x="2119119" y="313865"/>
                  </a:lnTo>
                  <a:lnTo>
                    <a:pt x="2152302" y="343763"/>
                  </a:lnTo>
                  <a:lnTo>
                    <a:pt x="2184421" y="374787"/>
                  </a:lnTo>
                  <a:lnTo>
                    <a:pt x="2215445" y="406906"/>
                  </a:lnTo>
                  <a:lnTo>
                    <a:pt x="2245343" y="440089"/>
                  </a:lnTo>
                  <a:lnTo>
                    <a:pt x="2274084" y="474306"/>
                  </a:lnTo>
                  <a:lnTo>
                    <a:pt x="2301637" y="509525"/>
                  </a:lnTo>
                  <a:lnTo>
                    <a:pt x="2327972" y="545715"/>
                  </a:lnTo>
                  <a:lnTo>
                    <a:pt x="2353056" y="582846"/>
                  </a:lnTo>
                  <a:lnTo>
                    <a:pt x="2376860" y="620886"/>
                  </a:lnTo>
                  <a:lnTo>
                    <a:pt x="2399353" y="659805"/>
                  </a:lnTo>
                  <a:lnTo>
                    <a:pt x="2420503" y="699572"/>
                  </a:lnTo>
                  <a:lnTo>
                    <a:pt x="2440279" y="740155"/>
                  </a:lnTo>
                  <a:lnTo>
                    <a:pt x="2458651" y="781524"/>
                  </a:lnTo>
                  <a:lnTo>
                    <a:pt x="2475588" y="823648"/>
                  </a:lnTo>
                  <a:lnTo>
                    <a:pt x="2491058" y="866496"/>
                  </a:lnTo>
                  <a:lnTo>
                    <a:pt x="2505031" y="910037"/>
                  </a:lnTo>
                  <a:lnTo>
                    <a:pt x="2517477" y="954241"/>
                  </a:lnTo>
                  <a:lnTo>
                    <a:pt x="2528363" y="999075"/>
                  </a:lnTo>
                  <a:lnTo>
                    <a:pt x="2537659" y="1044509"/>
                  </a:lnTo>
                  <a:lnTo>
                    <a:pt x="2545334" y="1090513"/>
                  </a:lnTo>
                  <a:lnTo>
                    <a:pt x="2551358" y="1137056"/>
                  </a:lnTo>
                  <a:lnTo>
                    <a:pt x="2555699" y="1184106"/>
                  </a:lnTo>
                  <a:lnTo>
                    <a:pt x="2558326" y="1231632"/>
                  </a:lnTo>
                  <a:lnTo>
                    <a:pt x="2559209" y="1279604"/>
                  </a:lnTo>
                  <a:lnTo>
                    <a:pt x="2558326" y="1327576"/>
                  </a:lnTo>
                  <a:lnTo>
                    <a:pt x="2555699" y="1375102"/>
                  </a:lnTo>
                  <a:lnTo>
                    <a:pt x="2551358" y="1422152"/>
                  </a:lnTo>
                  <a:lnTo>
                    <a:pt x="2545334" y="1468695"/>
                  </a:lnTo>
                  <a:lnTo>
                    <a:pt x="2537659" y="1514699"/>
                  </a:lnTo>
                  <a:lnTo>
                    <a:pt x="2528363" y="1560133"/>
                  </a:lnTo>
                  <a:lnTo>
                    <a:pt x="2517477" y="1604968"/>
                  </a:lnTo>
                  <a:lnTo>
                    <a:pt x="2505031" y="1649171"/>
                  </a:lnTo>
                  <a:lnTo>
                    <a:pt x="2491058" y="1692712"/>
                  </a:lnTo>
                  <a:lnTo>
                    <a:pt x="2475588" y="1735560"/>
                  </a:lnTo>
                  <a:lnTo>
                    <a:pt x="2458651" y="1777684"/>
                  </a:lnTo>
                  <a:lnTo>
                    <a:pt x="2440279" y="1819053"/>
                  </a:lnTo>
                  <a:lnTo>
                    <a:pt x="2420503" y="1859636"/>
                  </a:lnTo>
                  <a:lnTo>
                    <a:pt x="2399353" y="1899403"/>
                  </a:lnTo>
                  <a:lnTo>
                    <a:pt x="2376860" y="1938322"/>
                  </a:lnTo>
                  <a:lnTo>
                    <a:pt x="2353056" y="1976362"/>
                  </a:lnTo>
                  <a:lnTo>
                    <a:pt x="2327972" y="2013493"/>
                  </a:lnTo>
                  <a:lnTo>
                    <a:pt x="2301637" y="2049683"/>
                  </a:lnTo>
                  <a:lnTo>
                    <a:pt x="2274084" y="2084902"/>
                  </a:lnTo>
                  <a:lnTo>
                    <a:pt x="2245343" y="2119119"/>
                  </a:lnTo>
                  <a:lnTo>
                    <a:pt x="2215445" y="2152302"/>
                  </a:lnTo>
                  <a:lnTo>
                    <a:pt x="2184421" y="2184421"/>
                  </a:lnTo>
                  <a:lnTo>
                    <a:pt x="2152302" y="2215445"/>
                  </a:lnTo>
                  <a:lnTo>
                    <a:pt x="2119119" y="2245343"/>
                  </a:lnTo>
                  <a:lnTo>
                    <a:pt x="2084902" y="2274084"/>
                  </a:lnTo>
                  <a:lnTo>
                    <a:pt x="2049683" y="2301637"/>
                  </a:lnTo>
                  <a:lnTo>
                    <a:pt x="2013493" y="2327972"/>
                  </a:lnTo>
                  <a:lnTo>
                    <a:pt x="1976362" y="2353056"/>
                  </a:lnTo>
                  <a:lnTo>
                    <a:pt x="1938322" y="2376860"/>
                  </a:lnTo>
                  <a:lnTo>
                    <a:pt x="1899403" y="2399353"/>
                  </a:lnTo>
                  <a:lnTo>
                    <a:pt x="1859636" y="2420503"/>
                  </a:lnTo>
                  <a:lnTo>
                    <a:pt x="1819053" y="2440279"/>
                  </a:lnTo>
                  <a:lnTo>
                    <a:pt x="1777684" y="2458651"/>
                  </a:lnTo>
                  <a:lnTo>
                    <a:pt x="1735560" y="2475588"/>
                  </a:lnTo>
                  <a:lnTo>
                    <a:pt x="1692712" y="2491058"/>
                  </a:lnTo>
                  <a:lnTo>
                    <a:pt x="1649171" y="2505031"/>
                  </a:lnTo>
                  <a:lnTo>
                    <a:pt x="1604967" y="2517477"/>
                  </a:lnTo>
                  <a:lnTo>
                    <a:pt x="1560133" y="2528363"/>
                  </a:lnTo>
                  <a:lnTo>
                    <a:pt x="1514698" y="2537659"/>
                  </a:lnTo>
                  <a:lnTo>
                    <a:pt x="1468695" y="2545334"/>
                  </a:lnTo>
                  <a:lnTo>
                    <a:pt x="1422152" y="2551358"/>
                  </a:lnTo>
                  <a:lnTo>
                    <a:pt x="1375102" y="2555699"/>
                  </a:lnTo>
                  <a:lnTo>
                    <a:pt x="1327576" y="2558326"/>
                  </a:lnTo>
                  <a:lnTo>
                    <a:pt x="1279604" y="2559209"/>
                  </a:lnTo>
                  <a:lnTo>
                    <a:pt x="1231632" y="2558326"/>
                  </a:lnTo>
                  <a:lnTo>
                    <a:pt x="1184106" y="2555699"/>
                  </a:lnTo>
                  <a:lnTo>
                    <a:pt x="1137056" y="2551358"/>
                  </a:lnTo>
                  <a:lnTo>
                    <a:pt x="1090513" y="2545334"/>
                  </a:lnTo>
                  <a:lnTo>
                    <a:pt x="1044509" y="2537659"/>
                  </a:lnTo>
                  <a:lnTo>
                    <a:pt x="999075" y="2528363"/>
                  </a:lnTo>
                  <a:lnTo>
                    <a:pt x="954240" y="2517477"/>
                  </a:lnTo>
                  <a:lnTo>
                    <a:pt x="910037" y="2505031"/>
                  </a:lnTo>
                  <a:lnTo>
                    <a:pt x="866496" y="2491058"/>
                  </a:lnTo>
                  <a:lnTo>
                    <a:pt x="823648" y="2475588"/>
                  </a:lnTo>
                  <a:lnTo>
                    <a:pt x="781524" y="2458651"/>
                  </a:lnTo>
                  <a:lnTo>
                    <a:pt x="740155" y="2440279"/>
                  </a:lnTo>
                  <a:lnTo>
                    <a:pt x="699572" y="2420503"/>
                  </a:lnTo>
                  <a:lnTo>
                    <a:pt x="659805" y="2399353"/>
                  </a:lnTo>
                  <a:lnTo>
                    <a:pt x="620886" y="2376860"/>
                  </a:lnTo>
                  <a:lnTo>
                    <a:pt x="582846" y="2353056"/>
                  </a:lnTo>
                  <a:lnTo>
                    <a:pt x="545715" y="2327972"/>
                  </a:lnTo>
                  <a:lnTo>
                    <a:pt x="509525" y="2301637"/>
                  </a:lnTo>
                  <a:lnTo>
                    <a:pt x="474306" y="2274084"/>
                  </a:lnTo>
                  <a:lnTo>
                    <a:pt x="440089" y="2245343"/>
                  </a:lnTo>
                  <a:lnTo>
                    <a:pt x="406906" y="2215445"/>
                  </a:lnTo>
                  <a:lnTo>
                    <a:pt x="374787" y="2184421"/>
                  </a:lnTo>
                  <a:lnTo>
                    <a:pt x="343763" y="2152302"/>
                  </a:lnTo>
                  <a:lnTo>
                    <a:pt x="313865" y="2119119"/>
                  </a:lnTo>
                  <a:lnTo>
                    <a:pt x="285124" y="2084902"/>
                  </a:lnTo>
                  <a:lnTo>
                    <a:pt x="257571" y="2049683"/>
                  </a:lnTo>
                  <a:lnTo>
                    <a:pt x="231236" y="2013493"/>
                  </a:lnTo>
                  <a:lnTo>
                    <a:pt x="206152" y="1976362"/>
                  </a:lnTo>
                  <a:lnTo>
                    <a:pt x="182348" y="1938322"/>
                  </a:lnTo>
                  <a:lnTo>
                    <a:pt x="159855" y="1899403"/>
                  </a:lnTo>
                  <a:lnTo>
                    <a:pt x="138706" y="1859636"/>
                  </a:lnTo>
                  <a:lnTo>
                    <a:pt x="118929" y="1819053"/>
                  </a:lnTo>
                  <a:lnTo>
                    <a:pt x="100557" y="1777684"/>
                  </a:lnTo>
                  <a:lnTo>
                    <a:pt x="83620" y="1735560"/>
                  </a:lnTo>
                  <a:lnTo>
                    <a:pt x="68150" y="1692712"/>
                  </a:lnTo>
                  <a:lnTo>
                    <a:pt x="54177" y="1649171"/>
                  </a:lnTo>
                  <a:lnTo>
                    <a:pt x="41731" y="1604967"/>
                  </a:lnTo>
                  <a:lnTo>
                    <a:pt x="30845" y="1560133"/>
                  </a:lnTo>
                  <a:lnTo>
                    <a:pt x="21549" y="1514698"/>
                  </a:lnTo>
                  <a:lnTo>
                    <a:pt x="13874" y="1468695"/>
                  </a:lnTo>
                  <a:lnTo>
                    <a:pt x="7850" y="1422152"/>
                  </a:lnTo>
                  <a:lnTo>
                    <a:pt x="3509" y="1375102"/>
                  </a:lnTo>
                  <a:lnTo>
                    <a:pt x="882" y="1327576"/>
                  </a:lnTo>
                  <a:lnTo>
                    <a:pt x="0" y="1279604"/>
                  </a:lnTo>
                  <a:lnTo>
                    <a:pt x="882" y="1231632"/>
                  </a:lnTo>
                  <a:lnTo>
                    <a:pt x="3509" y="1184106"/>
                  </a:lnTo>
                  <a:lnTo>
                    <a:pt x="7850" y="1137056"/>
                  </a:lnTo>
                  <a:lnTo>
                    <a:pt x="13874" y="1090513"/>
                  </a:lnTo>
                  <a:lnTo>
                    <a:pt x="21549" y="1044509"/>
                  </a:lnTo>
                  <a:lnTo>
                    <a:pt x="30845" y="999075"/>
                  </a:lnTo>
                  <a:lnTo>
                    <a:pt x="41732" y="954240"/>
                  </a:lnTo>
                  <a:lnTo>
                    <a:pt x="54177" y="910037"/>
                  </a:lnTo>
                  <a:lnTo>
                    <a:pt x="68150" y="866496"/>
                  </a:lnTo>
                  <a:lnTo>
                    <a:pt x="83620" y="823648"/>
                  </a:lnTo>
                  <a:lnTo>
                    <a:pt x="100557" y="781524"/>
                  </a:lnTo>
                  <a:lnTo>
                    <a:pt x="118929" y="740155"/>
                  </a:lnTo>
                  <a:lnTo>
                    <a:pt x="138706" y="699572"/>
                  </a:lnTo>
                  <a:lnTo>
                    <a:pt x="159855" y="659805"/>
                  </a:lnTo>
                  <a:lnTo>
                    <a:pt x="182348" y="620886"/>
                  </a:lnTo>
                  <a:lnTo>
                    <a:pt x="206152" y="582846"/>
                  </a:lnTo>
                  <a:lnTo>
                    <a:pt x="231236" y="545715"/>
                  </a:lnTo>
                  <a:lnTo>
                    <a:pt x="257571" y="509525"/>
                  </a:lnTo>
                  <a:lnTo>
                    <a:pt x="285124" y="474306"/>
                  </a:lnTo>
                  <a:lnTo>
                    <a:pt x="313865" y="440089"/>
                  </a:lnTo>
                  <a:lnTo>
                    <a:pt x="343763" y="406906"/>
                  </a:lnTo>
                  <a:lnTo>
                    <a:pt x="374787" y="374787"/>
                  </a:lnTo>
                  <a:lnTo>
                    <a:pt x="406906" y="343763"/>
                  </a:lnTo>
                  <a:lnTo>
                    <a:pt x="440089" y="313865"/>
                  </a:lnTo>
                  <a:lnTo>
                    <a:pt x="474306" y="285124"/>
                  </a:lnTo>
                  <a:lnTo>
                    <a:pt x="509525" y="257571"/>
                  </a:lnTo>
                  <a:lnTo>
                    <a:pt x="545715" y="231236"/>
                  </a:lnTo>
                  <a:lnTo>
                    <a:pt x="582846" y="206152"/>
                  </a:lnTo>
                  <a:lnTo>
                    <a:pt x="620886" y="182348"/>
                  </a:lnTo>
                  <a:lnTo>
                    <a:pt x="659805" y="159855"/>
                  </a:lnTo>
                  <a:lnTo>
                    <a:pt x="699572" y="138706"/>
                  </a:lnTo>
                  <a:lnTo>
                    <a:pt x="740155" y="118929"/>
                  </a:lnTo>
                  <a:lnTo>
                    <a:pt x="781524" y="100557"/>
                  </a:lnTo>
                  <a:lnTo>
                    <a:pt x="823648" y="83620"/>
                  </a:lnTo>
                  <a:lnTo>
                    <a:pt x="866496" y="68150"/>
                  </a:lnTo>
                  <a:lnTo>
                    <a:pt x="910037" y="54177"/>
                  </a:lnTo>
                  <a:lnTo>
                    <a:pt x="954241" y="41732"/>
                  </a:lnTo>
                  <a:lnTo>
                    <a:pt x="999075" y="30845"/>
                  </a:lnTo>
                  <a:lnTo>
                    <a:pt x="1044509" y="21549"/>
                  </a:lnTo>
                  <a:lnTo>
                    <a:pt x="1090513" y="13874"/>
                  </a:lnTo>
                  <a:lnTo>
                    <a:pt x="1137056" y="7850"/>
                  </a:lnTo>
                  <a:lnTo>
                    <a:pt x="1184106" y="3509"/>
                  </a:lnTo>
                  <a:lnTo>
                    <a:pt x="1231632" y="882"/>
                  </a:lnTo>
                  <a:lnTo>
                    <a:pt x="1279604" y="0"/>
                  </a:lnTo>
                </a:path>
              </a:pathLst>
            </a:custGeom>
            <a:ln w="29105">
              <a:solidFill>
                <a:srgbClr val="C31919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6" name="object 16" descr=""/>
          <p:cNvSpPr txBox="1"/>
          <p:nvPr/>
        </p:nvSpPr>
        <p:spPr>
          <a:xfrm>
            <a:off x="8286582" y="10021275"/>
            <a:ext cx="3531870" cy="18288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000">
                <a:solidFill>
                  <a:srgbClr val="FFFFFF"/>
                </a:solidFill>
                <a:latin typeface="Roboto"/>
                <a:cs typeface="Roboto"/>
              </a:rPr>
              <a:t>©2023</a:t>
            </a:r>
            <a:r>
              <a:rPr dirty="0" sz="1000" spc="29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000">
                <a:solidFill>
                  <a:srgbClr val="FFFFFF"/>
                </a:solidFill>
                <a:latin typeface="Roboto"/>
                <a:cs typeface="Roboto"/>
              </a:rPr>
              <a:t>Proprietary</a:t>
            </a:r>
            <a:r>
              <a:rPr dirty="0" sz="1000" spc="29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000">
                <a:solidFill>
                  <a:srgbClr val="FFFFFF"/>
                </a:solidFill>
                <a:latin typeface="Roboto"/>
                <a:cs typeface="Roboto"/>
              </a:rPr>
              <a:t>and</a:t>
            </a:r>
            <a:r>
              <a:rPr dirty="0" sz="1000" spc="29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000">
                <a:solidFill>
                  <a:srgbClr val="FFFFFF"/>
                </a:solidFill>
                <a:latin typeface="Roboto"/>
                <a:cs typeface="Roboto"/>
              </a:rPr>
              <a:t>Confidential.</a:t>
            </a:r>
            <a:r>
              <a:rPr dirty="0" sz="1000" spc="29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000">
                <a:solidFill>
                  <a:srgbClr val="FFFFFF"/>
                </a:solidFill>
                <a:latin typeface="Roboto"/>
                <a:cs typeface="Roboto"/>
              </a:rPr>
              <a:t>All</a:t>
            </a:r>
            <a:r>
              <a:rPr dirty="0" sz="1000" spc="29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000">
                <a:solidFill>
                  <a:srgbClr val="FFFFFF"/>
                </a:solidFill>
                <a:latin typeface="Roboto"/>
                <a:cs typeface="Roboto"/>
              </a:rPr>
              <a:t>Rights</a:t>
            </a:r>
            <a:r>
              <a:rPr dirty="0" sz="1000" spc="29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000" spc="-10">
                <a:solidFill>
                  <a:srgbClr val="FFFFFF"/>
                </a:solidFill>
                <a:latin typeface="Roboto"/>
                <a:cs typeface="Roboto"/>
              </a:rPr>
              <a:t>Reserved.</a:t>
            </a:r>
            <a:endParaRPr sz="1000">
              <a:latin typeface="Roboto"/>
              <a:cs typeface="Roboto"/>
            </a:endParaRPr>
          </a:p>
        </p:txBody>
      </p:sp>
      <p:sp>
        <p:nvSpPr>
          <p:cNvPr id="17" name="object 17" descr=""/>
          <p:cNvSpPr txBox="1"/>
          <p:nvPr/>
        </p:nvSpPr>
        <p:spPr>
          <a:xfrm>
            <a:off x="18801284" y="9941235"/>
            <a:ext cx="286385" cy="287655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dirty="0" sz="1700" spc="295">
                <a:solidFill>
                  <a:srgbClr val="FFFFFF"/>
                </a:solidFill>
                <a:latin typeface="Roboto"/>
                <a:cs typeface="Roboto"/>
              </a:rPr>
              <a:t>;9</a:t>
            </a:r>
            <a:endParaRPr sz="1700">
              <a:latin typeface="Roboto"/>
              <a:cs typeface="Roboto"/>
            </a:endParaRPr>
          </a:p>
        </p:txBody>
      </p:sp>
      <p:pic>
        <p:nvPicPr>
          <p:cNvPr id="18" name="object 18" descr="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956713" y="9531912"/>
            <a:ext cx="756732" cy="727626"/>
          </a:xfrm>
          <a:prstGeom prst="rect">
            <a:avLst/>
          </a:prstGeom>
        </p:spPr>
      </p:pic>
      <p:sp>
        <p:nvSpPr>
          <p:cNvPr id="19" name="object 19" descr=""/>
          <p:cNvSpPr txBox="1"/>
          <p:nvPr/>
        </p:nvSpPr>
        <p:spPr>
          <a:xfrm>
            <a:off x="11486697" y="757128"/>
            <a:ext cx="1849120" cy="175006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algn="ctr" marL="234315" marR="254000">
              <a:lnSpc>
                <a:spcPct val="113199"/>
              </a:lnSpc>
              <a:spcBef>
                <a:spcPts val="95"/>
              </a:spcBef>
            </a:pPr>
            <a:r>
              <a:rPr dirty="0" sz="1350" spc="125" b="1">
                <a:solidFill>
                  <a:srgbClr val="FFFFFF"/>
                </a:solidFill>
                <a:latin typeface="Roboto"/>
                <a:cs typeface="Roboto"/>
              </a:rPr>
              <a:t>INFORMACIÓN </a:t>
            </a:r>
            <a:r>
              <a:rPr dirty="0" sz="1350" spc="114" b="1">
                <a:solidFill>
                  <a:srgbClr val="FFFFFF"/>
                </a:solidFill>
                <a:latin typeface="Roboto"/>
                <a:cs typeface="Roboto"/>
              </a:rPr>
              <a:t>PÚBLICA </a:t>
            </a:r>
            <a:endParaRPr sz="1350">
              <a:latin typeface="Roboto"/>
              <a:cs typeface="Roboto"/>
            </a:endParaRPr>
          </a:p>
          <a:p>
            <a:pPr algn="ctr" marL="12700" marR="5080">
              <a:lnSpc>
                <a:spcPct val="134400"/>
              </a:lnSpc>
              <a:spcBef>
                <a:spcPts val="340"/>
              </a:spcBef>
            </a:pP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Securities</a:t>
            </a:r>
            <a:r>
              <a:rPr dirty="0" sz="1350" spc="254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&amp;</a:t>
            </a:r>
            <a:r>
              <a:rPr dirty="0" sz="1350" spc="254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 spc="-10">
                <a:solidFill>
                  <a:srgbClr val="FFFFFF"/>
                </a:solidFill>
                <a:latin typeface="Roboto"/>
                <a:cs typeface="Roboto"/>
              </a:rPr>
              <a:t>Exchange Commission</a:t>
            </a:r>
            <a:endParaRPr sz="1350">
              <a:latin typeface="Roboto"/>
              <a:cs typeface="Roboto"/>
            </a:endParaRPr>
          </a:p>
          <a:p>
            <a:pPr algn="ctr" marL="44450">
              <a:lnSpc>
                <a:spcPct val="100000"/>
              </a:lnSpc>
              <a:spcBef>
                <a:spcPts val="1015"/>
              </a:spcBef>
            </a:pPr>
            <a:r>
              <a:rPr dirty="0" sz="1350" spc="-10">
                <a:solidFill>
                  <a:srgbClr val="FFFFFF"/>
                </a:solidFill>
                <a:latin typeface="Roboto"/>
                <a:cs typeface="Roboto"/>
              </a:rPr>
              <a:t>(SEC)</a:t>
            </a:r>
            <a:endParaRPr sz="1350">
              <a:latin typeface="Roboto"/>
              <a:cs typeface="Roboto"/>
            </a:endParaRPr>
          </a:p>
          <a:p>
            <a:pPr algn="ctr" marL="44450">
              <a:lnSpc>
                <a:spcPct val="100000"/>
              </a:lnSpc>
              <a:spcBef>
                <a:spcPts val="960"/>
              </a:spcBef>
            </a:pP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Búsqueda</a:t>
            </a:r>
            <a:r>
              <a:rPr dirty="0" sz="1350" spc="24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en</a:t>
            </a:r>
            <a:r>
              <a:rPr dirty="0" sz="1350" spc="25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 spc="-20">
                <a:solidFill>
                  <a:srgbClr val="FFFFFF"/>
                </a:solidFill>
                <a:latin typeface="Roboto"/>
                <a:cs typeface="Roboto"/>
              </a:rPr>
              <a:t>EDGAR</a:t>
            </a:r>
            <a:endParaRPr sz="1350">
              <a:latin typeface="Roboto"/>
              <a:cs typeface="Roboto"/>
            </a:endParaRPr>
          </a:p>
        </p:txBody>
      </p:sp>
      <p:grpSp>
        <p:nvGrpSpPr>
          <p:cNvPr id="20" name="object 20" descr=""/>
          <p:cNvGrpSpPr/>
          <p:nvPr/>
        </p:nvGrpSpPr>
        <p:grpSpPr>
          <a:xfrm>
            <a:off x="16103522" y="509286"/>
            <a:ext cx="2059939" cy="2084070"/>
            <a:chOff x="16103522" y="509286"/>
            <a:chExt cx="2059939" cy="2084070"/>
          </a:xfrm>
        </p:grpSpPr>
        <p:sp>
          <p:nvSpPr>
            <p:cNvPr id="21" name="object 21" descr=""/>
            <p:cNvSpPr/>
            <p:nvPr/>
          </p:nvSpPr>
          <p:spPr>
            <a:xfrm>
              <a:off x="16118128" y="523891"/>
              <a:ext cx="2030730" cy="2054860"/>
            </a:xfrm>
            <a:custGeom>
              <a:avLst/>
              <a:gdLst/>
              <a:ahLst/>
              <a:cxnLst/>
              <a:rect l="l" t="t" r="r" b="b"/>
              <a:pathLst>
                <a:path w="2030730" h="2054860">
                  <a:moveTo>
                    <a:pt x="1015182" y="0"/>
                  </a:moveTo>
                  <a:lnTo>
                    <a:pt x="967236" y="1670"/>
                  </a:lnTo>
                  <a:lnTo>
                    <a:pt x="919877" y="5503"/>
                  </a:lnTo>
                  <a:lnTo>
                    <a:pt x="873152" y="11449"/>
                  </a:lnTo>
                  <a:lnTo>
                    <a:pt x="827111" y="19460"/>
                  </a:lnTo>
                  <a:lnTo>
                    <a:pt x="781800" y="29487"/>
                  </a:lnTo>
                  <a:lnTo>
                    <a:pt x="737267" y="41483"/>
                  </a:lnTo>
                  <a:lnTo>
                    <a:pt x="693561" y="55397"/>
                  </a:lnTo>
                  <a:lnTo>
                    <a:pt x="650730" y="71183"/>
                  </a:lnTo>
                  <a:lnTo>
                    <a:pt x="608821" y="88791"/>
                  </a:lnTo>
                  <a:lnTo>
                    <a:pt x="567883" y="108172"/>
                  </a:lnTo>
                  <a:lnTo>
                    <a:pt x="527962" y="129280"/>
                  </a:lnTo>
                  <a:lnTo>
                    <a:pt x="489108" y="152064"/>
                  </a:lnTo>
                  <a:lnTo>
                    <a:pt x="451369" y="176476"/>
                  </a:lnTo>
                  <a:lnTo>
                    <a:pt x="414791" y="202468"/>
                  </a:lnTo>
                  <a:lnTo>
                    <a:pt x="379423" y="229991"/>
                  </a:lnTo>
                  <a:lnTo>
                    <a:pt x="345313" y="258998"/>
                  </a:lnTo>
                  <a:lnTo>
                    <a:pt x="312510" y="289438"/>
                  </a:lnTo>
                  <a:lnTo>
                    <a:pt x="281060" y="321265"/>
                  </a:lnTo>
                  <a:lnTo>
                    <a:pt x="251012" y="354428"/>
                  </a:lnTo>
                  <a:lnTo>
                    <a:pt x="222413" y="388881"/>
                  </a:lnTo>
                  <a:lnTo>
                    <a:pt x="195312" y="424573"/>
                  </a:lnTo>
                  <a:lnTo>
                    <a:pt x="169757" y="461458"/>
                  </a:lnTo>
                  <a:lnTo>
                    <a:pt x="145796" y="499486"/>
                  </a:lnTo>
                  <a:lnTo>
                    <a:pt x="123475" y="538608"/>
                  </a:lnTo>
                  <a:lnTo>
                    <a:pt x="102845" y="578777"/>
                  </a:lnTo>
                  <a:lnTo>
                    <a:pt x="83951" y="619943"/>
                  </a:lnTo>
                  <a:lnTo>
                    <a:pt x="66843" y="662059"/>
                  </a:lnTo>
                  <a:lnTo>
                    <a:pt x="51568" y="705075"/>
                  </a:lnTo>
                  <a:lnTo>
                    <a:pt x="38174" y="748944"/>
                  </a:lnTo>
                  <a:lnTo>
                    <a:pt x="26709" y="793616"/>
                  </a:lnTo>
                  <a:lnTo>
                    <a:pt x="17222" y="839044"/>
                  </a:lnTo>
                  <a:lnTo>
                    <a:pt x="9759" y="885178"/>
                  </a:lnTo>
                  <a:lnTo>
                    <a:pt x="4369" y="931970"/>
                  </a:lnTo>
                  <a:lnTo>
                    <a:pt x="1100" y="979372"/>
                  </a:lnTo>
                  <a:lnTo>
                    <a:pt x="0" y="1027336"/>
                  </a:lnTo>
                  <a:lnTo>
                    <a:pt x="1100" y="1075299"/>
                  </a:lnTo>
                  <a:lnTo>
                    <a:pt x="4369" y="1122701"/>
                  </a:lnTo>
                  <a:lnTo>
                    <a:pt x="9759" y="1169493"/>
                  </a:lnTo>
                  <a:lnTo>
                    <a:pt x="17222" y="1215627"/>
                  </a:lnTo>
                  <a:lnTo>
                    <a:pt x="26709" y="1261054"/>
                  </a:lnTo>
                  <a:lnTo>
                    <a:pt x="38174" y="1305726"/>
                  </a:lnTo>
                  <a:lnTo>
                    <a:pt x="51568" y="1349595"/>
                  </a:lnTo>
                  <a:lnTo>
                    <a:pt x="66843" y="1392611"/>
                  </a:lnTo>
                  <a:lnTo>
                    <a:pt x="83951" y="1434727"/>
                  </a:lnTo>
                  <a:lnTo>
                    <a:pt x="102845" y="1475893"/>
                  </a:lnTo>
                  <a:lnTo>
                    <a:pt x="123475" y="1516062"/>
                  </a:lnTo>
                  <a:lnTo>
                    <a:pt x="145796" y="1555184"/>
                  </a:lnTo>
                  <a:lnTo>
                    <a:pt x="169757" y="1593212"/>
                  </a:lnTo>
                  <a:lnTo>
                    <a:pt x="195312" y="1630096"/>
                  </a:lnTo>
                  <a:lnTo>
                    <a:pt x="222413" y="1665789"/>
                  </a:lnTo>
                  <a:lnTo>
                    <a:pt x="251012" y="1700241"/>
                  </a:lnTo>
                  <a:lnTo>
                    <a:pt x="281060" y="1733405"/>
                  </a:lnTo>
                  <a:lnTo>
                    <a:pt x="312510" y="1765231"/>
                  </a:lnTo>
                  <a:lnTo>
                    <a:pt x="345313" y="1795672"/>
                  </a:lnTo>
                  <a:lnTo>
                    <a:pt x="379423" y="1824678"/>
                  </a:lnTo>
                  <a:lnTo>
                    <a:pt x="414791" y="1852202"/>
                  </a:lnTo>
                  <a:lnTo>
                    <a:pt x="451369" y="1878194"/>
                  </a:lnTo>
                  <a:lnTo>
                    <a:pt x="489108" y="1902606"/>
                  </a:lnTo>
                  <a:lnTo>
                    <a:pt x="527962" y="1925390"/>
                  </a:lnTo>
                  <a:lnTo>
                    <a:pt x="567883" y="1946498"/>
                  </a:lnTo>
                  <a:lnTo>
                    <a:pt x="608821" y="1965879"/>
                  </a:lnTo>
                  <a:lnTo>
                    <a:pt x="650730" y="1983488"/>
                  </a:lnTo>
                  <a:lnTo>
                    <a:pt x="693561" y="1999273"/>
                  </a:lnTo>
                  <a:lnTo>
                    <a:pt x="737267" y="2013188"/>
                  </a:lnTo>
                  <a:lnTo>
                    <a:pt x="781800" y="2025184"/>
                  </a:lnTo>
                  <a:lnTo>
                    <a:pt x="827111" y="2035211"/>
                  </a:lnTo>
                  <a:lnTo>
                    <a:pt x="873152" y="2043222"/>
                  </a:lnTo>
                  <a:lnTo>
                    <a:pt x="919877" y="2049169"/>
                  </a:lnTo>
                  <a:lnTo>
                    <a:pt x="967236" y="2053002"/>
                  </a:lnTo>
                  <a:lnTo>
                    <a:pt x="1015182" y="2054673"/>
                  </a:lnTo>
                  <a:lnTo>
                    <a:pt x="1063129" y="2053002"/>
                  </a:lnTo>
                  <a:lnTo>
                    <a:pt x="1110489" y="2049169"/>
                  </a:lnTo>
                  <a:lnTo>
                    <a:pt x="1157214" y="2043222"/>
                  </a:lnTo>
                  <a:lnTo>
                    <a:pt x="1203257" y="2035211"/>
                  </a:lnTo>
                  <a:lnTo>
                    <a:pt x="1248568" y="2025184"/>
                  </a:lnTo>
                  <a:lnTo>
                    <a:pt x="1293101" y="2013188"/>
                  </a:lnTo>
                  <a:lnTo>
                    <a:pt x="1336807" y="1999273"/>
                  </a:lnTo>
                  <a:lnTo>
                    <a:pt x="1379639" y="1983488"/>
                  </a:lnTo>
                  <a:lnTo>
                    <a:pt x="1421548" y="1965879"/>
                  </a:lnTo>
                  <a:lnTo>
                    <a:pt x="1462486" y="1946498"/>
                  </a:lnTo>
                  <a:lnTo>
                    <a:pt x="1502407" y="1925390"/>
                  </a:lnTo>
                  <a:lnTo>
                    <a:pt x="1541261" y="1902606"/>
                  </a:lnTo>
                  <a:lnTo>
                    <a:pt x="1579000" y="1878194"/>
                  </a:lnTo>
                  <a:lnTo>
                    <a:pt x="1615578" y="1852202"/>
                  </a:lnTo>
                  <a:lnTo>
                    <a:pt x="1650946" y="1824678"/>
                  </a:lnTo>
                  <a:lnTo>
                    <a:pt x="1685055" y="1795672"/>
                  </a:lnTo>
                  <a:lnTo>
                    <a:pt x="1717859" y="1765231"/>
                  </a:lnTo>
                  <a:lnTo>
                    <a:pt x="1749309" y="1733405"/>
                  </a:lnTo>
                  <a:lnTo>
                    <a:pt x="1779356" y="1700241"/>
                  </a:lnTo>
                  <a:lnTo>
                    <a:pt x="1807955" y="1665789"/>
                  </a:lnTo>
                  <a:lnTo>
                    <a:pt x="1835055" y="1630096"/>
                  </a:lnTo>
                  <a:lnTo>
                    <a:pt x="1860610" y="1593212"/>
                  </a:lnTo>
                  <a:lnTo>
                    <a:pt x="1884571" y="1555184"/>
                  </a:lnTo>
                  <a:lnTo>
                    <a:pt x="1906891" y="1516062"/>
                  </a:lnTo>
                  <a:lnTo>
                    <a:pt x="1927522" y="1475893"/>
                  </a:lnTo>
                  <a:lnTo>
                    <a:pt x="1946415" y="1434727"/>
                  </a:lnTo>
                  <a:lnTo>
                    <a:pt x="1963523" y="1392611"/>
                  </a:lnTo>
                  <a:lnTo>
                    <a:pt x="1978798" y="1349595"/>
                  </a:lnTo>
                  <a:lnTo>
                    <a:pt x="1992191" y="1305726"/>
                  </a:lnTo>
                  <a:lnTo>
                    <a:pt x="2003656" y="1261054"/>
                  </a:lnTo>
                  <a:lnTo>
                    <a:pt x="2013144" y="1215627"/>
                  </a:lnTo>
                  <a:lnTo>
                    <a:pt x="2020606" y="1169493"/>
                  </a:lnTo>
                  <a:lnTo>
                    <a:pt x="2025996" y="1122701"/>
                  </a:lnTo>
                  <a:lnTo>
                    <a:pt x="2029265" y="1075299"/>
                  </a:lnTo>
                  <a:lnTo>
                    <a:pt x="2030365" y="1027336"/>
                  </a:lnTo>
                  <a:lnTo>
                    <a:pt x="2029265" y="979372"/>
                  </a:lnTo>
                  <a:lnTo>
                    <a:pt x="2025996" y="931970"/>
                  </a:lnTo>
                  <a:lnTo>
                    <a:pt x="2020606" y="885178"/>
                  </a:lnTo>
                  <a:lnTo>
                    <a:pt x="2013144" y="839044"/>
                  </a:lnTo>
                  <a:lnTo>
                    <a:pt x="2003656" y="793616"/>
                  </a:lnTo>
                  <a:lnTo>
                    <a:pt x="1992191" y="748944"/>
                  </a:lnTo>
                  <a:lnTo>
                    <a:pt x="1978798" y="705075"/>
                  </a:lnTo>
                  <a:lnTo>
                    <a:pt x="1963523" y="662059"/>
                  </a:lnTo>
                  <a:lnTo>
                    <a:pt x="1946415" y="619943"/>
                  </a:lnTo>
                  <a:lnTo>
                    <a:pt x="1927522" y="578777"/>
                  </a:lnTo>
                  <a:lnTo>
                    <a:pt x="1906891" y="538608"/>
                  </a:lnTo>
                  <a:lnTo>
                    <a:pt x="1884571" y="499486"/>
                  </a:lnTo>
                  <a:lnTo>
                    <a:pt x="1860610" y="461458"/>
                  </a:lnTo>
                  <a:lnTo>
                    <a:pt x="1835055" y="424573"/>
                  </a:lnTo>
                  <a:lnTo>
                    <a:pt x="1807955" y="388881"/>
                  </a:lnTo>
                  <a:lnTo>
                    <a:pt x="1779356" y="354428"/>
                  </a:lnTo>
                  <a:lnTo>
                    <a:pt x="1749309" y="321265"/>
                  </a:lnTo>
                  <a:lnTo>
                    <a:pt x="1717859" y="289438"/>
                  </a:lnTo>
                  <a:lnTo>
                    <a:pt x="1685055" y="258998"/>
                  </a:lnTo>
                  <a:lnTo>
                    <a:pt x="1650946" y="229991"/>
                  </a:lnTo>
                  <a:lnTo>
                    <a:pt x="1615578" y="202468"/>
                  </a:lnTo>
                  <a:lnTo>
                    <a:pt x="1579000" y="176476"/>
                  </a:lnTo>
                  <a:lnTo>
                    <a:pt x="1541261" y="152064"/>
                  </a:lnTo>
                  <a:lnTo>
                    <a:pt x="1502407" y="129280"/>
                  </a:lnTo>
                  <a:lnTo>
                    <a:pt x="1462486" y="108172"/>
                  </a:lnTo>
                  <a:lnTo>
                    <a:pt x="1421548" y="88791"/>
                  </a:lnTo>
                  <a:lnTo>
                    <a:pt x="1379639" y="71183"/>
                  </a:lnTo>
                  <a:lnTo>
                    <a:pt x="1336807" y="55397"/>
                  </a:lnTo>
                  <a:lnTo>
                    <a:pt x="1293101" y="41483"/>
                  </a:lnTo>
                  <a:lnTo>
                    <a:pt x="1248568" y="29487"/>
                  </a:lnTo>
                  <a:lnTo>
                    <a:pt x="1203257" y="19460"/>
                  </a:lnTo>
                  <a:lnTo>
                    <a:pt x="1157214" y="11449"/>
                  </a:lnTo>
                  <a:lnTo>
                    <a:pt x="1110489" y="5503"/>
                  </a:lnTo>
                  <a:lnTo>
                    <a:pt x="1063129" y="1670"/>
                  </a:lnTo>
                  <a:lnTo>
                    <a:pt x="1015182" y="0"/>
                  </a:lnTo>
                  <a:close/>
                </a:path>
              </a:pathLst>
            </a:custGeom>
            <a:solidFill>
              <a:srgbClr val="4AAF30">
                <a:alpha val="1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2" name="object 22" descr=""/>
            <p:cNvSpPr/>
            <p:nvPr/>
          </p:nvSpPr>
          <p:spPr>
            <a:xfrm>
              <a:off x="16118127" y="523891"/>
              <a:ext cx="2030730" cy="2054860"/>
            </a:xfrm>
            <a:custGeom>
              <a:avLst/>
              <a:gdLst/>
              <a:ahLst/>
              <a:cxnLst/>
              <a:rect l="l" t="t" r="r" b="b"/>
              <a:pathLst>
                <a:path w="2030730" h="2054860">
                  <a:moveTo>
                    <a:pt x="1015183" y="0"/>
                  </a:moveTo>
                  <a:lnTo>
                    <a:pt x="1063129" y="1671"/>
                  </a:lnTo>
                  <a:lnTo>
                    <a:pt x="1110489" y="5503"/>
                  </a:lnTo>
                  <a:lnTo>
                    <a:pt x="1157214" y="11450"/>
                  </a:lnTo>
                  <a:lnTo>
                    <a:pt x="1203256" y="19461"/>
                  </a:lnTo>
                  <a:lnTo>
                    <a:pt x="1248567" y="29488"/>
                  </a:lnTo>
                  <a:lnTo>
                    <a:pt x="1293100" y="41484"/>
                  </a:lnTo>
                  <a:lnTo>
                    <a:pt x="1336806" y="55399"/>
                  </a:lnTo>
                  <a:lnTo>
                    <a:pt x="1379637" y="71184"/>
                  </a:lnTo>
                  <a:lnTo>
                    <a:pt x="1421546" y="88792"/>
                  </a:lnTo>
                  <a:lnTo>
                    <a:pt x="1462485" y="108174"/>
                  </a:lnTo>
                  <a:lnTo>
                    <a:pt x="1502405" y="129281"/>
                  </a:lnTo>
                  <a:lnTo>
                    <a:pt x="1541259" y="152066"/>
                  </a:lnTo>
                  <a:lnTo>
                    <a:pt x="1578999" y="176478"/>
                  </a:lnTo>
                  <a:lnTo>
                    <a:pt x="1615577" y="202470"/>
                  </a:lnTo>
                  <a:lnTo>
                    <a:pt x="1650944" y="229993"/>
                  </a:lnTo>
                  <a:lnTo>
                    <a:pt x="1685054" y="259000"/>
                  </a:lnTo>
                  <a:lnTo>
                    <a:pt x="1717858" y="289440"/>
                  </a:lnTo>
                  <a:lnTo>
                    <a:pt x="1749308" y="321267"/>
                  </a:lnTo>
                  <a:lnTo>
                    <a:pt x="1779356" y="354430"/>
                  </a:lnTo>
                  <a:lnTo>
                    <a:pt x="1807954" y="388883"/>
                  </a:lnTo>
                  <a:lnTo>
                    <a:pt x="1835055" y="424575"/>
                  </a:lnTo>
                  <a:lnTo>
                    <a:pt x="1860610" y="461460"/>
                  </a:lnTo>
                  <a:lnTo>
                    <a:pt x="1884571" y="499487"/>
                  </a:lnTo>
                  <a:lnTo>
                    <a:pt x="1906891" y="538610"/>
                  </a:lnTo>
                  <a:lnTo>
                    <a:pt x="1927522" y="578778"/>
                  </a:lnTo>
                  <a:lnTo>
                    <a:pt x="1946415" y="619945"/>
                  </a:lnTo>
                  <a:lnTo>
                    <a:pt x="1963523" y="662060"/>
                  </a:lnTo>
                  <a:lnTo>
                    <a:pt x="1978798" y="705077"/>
                  </a:lnTo>
                  <a:lnTo>
                    <a:pt x="1992192" y="748945"/>
                  </a:lnTo>
                  <a:lnTo>
                    <a:pt x="2003657" y="793617"/>
                  </a:lnTo>
                  <a:lnTo>
                    <a:pt x="2013144" y="839045"/>
                  </a:lnTo>
                  <a:lnTo>
                    <a:pt x="2020607" y="885179"/>
                  </a:lnTo>
                  <a:lnTo>
                    <a:pt x="2025997" y="931971"/>
                  </a:lnTo>
                  <a:lnTo>
                    <a:pt x="2029266" y="979373"/>
                  </a:lnTo>
                  <a:lnTo>
                    <a:pt x="2030366" y="1027336"/>
                  </a:lnTo>
                  <a:lnTo>
                    <a:pt x="2029266" y="1075299"/>
                  </a:lnTo>
                  <a:lnTo>
                    <a:pt x="2025997" y="1122701"/>
                  </a:lnTo>
                  <a:lnTo>
                    <a:pt x="2020607" y="1169493"/>
                  </a:lnTo>
                  <a:lnTo>
                    <a:pt x="2013144" y="1215627"/>
                  </a:lnTo>
                  <a:lnTo>
                    <a:pt x="2003657" y="1261054"/>
                  </a:lnTo>
                  <a:lnTo>
                    <a:pt x="1992192" y="1305726"/>
                  </a:lnTo>
                  <a:lnTo>
                    <a:pt x="1978798" y="1349595"/>
                  </a:lnTo>
                  <a:lnTo>
                    <a:pt x="1963523" y="1392611"/>
                  </a:lnTo>
                  <a:lnTo>
                    <a:pt x="1946415" y="1434727"/>
                  </a:lnTo>
                  <a:lnTo>
                    <a:pt x="1927522" y="1475893"/>
                  </a:lnTo>
                  <a:lnTo>
                    <a:pt x="1906891" y="1516062"/>
                  </a:lnTo>
                  <a:lnTo>
                    <a:pt x="1884571" y="1555184"/>
                  </a:lnTo>
                  <a:lnTo>
                    <a:pt x="1860610" y="1593212"/>
                  </a:lnTo>
                  <a:lnTo>
                    <a:pt x="1835055" y="1630096"/>
                  </a:lnTo>
                  <a:lnTo>
                    <a:pt x="1807954" y="1665789"/>
                  </a:lnTo>
                  <a:lnTo>
                    <a:pt x="1779356" y="1700241"/>
                  </a:lnTo>
                  <a:lnTo>
                    <a:pt x="1749308" y="1733405"/>
                  </a:lnTo>
                  <a:lnTo>
                    <a:pt x="1717858" y="1765231"/>
                  </a:lnTo>
                  <a:lnTo>
                    <a:pt x="1685054" y="1795672"/>
                  </a:lnTo>
                  <a:lnTo>
                    <a:pt x="1650944" y="1824678"/>
                  </a:lnTo>
                  <a:lnTo>
                    <a:pt x="1615577" y="1852201"/>
                  </a:lnTo>
                  <a:lnTo>
                    <a:pt x="1578999" y="1878194"/>
                  </a:lnTo>
                  <a:lnTo>
                    <a:pt x="1541259" y="1902606"/>
                  </a:lnTo>
                  <a:lnTo>
                    <a:pt x="1502405" y="1925390"/>
                  </a:lnTo>
                  <a:lnTo>
                    <a:pt x="1462485" y="1946497"/>
                  </a:lnTo>
                  <a:lnTo>
                    <a:pt x="1421546" y="1965879"/>
                  </a:lnTo>
                  <a:lnTo>
                    <a:pt x="1379637" y="1983487"/>
                  </a:lnTo>
                  <a:lnTo>
                    <a:pt x="1336806" y="1999273"/>
                  </a:lnTo>
                  <a:lnTo>
                    <a:pt x="1293100" y="2013188"/>
                  </a:lnTo>
                  <a:lnTo>
                    <a:pt x="1248567" y="2025183"/>
                  </a:lnTo>
                  <a:lnTo>
                    <a:pt x="1203256" y="2035211"/>
                  </a:lnTo>
                  <a:lnTo>
                    <a:pt x="1157214" y="2043222"/>
                  </a:lnTo>
                  <a:lnTo>
                    <a:pt x="1110489" y="2049168"/>
                  </a:lnTo>
                  <a:lnTo>
                    <a:pt x="1063129" y="2053001"/>
                  </a:lnTo>
                  <a:lnTo>
                    <a:pt x="1015183" y="2054672"/>
                  </a:lnTo>
                  <a:lnTo>
                    <a:pt x="967236" y="2053001"/>
                  </a:lnTo>
                  <a:lnTo>
                    <a:pt x="919877" y="2049168"/>
                  </a:lnTo>
                  <a:lnTo>
                    <a:pt x="873152" y="2043222"/>
                  </a:lnTo>
                  <a:lnTo>
                    <a:pt x="827110" y="2035211"/>
                  </a:lnTo>
                  <a:lnTo>
                    <a:pt x="781799" y="2025183"/>
                  </a:lnTo>
                  <a:lnTo>
                    <a:pt x="737266" y="2013188"/>
                  </a:lnTo>
                  <a:lnTo>
                    <a:pt x="693560" y="1999273"/>
                  </a:lnTo>
                  <a:lnTo>
                    <a:pt x="650729" y="1983487"/>
                  </a:lnTo>
                  <a:lnTo>
                    <a:pt x="608820" y="1965879"/>
                  </a:lnTo>
                  <a:lnTo>
                    <a:pt x="567881" y="1946497"/>
                  </a:lnTo>
                  <a:lnTo>
                    <a:pt x="527961" y="1925390"/>
                  </a:lnTo>
                  <a:lnTo>
                    <a:pt x="489107" y="1902606"/>
                  </a:lnTo>
                  <a:lnTo>
                    <a:pt x="451367" y="1878194"/>
                  </a:lnTo>
                  <a:lnTo>
                    <a:pt x="414789" y="1852201"/>
                  </a:lnTo>
                  <a:lnTo>
                    <a:pt x="379421" y="1824678"/>
                  </a:lnTo>
                  <a:lnTo>
                    <a:pt x="345312" y="1795672"/>
                  </a:lnTo>
                  <a:lnTo>
                    <a:pt x="312508" y="1765231"/>
                  </a:lnTo>
                  <a:lnTo>
                    <a:pt x="281058" y="1733405"/>
                  </a:lnTo>
                  <a:lnTo>
                    <a:pt x="251010" y="1700241"/>
                  </a:lnTo>
                  <a:lnTo>
                    <a:pt x="222412" y="1665789"/>
                  </a:lnTo>
                  <a:lnTo>
                    <a:pt x="195311" y="1630096"/>
                  </a:lnTo>
                  <a:lnTo>
                    <a:pt x="169756" y="1593212"/>
                  </a:lnTo>
                  <a:lnTo>
                    <a:pt x="145795" y="1555184"/>
                  </a:lnTo>
                  <a:lnTo>
                    <a:pt x="123475" y="1516062"/>
                  </a:lnTo>
                  <a:lnTo>
                    <a:pt x="102844" y="1475893"/>
                  </a:lnTo>
                  <a:lnTo>
                    <a:pt x="83951" y="1434727"/>
                  </a:lnTo>
                  <a:lnTo>
                    <a:pt x="66842" y="1392611"/>
                  </a:lnTo>
                  <a:lnTo>
                    <a:pt x="51568" y="1349595"/>
                  </a:lnTo>
                  <a:lnTo>
                    <a:pt x="38174" y="1305726"/>
                  </a:lnTo>
                  <a:lnTo>
                    <a:pt x="26709" y="1261054"/>
                  </a:lnTo>
                  <a:lnTo>
                    <a:pt x="17222" y="1215627"/>
                  </a:lnTo>
                  <a:lnTo>
                    <a:pt x="9759" y="1169493"/>
                  </a:lnTo>
                  <a:lnTo>
                    <a:pt x="4369" y="1122701"/>
                  </a:lnTo>
                  <a:lnTo>
                    <a:pt x="1100" y="1075299"/>
                  </a:lnTo>
                  <a:lnTo>
                    <a:pt x="0" y="1027336"/>
                  </a:lnTo>
                  <a:lnTo>
                    <a:pt x="1100" y="979373"/>
                  </a:lnTo>
                  <a:lnTo>
                    <a:pt x="4369" y="931971"/>
                  </a:lnTo>
                  <a:lnTo>
                    <a:pt x="9759" y="885179"/>
                  </a:lnTo>
                  <a:lnTo>
                    <a:pt x="17222" y="839044"/>
                  </a:lnTo>
                  <a:lnTo>
                    <a:pt x="26709" y="793617"/>
                  </a:lnTo>
                  <a:lnTo>
                    <a:pt x="38174" y="748945"/>
                  </a:lnTo>
                  <a:lnTo>
                    <a:pt x="51568" y="705076"/>
                  </a:lnTo>
                  <a:lnTo>
                    <a:pt x="66843" y="662060"/>
                  </a:lnTo>
                  <a:lnTo>
                    <a:pt x="83951" y="619945"/>
                  </a:lnTo>
                  <a:lnTo>
                    <a:pt x="102844" y="578778"/>
                  </a:lnTo>
                  <a:lnTo>
                    <a:pt x="123475" y="538610"/>
                  </a:lnTo>
                  <a:lnTo>
                    <a:pt x="145795" y="499487"/>
                  </a:lnTo>
                  <a:lnTo>
                    <a:pt x="169756" y="461460"/>
                  </a:lnTo>
                  <a:lnTo>
                    <a:pt x="195311" y="424575"/>
                  </a:lnTo>
                  <a:lnTo>
                    <a:pt x="222412" y="388883"/>
                  </a:lnTo>
                  <a:lnTo>
                    <a:pt x="251010" y="354430"/>
                  </a:lnTo>
                  <a:lnTo>
                    <a:pt x="281058" y="321267"/>
                  </a:lnTo>
                  <a:lnTo>
                    <a:pt x="312508" y="289440"/>
                  </a:lnTo>
                  <a:lnTo>
                    <a:pt x="345312" y="259000"/>
                  </a:lnTo>
                  <a:lnTo>
                    <a:pt x="379421" y="229993"/>
                  </a:lnTo>
                  <a:lnTo>
                    <a:pt x="414789" y="202470"/>
                  </a:lnTo>
                  <a:lnTo>
                    <a:pt x="451367" y="176478"/>
                  </a:lnTo>
                  <a:lnTo>
                    <a:pt x="489107" y="152066"/>
                  </a:lnTo>
                  <a:lnTo>
                    <a:pt x="527961" y="129281"/>
                  </a:lnTo>
                  <a:lnTo>
                    <a:pt x="567881" y="108174"/>
                  </a:lnTo>
                  <a:lnTo>
                    <a:pt x="608820" y="88792"/>
                  </a:lnTo>
                  <a:lnTo>
                    <a:pt x="650729" y="71184"/>
                  </a:lnTo>
                  <a:lnTo>
                    <a:pt x="693560" y="55399"/>
                  </a:lnTo>
                  <a:lnTo>
                    <a:pt x="737266" y="41484"/>
                  </a:lnTo>
                  <a:lnTo>
                    <a:pt x="781799" y="29488"/>
                  </a:lnTo>
                  <a:lnTo>
                    <a:pt x="827110" y="19461"/>
                  </a:lnTo>
                  <a:lnTo>
                    <a:pt x="873152" y="11450"/>
                  </a:lnTo>
                  <a:lnTo>
                    <a:pt x="919877" y="5503"/>
                  </a:lnTo>
                  <a:lnTo>
                    <a:pt x="967236" y="1671"/>
                  </a:lnTo>
                  <a:lnTo>
                    <a:pt x="1015183" y="0"/>
                  </a:lnTo>
                </a:path>
              </a:pathLst>
            </a:custGeom>
            <a:ln w="29105">
              <a:solidFill>
                <a:srgbClr val="4AAF3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23" name="object 23" descr=""/>
          <p:cNvSpPr txBox="1"/>
          <p:nvPr/>
        </p:nvSpPr>
        <p:spPr>
          <a:xfrm>
            <a:off x="16512666" y="728016"/>
            <a:ext cx="1186815" cy="159766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algn="ctr" marL="12700" marR="5080">
              <a:lnSpc>
                <a:spcPct val="113199"/>
              </a:lnSpc>
              <a:spcBef>
                <a:spcPts val="95"/>
              </a:spcBef>
            </a:pPr>
            <a:r>
              <a:rPr dirty="0" sz="1350" spc="120" b="1">
                <a:solidFill>
                  <a:srgbClr val="FFFFFF"/>
                </a:solidFill>
                <a:latin typeface="Roboto"/>
                <a:cs typeface="Roboto"/>
              </a:rPr>
              <a:t>SANTANDER </a:t>
            </a:r>
            <a:r>
              <a:rPr dirty="0" sz="1350" spc="130" b="1">
                <a:solidFill>
                  <a:srgbClr val="FFFFFF"/>
                </a:solidFill>
                <a:latin typeface="Roboto"/>
                <a:cs typeface="Roboto"/>
              </a:rPr>
              <a:t>FINANCIAL </a:t>
            </a:r>
            <a:r>
              <a:rPr dirty="0" sz="1350" spc="120" b="1">
                <a:solidFill>
                  <a:srgbClr val="FFFFFF"/>
                </a:solidFill>
                <a:latin typeface="Roboto"/>
                <a:cs typeface="Roboto"/>
              </a:rPr>
              <a:t>SERVICES </a:t>
            </a:r>
            <a:endParaRPr sz="1350">
              <a:latin typeface="Roboto"/>
              <a:cs typeface="Roboto"/>
            </a:endParaRPr>
          </a:p>
          <a:p>
            <a:pPr algn="ctr" marL="104775" marR="85090">
              <a:lnSpc>
                <a:spcPct val="134400"/>
              </a:lnSpc>
              <a:spcBef>
                <a:spcPts val="340"/>
              </a:spcBef>
            </a:pP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Adquirió</a:t>
            </a:r>
            <a:r>
              <a:rPr dirty="0" sz="1350" spc="38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 spc="-25">
                <a:solidFill>
                  <a:srgbClr val="FFFFFF"/>
                </a:solidFill>
                <a:latin typeface="Roboto"/>
                <a:cs typeface="Roboto"/>
              </a:rPr>
              <a:t>los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Activos</a:t>
            </a:r>
            <a:r>
              <a:rPr dirty="0" sz="1350" spc="34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 spc="-25">
                <a:solidFill>
                  <a:srgbClr val="FFFFFF"/>
                </a:solidFill>
                <a:latin typeface="Roboto"/>
                <a:cs typeface="Roboto"/>
              </a:rPr>
              <a:t>en </a:t>
            </a:r>
            <a:r>
              <a:rPr dirty="0" sz="1350" spc="-10">
                <a:solidFill>
                  <a:srgbClr val="FFFFFF"/>
                </a:solidFill>
                <a:latin typeface="Roboto"/>
                <a:cs typeface="Roboto"/>
              </a:rPr>
              <a:t>"Default"</a:t>
            </a:r>
            <a:endParaRPr sz="1350">
              <a:latin typeface="Roboto"/>
              <a:cs typeface="Roboto"/>
            </a:endParaRPr>
          </a:p>
        </p:txBody>
      </p:sp>
      <p:grpSp>
        <p:nvGrpSpPr>
          <p:cNvPr id="24" name="object 24" descr=""/>
          <p:cNvGrpSpPr/>
          <p:nvPr/>
        </p:nvGrpSpPr>
        <p:grpSpPr>
          <a:xfrm>
            <a:off x="15421934" y="7567320"/>
            <a:ext cx="2482215" cy="2482215"/>
            <a:chOff x="15421934" y="7567320"/>
            <a:chExt cx="2482215" cy="2482215"/>
          </a:xfrm>
        </p:grpSpPr>
        <p:sp>
          <p:nvSpPr>
            <p:cNvPr id="25" name="object 25" descr=""/>
            <p:cNvSpPr/>
            <p:nvPr/>
          </p:nvSpPr>
          <p:spPr>
            <a:xfrm>
              <a:off x="15436486" y="7581872"/>
              <a:ext cx="2453005" cy="2453005"/>
            </a:xfrm>
            <a:custGeom>
              <a:avLst/>
              <a:gdLst/>
              <a:ahLst/>
              <a:cxnLst/>
              <a:rect l="l" t="t" r="r" b="b"/>
              <a:pathLst>
                <a:path w="2453005" h="2453004">
                  <a:moveTo>
                    <a:pt x="1226488" y="0"/>
                  </a:moveTo>
                  <a:lnTo>
                    <a:pt x="1178329" y="928"/>
                  </a:lnTo>
                  <a:lnTo>
                    <a:pt x="1130640" y="3690"/>
                  </a:lnTo>
                  <a:lnTo>
                    <a:pt x="1083455" y="8251"/>
                  </a:lnTo>
                  <a:lnTo>
                    <a:pt x="1036809" y="14578"/>
                  </a:lnTo>
                  <a:lnTo>
                    <a:pt x="990735" y="22636"/>
                  </a:lnTo>
                  <a:lnTo>
                    <a:pt x="945267" y="32392"/>
                  </a:lnTo>
                  <a:lnTo>
                    <a:pt x="900441" y="43811"/>
                  </a:lnTo>
                  <a:lnTo>
                    <a:pt x="856289" y="56859"/>
                  </a:lnTo>
                  <a:lnTo>
                    <a:pt x="812846" y="71502"/>
                  </a:lnTo>
                  <a:lnTo>
                    <a:pt x="770147" y="87706"/>
                  </a:lnTo>
                  <a:lnTo>
                    <a:pt x="728224" y="105437"/>
                  </a:lnTo>
                  <a:lnTo>
                    <a:pt x="687112" y="124661"/>
                  </a:lnTo>
                  <a:lnTo>
                    <a:pt x="646846" y="145344"/>
                  </a:lnTo>
                  <a:lnTo>
                    <a:pt x="607458" y="167451"/>
                  </a:lnTo>
                  <a:lnTo>
                    <a:pt x="568985" y="190949"/>
                  </a:lnTo>
                  <a:lnTo>
                    <a:pt x="531458" y="215803"/>
                  </a:lnTo>
                  <a:lnTo>
                    <a:pt x="494914" y="241980"/>
                  </a:lnTo>
                  <a:lnTo>
                    <a:pt x="459384" y="269445"/>
                  </a:lnTo>
                  <a:lnTo>
                    <a:pt x="424905" y="298164"/>
                  </a:lnTo>
                  <a:lnTo>
                    <a:pt x="391510" y="328104"/>
                  </a:lnTo>
                  <a:lnTo>
                    <a:pt x="359232" y="359229"/>
                  </a:lnTo>
                  <a:lnTo>
                    <a:pt x="328106" y="391507"/>
                  </a:lnTo>
                  <a:lnTo>
                    <a:pt x="298167" y="424902"/>
                  </a:lnTo>
                  <a:lnTo>
                    <a:pt x="269447" y="459382"/>
                  </a:lnTo>
                  <a:lnTo>
                    <a:pt x="241982" y="494911"/>
                  </a:lnTo>
                  <a:lnTo>
                    <a:pt x="215805" y="531455"/>
                  </a:lnTo>
                  <a:lnTo>
                    <a:pt x="190950" y="568982"/>
                  </a:lnTo>
                  <a:lnTo>
                    <a:pt x="167452" y="607455"/>
                  </a:lnTo>
                  <a:lnTo>
                    <a:pt x="145345" y="646842"/>
                  </a:lnTo>
                  <a:lnTo>
                    <a:pt x="124662" y="687109"/>
                  </a:lnTo>
                  <a:lnTo>
                    <a:pt x="105438" y="728221"/>
                  </a:lnTo>
                  <a:lnTo>
                    <a:pt x="87707" y="770143"/>
                  </a:lnTo>
                  <a:lnTo>
                    <a:pt x="71503" y="812843"/>
                  </a:lnTo>
                  <a:lnTo>
                    <a:pt x="56859" y="856286"/>
                  </a:lnTo>
                  <a:lnTo>
                    <a:pt x="43811" y="900438"/>
                  </a:lnTo>
                  <a:lnTo>
                    <a:pt x="32392" y="945265"/>
                  </a:lnTo>
                  <a:lnTo>
                    <a:pt x="22636" y="990732"/>
                  </a:lnTo>
                  <a:lnTo>
                    <a:pt x="14578" y="1036806"/>
                  </a:lnTo>
                  <a:lnTo>
                    <a:pt x="8251" y="1083453"/>
                  </a:lnTo>
                  <a:lnTo>
                    <a:pt x="3690" y="1130638"/>
                  </a:lnTo>
                  <a:lnTo>
                    <a:pt x="928" y="1178328"/>
                  </a:lnTo>
                  <a:lnTo>
                    <a:pt x="0" y="1226487"/>
                  </a:lnTo>
                  <a:lnTo>
                    <a:pt x="928" y="1274647"/>
                  </a:lnTo>
                  <a:lnTo>
                    <a:pt x="3690" y="1322337"/>
                  </a:lnTo>
                  <a:lnTo>
                    <a:pt x="8251" y="1369522"/>
                  </a:lnTo>
                  <a:lnTo>
                    <a:pt x="14578" y="1416168"/>
                  </a:lnTo>
                  <a:lnTo>
                    <a:pt x="22636" y="1462242"/>
                  </a:lnTo>
                  <a:lnTo>
                    <a:pt x="32392" y="1507710"/>
                  </a:lnTo>
                  <a:lnTo>
                    <a:pt x="43811" y="1552536"/>
                  </a:lnTo>
                  <a:lnTo>
                    <a:pt x="56859" y="1596688"/>
                  </a:lnTo>
                  <a:lnTo>
                    <a:pt x="71503" y="1640131"/>
                  </a:lnTo>
                  <a:lnTo>
                    <a:pt x="87707" y="1682831"/>
                  </a:lnTo>
                  <a:lnTo>
                    <a:pt x="105438" y="1724754"/>
                  </a:lnTo>
                  <a:lnTo>
                    <a:pt x="124662" y="1765866"/>
                  </a:lnTo>
                  <a:lnTo>
                    <a:pt x="145345" y="1806132"/>
                  </a:lnTo>
                  <a:lnTo>
                    <a:pt x="167452" y="1845519"/>
                  </a:lnTo>
                  <a:lnTo>
                    <a:pt x="190950" y="1883993"/>
                  </a:lnTo>
                  <a:lnTo>
                    <a:pt x="215805" y="1921519"/>
                  </a:lnTo>
                  <a:lnTo>
                    <a:pt x="241982" y="1958064"/>
                  </a:lnTo>
                  <a:lnTo>
                    <a:pt x="269447" y="1993593"/>
                  </a:lnTo>
                  <a:lnTo>
                    <a:pt x="298167" y="2028072"/>
                  </a:lnTo>
                  <a:lnTo>
                    <a:pt x="328106" y="2061468"/>
                  </a:lnTo>
                  <a:lnTo>
                    <a:pt x="359232" y="2093745"/>
                  </a:lnTo>
                  <a:lnTo>
                    <a:pt x="391510" y="2124871"/>
                  </a:lnTo>
                  <a:lnTo>
                    <a:pt x="424905" y="2154810"/>
                  </a:lnTo>
                  <a:lnTo>
                    <a:pt x="459384" y="2183529"/>
                  </a:lnTo>
                  <a:lnTo>
                    <a:pt x="494914" y="2210994"/>
                  </a:lnTo>
                  <a:lnTo>
                    <a:pt x="531458" y="2237171"/>
                  </a:lnTo>
                  <a:lnTo>
                    <a:pt x="568985" y="2262026"/>
                  </a:lnTo>
                  <a:lnTo>
                    <a:pt x="607458" y="2285523"/>
                  </a:lnTo>
                  <a:lnTo>
                    <a:pt x="646846" y="2307631"/>
                  </a:lnTo>
                  <a:lnTo>
                    <a:pt x="687112" y="2328313"/>
                  </a:lnTo>
                  <a:lnTo>
                    <a:pt x="728224" y="2347537"/>
                  </a:lnTo>
                  <a:lnTo>
                    <a:pt x="770147" y="2365268"/>
                  </a:lnTo>
                  <a:lnTo>
                    <a:pt x="812846" y="2381472"/>
                  </a:lnTo>
                  <a:lnTo>
                    <a:pt x="856289" y="2396116"/>
                  </a:lnTo>
                  <a:lnTo>
                    <a:pt x="900441" y="2409164"/>
                  </a:lnTo>
                  <a:lnTo>
                    <a:pt x="945267" y="2420583"/>
                  </a:lnTo>
                  <a:lnTo>
                    <a:pt x="990735" y="2430338"/>
                  </a:lnTo>
                  <a:lnTo>
                    <a:pt x="1036809" y="2438397"/>
                  </a:lnTo>
                  <a:lnTo>
                    <a:pt x="1083455" y="2444724"/>
                  </a:lnTo>
                  <a:lnTo>
                    <a:pt x="1130640" y="2449285"/>
                  </a:lnTo>
                  <a:lnTo>
                    <a:pt x="1178329" y="2452047"/>
                  </a:lnTo>
                  <a:lnTo>
                    <a:pt x="1226488" y="2452975"/>
                  </a:lnTo>
                  <a:lnTo>
                    <a:pt x="1274649" y="2452047"/>
                  </a:lnTo>
                  <a:lnTo>
                    <a:pt x="1322338" y="2449285"/>
                  </a:lnTo>
                  <a:lnTo>
                    <a:pt x="1369524" y="2444724"/>
                  </a:lnTo>
                  <a:lnTo>
                    <a:pt x="1416170" y="2438397"/>
                  </a:lnTo>
                  <a:lnTo>
                    <a:pt x="1462245" y="2430338"/>
                  </a:lnTo>
                  <a:lnTo>
                    <a:pt x="1507712" y="2420583"/>
                  </a:lnTo>
                  <a:lnTo>
                    <a:pt x="1552539" y="2409164"/>
                  </a:lnTo>
                  <a:lnTo>
                    <a:pt x="1596691" y="2396116"/>
                  </a:lnTo>
                  <a:lnTo>
                    <a:pt x="1640134" y="2381472"/>
                  </a:lnTo>
                  <a:lnTo>
                    <a:pt x="1682834" y="2365268"/>
                  </a:lnTo>
                  <a:lnTo>
                    <a:pt x="1724757" y="2347537"/>
                  </a:lnTo>
                  <a:lnTo>
                    <a:pt x="1765869" y="2328313"/>
                  </a:lnTo>
                  <a:lnTo>
                    <a:pt x="1806135" y="2307631"/>
                  </a:lnTo>
                  <a:lnTo>
                    <a:pt x="1845522" y="2285523"/>
                  </a:lnTo>
                  <a:lnTo>
                    <a:pt x="1883996" y="2262026"/>
                  </a:lnTo>
                  <a:lnTo>
                    <a:pt x="1921523" y="2237171"/>
                  </a:lnTo>
                  <a:lnTo>
                    <a:pt x="1958067" y="2210994"/>
                  </a:lnTo>
                  <a:lnTo>
                    <a:pt x="1993596" y="2183529"/>
                  </a:lnTo>
                  <a:lnTo>
                    <a:pt x="2028075" y="2154810"/>
                  </a:lnTo>
                  <a:lnTo>
                    <a:pt x="2061471" y="2124871"/>
                  </a:lnTo>
                  <a:lnTo>
                    <a:pt x="2093748" y="2093745"/>
                  </a:lnTo>
                  <a:lnTo>
                    <a:pt x="2124874" y="2061468"/>
                  </a:lnTo>
                  <a:lnTo>
                    <a:pt x="2154813" y="2028072"/>
                  </a:lnTo>
                  <a:lnTo>
                    <a:pt x="2183533" y="1993593"/>
                  </a:lnTo>
                  <a:lnTo>
                    <a:pt x="2210998" y="1958064"/>
                  </a:lnTo>
                  <a:lnTo>
                    <a:pt x="2237174" y="1921519"/>
                  </a:lnTo>
                  <a:lnTo>
                    <a:pt x="2262029" y="1883993"/>
                  </a:lnTo>
                  <a:lnTo>
                    <a:pt x="2285526" y="1845519"/>
                  </a:lnTo>
                  <a:lnTo>
                    <a:pt x="2307634" y="1806132"/>
                  </a:lnTo>
                  <a:lnTo>
                    <a:pt x="2328316" y="1765866"/>
                  </a:lnTo>
                  <a:lnTo>
                    <a:pt x="2347540" y="1724754"/>
                  </a:lnTo>
                  <a:lnTo>
                    <a:pt x="2365271" y="1682831"/>
                  </a:lnTo>
                  <a:lnTo>
                    <a:pt x="2381475" y="1640131"/>
                  </a:lnTo>
                  <a:lnTo>
                    <a:pt x="2396118" y="1596688"/>
                  </a:lnTo>
                  <a:lnTo>
                    <a:pt x="2409166" y="1552536"/>
                  </a:lnTo>
                  <a:lnTo>
                    <a:pt x="2420585" y="1507710"/>
                  </a:lnTo>
                  <a:lnTo>
                    <a:pt x="2430341" y="1462242"/>
                  </a:lnTo>
                  <a:lnTo>
                    <a:pt x="2438399" y="1416168"/>
                  </a:lnTo>
                  <a:lnTo>
                    <a:pt x="2444726" y="1369522"/>
                  </a:lnTo>
                  <a:lnTo>
                    <a:pt x="2449287" y="1322337"/>
                  </a:lnTo>
                  <a:lnTo>
                    <a:pt x="2452049" y="1274647"/>
                  </a:lnTo>
                  <a:lnTo>
                    <a:pt x="2452977" y="1226487"/>
                  </a:lnTo>
                  <a:lnTo>
                    <a:pt x="2452049" y="1178328"/>
                  </a:lnTo>
                  <a:lnTo>
                    <a:pt x="2449287" y="1130638"/>
                  </a:lnTo>
                  <a:lnTo>
                    <a:pt x="2444726" y="1083453"/>
                  </a:lnTo>
                  <a:lnTo>
                    <a:pt x="2438399" y="1036806"/>
                  </a:lnTo>
                  <a:lnTo>
                    <a:pt x="2430341" y="990732"/>
                  </a:lnTo>
                  <a:lnTo>
                    <a:pt x="2420585" y="945265"/>
                  </a:lnTo>
                  <a:lnTo>
                    <a:pt x="2409166" y="900438"/>
                  </a:lnTo>
                  <a:lnTo>
                    <a:pt x="2396118" y="856286"/>
                  </a:lnTo>
                  <a:lnTo>
                    <a:pt x="2381475" y="812843"/>
                  </a:lnTo>
                  <a:lnTo>
                    <a:pt x="2365271" y="770143"/>
                  </a:lnTo>
                  <a:lnTo>
                    <a:pt x="2347540" y="728221"/>
                  </a:lnTo>
                  <a:lnTo>
                    <a:pt x="2328316" y="687109"/>
                  </a:lnTo>
                  <a:lnTo>
                    <a:pt x="2307634" y="646842"/>
                  </a:lnTo>
                  <a:lnTo>
                    <a:pt x="2285526" y="607455"/>
                  </a:lnTo>
                  <a:lnTo>
                    <a:pt x="2262029" y="568982"/>
                  </a:lnTo>
                  <a:lnTo>
                    <a:pt x="2237174" y="531455"/>
                  </a:lnTo>
                  <a:lnTo>
                    <a:pt x="2210998" y="494911"/>
                  </a:lnTo>
                  <a:lnTo>
                    <a:pt x="2183533" y="459382"/>
                  </a:lnTo>
                  <a:lnTo>
                    <a:pt x="2154813" y="424902"/>
                  </a:lnTo>
                  <a:lnTo>
                    <a:pt x="2124874" y="391507"/>
                  </a:lnTo>
                  <a:lnTo>
                    <a:pt x="2093748" y="359229"/>
                  </a:lnTo>
                  <a:lnTo>
                    <a:pt x="2061471" y="328104"/>
                  </a:lnTo>
                  <a:lnTo>
                    <a:pt x="2028075" y="298164"/>
                  </a:lnTo>
                  <a:lnTo>
                    <a:pt x="1993596" y="269445"/>
                  </a:lnTo>
                  <a:lnTo>
                    <a:pt x="1958067" y="241980"/>
                  </a:lnTo>
                  <a:lnTo>
                    <a:pt x="1921523" y="215803"/>
                  </a:lnTo>
                  <a:lnTo>
                    <a:pt x="1883996" y="190949"/>
                  </a:lnTo>
                  <a:lnTo>
                    <a:pt x="1845522" y="167451"/>
                  </a:lnTo>
                  <a:lnTo>
                    <a:pt x="1806135" y="145344"/>
                  </a:lnTo>
                  <a:lnTo>
                    <a:pt x="1765869" y="124661"/>
                  </a:lnTo>
                  <a:lnTo>
                    <a:pt x="1724757" y="105437"/>
                  </a:lnTo>
                  <a:lnTo>
                    <a:pt x="1682834" y="87706"/>
                  </a:lnTo>
                  <a:lnTo>
                    <a:pt x="1640134" y="71502"/>
                  </a:lnTo>
                  <a:lnTo>
                    <a:pt x="1596691" y="56859"/>
                  </a:lnTo>
                  <a:lnTo>
                    <a:pt x="1552539" y="43811"/>
                  </a:lnTo>
                  <a:lnTo>
                    <a:pt x="1507712" y="32392"/>
                  </a:lnTo>
                  <a:lnTo>
                    <a:pt x="1462245" y="22636"/>
                  </a:lnTo>
                  <a:lnTo>
                    <a:pt x="1416170" y="14578"/>
                  </a:lnTo>
                  <a:lnTo>
                    <a:pt x="1369524" y="8251"/>
                  </a:lnTo>
                  <a:lnTo>
                    <a:pt x="1322338" y="3690"/>
                  </a:lnTo>
                  <a:lnTo>
                    <a:pt x="1274649" y="928"/>
                  </a:lnTo>
                  <a:lnTo>
                    <a:pt x="1226488" y="0"/>
                  </a:lnTo>
                  <a:close/>
                </a:path>
              </a:pathLst>
            </a:custGeom>
            <a:solidFill>
              <a:srgbClr val="F3610A">
                <a:alpha val="1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6" name="object 26" descr=""/>
            <p:cNvSpPr/>
            <p:nvPr/>
          </p:nvSpPr>
          <p:spPr>
            <a:xfrm>
              <a:off x="15436487" y="7581872"/>
              <a:ext cx="2453005" cy="2453005"/>
            </a:xfrm>
            <a:custGeom>
              <a:avLst/>
              <a:gdLst/>
              <a:ahLst/>
              <a:cxnLst/>
              <a:rect l="l" t="t" r="r" b="b"/>
              <a:pathLst>
                <a:path w="2453005" h="2453004">
                  <a:moveTo>
                    <a:pt x="1226487" y="0"/>
                  </a:moveTo>
                  <a:lnTo>
                    <a:pt x="1274647" y="928"/>
                  </a:lnTo>
                  <a:lnTo>
                    <a:pt x="1322337" y="3690"/>
                  </a:lnTo>
                  <a:lnTo>
                    <a:pt x="1369522" y="8251"/>
                  </a:lnTo>
                  <a:lnTo>
                    <a:pt x="1416168" y="14578"/>
                  </a:lnTo>
                  <a:lnTo>
                    <a:pt x="1462242" y="22636"/>
                  </a:lnTo>
                  <a:lnTo>
                    <a:pt x="1507710" y="32392"/>
                  </a:lnTo>
                  <a:lnTo>
                    <a:pt x="1552537" y="43811"/>
                  </a:lnTo>
                  <a:lnTo>
                    <a:pt x="1596688" y="56859"/>
                  </a:lnTo>
                  <a:lnTo>
                    <a:pt x="1640131" y="71502"/>
                  </a:lnTo>
                  <a:lnTo>
                    <a:pt x="1682831" y="87706"/>
                  </a:lnTo>
                  <a:lnTo>
                    <a:pt x="1724754" y="105437"/>
                  </a:lnTo>
                  <a:lnTo>
                    <a:pt x="1765866" y="124661"/>
                  </a:lnTo>
                  <a:lnTo>
                    <a:pt x="1806132" y="145344"/>
                  </a:lnTo>
                  <a:lnTo>
                    <a:pt x="1845519" y="167451"/>
                  </a:lnTo>
                  <a:lnTo>
                    <a:pt x="1883993" y="190949"/>
                  </a:lnTo>
                  <a:lnTo>
                    <a:pt x="1921519" y="215803"/>
                  </a:lnTo>
                  <a:lnTo>
                    <a:pt x="1958064" y="241980"/>
                  </a:lnTo>
                  <a:lnTo>
                    <a:pt x="1993593" y="269445"/>
                  </a:lnTo>
                  <a:lnTo>
                    <a:pt x="2028072" y="298164"/>
                  </a:lnTo>
                  <a:lnTo>
                    <a:pt x="2061468" y="328104"/>
                  </a:lnTo>
                  <a:lnTo>
                    <a:pt x="2093745" y="359229"/>
                  </a:lnTo>
                  <a:lnTo>
                    <a:pt x="2124871" y="391507"/>
                  </a:lnTo>
                  <a:lnTo>
                    <a:pt x="2154810" y="424902"/>
                  </a:lnTo>
                  <a:lnTo>
                    <a:pt x="2183530" y="459382"/>
                  </a:lnTo>
                  <a:lnTo>
                    <a:pt x="2210995" y="494911"/>
                  </a:lnTo>
                  <a:lnTo>
                    <a:pt x="2237171" y="531455"/>
                  </a:lnTo>
                  <a:lnTo>
                    <a:pt x="2262026" y="568982"/>
                  </a:lnTo>
                  <a:lnTo>
                    <a:pt x="2285524" y="607455"/>
                  </a:lnTo>
                  <a:lnTo>
                    <a:pt x="2307631" y="646843"/>
                  </a:lnTo>
                  <a:lnTo>
                    <a:pt x="2328314" y="687109"/>
                  </a:lnTo>
                  <a:lnTo>
                    <a:pt x="2347537" y="728221"/>
                  </a:lnTo>
                  <a:lnTo>
                    <a:pt x="2365268" y="770144"/>
                  </a:lnTo>
                  <a:lnTo>
                    <a:pt x="2381473" y="812843"/>
                  </a:lnTo>
                  <a:lnTo>
                    <a:pt x="2396116" y="856286"/>
                  </a:lnTo>
                  <a:lnTo>
                    <a:pt x="2409164" y="900438"/>
                  </a:lnTo>
                  <a:lnTo>
                    <a:pt x="2420583" y="945265"/>
                  </a:lnTo>
                  <a:lnTo>
                    <a:pt x="2430338" y="990732"/>
                  </a:lnTo>
                  <a:lnTo>
                    <a:pt x="2438397" y="1036806"/>
                  </a:lnTo>
                  <a:lnTo>
                    <a:pt x="2444724" y="1083453"/>
                  </a:lnTo>
                  <a:lnTo>
                    <a:pt x="2449285" y="1130638"/>
                  </a:lnTo>
                  <a:lnTo>
                    <a:pt x="2452047" y="1178327"/>
                  </a:lnTo>
                  <a:lnTo>
                    <a:pt x="2452975" y="1226487"/>
                  </a:lnTo>
                  <a:lnTo>
                    <a:pt x="2452047" y="1274647"/>
                  </a:lnTo>
                  <a:lnTo>
                    <a:pt x="2449285" y="1322337"/>
                  </a:lnTo>
                  <a:lnTo>
                    <a:pt x="2444724" y="1369522"/>
                  </a:lnTo>
                  <a:lnTo>
                    <a:pt x="2438397" y="1416168"/>
                  </a:lnTo>
                  <a:lnTo>
                    <a:pt x="2430338" y="1462242"/>
                  </a:lnTo>
                  <a:lnTo>
                    <a:pt x="2420583" y="1507710"/>
                  </a:lnTo>
                  <a:lnTo>
                    <a:pt x="2409164" y="1552537"/>
                  </a:lnTo>
                  <a:lnTo>
                    <a:pt x="2396116" y="1596688"/>
                  </a:lnTo>
                  <a:lnTo>
                    <a:pt x="2381473" y="1640131"/>
                  </a:lnTo>
                  <a:lnTo>
                    <a:pt x="2365268" y="1682831"/>
                  </a:lnTo>
                  <a:lnTo>
                    <a:pt x="2347537" y="1724754"/>
                  </a:lnTo>
                  <a:lnTo>
                    <a:pt x="2328314" y="1765866"/>
                  </a:lnTo>
                  <a:lnTo>
                    <a:pt x="2307631" y="1806132"/>
                  </a:lnTo>
                  <a:lnTo>
                    <a:pt x="2285524" y="1845519"/>
                  </a:lnTo>
                  <a:lnTo>
                    <a:pt x="2262026" y="1883993"/>
                  </a:lnTo>
                  <a:lnTo>
                    <a:pt x="2237171" y="1921519"/>
                  </a:lnTo>
                  <a:lnTo>
                    <a:pt x="2210995" y="1958064"/>
                  </a:lnTo>
                  <a:lnTo>
                    <a:pt x="2183530" y="1993593"/>
                  </a:lnTo>
                  <a:lnTo>
                    <a:pt x="2154810" y="2028072"/>
                  </a:lnTo>
                  <a:lnTo>
                    <a:pt x="2124871" y="2061468"/>
                  </a:lnTo>
                  <a:lnTo>
                    <a:pt x="2093745" y="2093745"/>
                  </a:lnTo>
                  <a:lnTo>
                    <a:pt x="2061468" y="2124871"/>
                  </a:lnTo>
                  <a:lnTo>
                    <a:pt x="2028072" y="2154810"/>
                  </a:lnTo>
                  <a:lnTo>
                    <a:pt x="1993593" y="2183530"/>
                  </a:lnTo>
                  <a:lnTo>
                    <a:pt x="1958064" y="2210995"/>
                  </a:lnTo>
                  <a:lnTo>
                    <a:pt x="1921519" y="2237171"/>
                  </a:lnTo>
                  <a:lnTo>
                    <a:pt x="1883993" y="2262026"/>
                  </a:lnTo>
                  <a:lnTo>
                    <a:pt x="1845519" y="2285524"/>
                  </a:lnTo>
                  <a:lnTo>
                    <a:pt x="1806132" y="2307631"/>
                  </a:lnTo>
                  <a:lnTo>
                    <a:pt x="1765866" y="2328314"/>
                  </a:lnTo>
                  <a:lnTo>
                    <a:pt x="1724754" y="2347537"/>
                  </a:lnTo>
                  <a:lnTo>
                    <a:pt x="1682831" y="2365268"/>
                  </a:lnTo>
                  <a:lnTo>
                    <a:pt x="1640131" y="2381473"/>
                  </a:lnTo>
                  <a:lnTo>
                    <a:pt x="1596688" y="2396116"/>
                  </a:lnTo>
                  <a:lnTo>
                    <a:pt x="1552536" y="2409164"/>
                  </a:lnTo>
                  <a:lnTo>
                    <a:pt x="1507710" y="2420583"/>
                  </a:lnTo>
                  <a:lnTo>
                    <a:pt x="1462242" y="2430338"/>
                  </a:lnTo>
                  <a:lnTo>
                    <a:pt x="1416168" y="2438397"/>
                  </a:lnTo>
                  <a:lnTo>
                    <a:pt x="1369522" y="2444724"/>
                  </a:lnTo>
                  <a:lnTo>
                    <a:pt x="1322337" y="2449285"/>
                  </a:lnTo>
                  <a:lnTo>
                    <a:pt x="1274647" y="2452047"/>
                  </a:lnTo>
                  <a:lnTo>
                    <a:pt x="1226487" y="2452975"/>
                  </a:lnTo>
                  <a:lnTo>
                    <a:pt x="1178327" y="2452047"/>
                  </a:lnTo>
                  <a:lnTo>
                    <a:pt x="1130638" y="2449285"/>
                  </a:lnTo>
                  <a:lnTo>
                    <a:pt x="1083453" y="2444724"/>
                  </a:lnTo>
                  <a:lnTo>
                    <a:pt x="1036806" y="2438397"/>
                  </a:lnTo>
                  <a:lnTo>
                    <a:pt x="990732" y="2430338"/>
                  </a:lnTo>
                  <a:lnTo>
                    <a:pt x="945265" y="2420583"/>
                  </a:lnTo>
                  <a:lnTo>
                    <a:pt x="900438" y="2409164"/>
                  </a:lnTo>
                  <a:lnTo>
                    <a:pt x="856286" y="2396116"/>
                  </a:lnTo>
                  <a:lnTo>
                    <a:pt x="812843" y="2381473"/>
                  </a:lnTo>
                  <a:lnTo>
                    <a:pt x="770143" y="2365268"/>
                  </a:lnTo>
                  <a:lnTo>
                    <a:pt x="728221" y="2347537"/>
                  </a:lnTo>
                  <a:lnTo>
                    <a:pt x="687109" y="2328314"/>
                  </a:lnTo>
                  <a:lnTo>
                    <a:pt x="646842" y="2307631"/>
                  </a:lnTo>
                  <a:lnTo>
                    <a:pt x="607455" y="2285524"/>
                  </a:lnTo>
                  <a:lnTo>
                    <a:pt x="568982" y="2262026"/>
                  </a:lnTo>
                  <a:lnTo>
                    <a:pt x="531455" y="2237171"/>
                  </a:lnTo>
                  <a:lnTo>
                    <a:pt x="494911" y="2210995"/>
                  </a:lnTo>
                  <a:lnTo>
                    <a:pt x="459382" y="2183530"/>
                  </a:lnTo>
                  <a:lnTo>
                    <a:pt x="424902" y="2154810"/>
                  </a:lnTo>
                  <a:lnTo>
                    <a:pt x="391507" y="2124871"/>
                  </a:lnTo>
                  <a:lnTo>
                    <a:pt x="359229" y="2093745"/>
                  </a:lnTo>
                  <a:lnTo>
                    <a:pt x="328104" y="2061468"/>
                  </a:lnTo>
                  <a:lnTo>
                    <a:pt x="298164" y="2028072"/>
                  </a:lnTo>
                  <a:lnTo>
                    <a:pt x="269445" y="1993593"/>
                  </a:lnTo>
                  <a:lnTo>
                    <a:pt x="241980" y="1958064"/>
                  </a:lnTo>
                  <a:lnTo>
                    <a:pt x="215803" y="1921519"/>
                  </a:lnTo>
                  <a:lnTo>
                    <a:pt x="190949" y="1883993"/>
                  </a:lnTo>
                  <a:lnTo>
                    <a:pt x="167451" y="1845519"/>
                  </a:lnTo>
                  <a:lnTo>
                    <a:pt x="145344" y="1806132"/>
                  </a:lnTo>
                  <a:lnTo>
                    <a:pt x="124661" y="1765866"/>
                  </a:lnTo>
                  <a:lnTo>
                    <a:pt x="105437" y="1724754"/>
                  </a:lnTo>
                  <a:lnTo>
                    <a:pt x="87706" y="1682831"/>
                  </a:lnTo>
                  <a:lnTo>
                    <a:pt x="71502" y="1640131"/>
                  </a:lnTo>
                  <a:lnTo>
                    <a:pt x="56859" y="1596688"/>
                  </a:lnTo>
                  <a:lnTo>
                    <a:pt x="43811" y="1552536"/>
                  </a:lnTo>
                  <a:lnTo>
                    <a:pt x="32392" y="1507710"/>
                  </a:lnTo>
                  <a:lnTo>
                    <a:pt x="22636" y="1462242"/>
                  </a:lnTo>
                  <a:lnTo>
                    <a:pt x="14578" y="1416168"/>
                  </a:lnTo>
                  <a:lnTo>
                    <a:pt x="8251" y="1369522"/>
                  </a:lnTo>
                  <a:lnTo>
                    <a:pt x="3690" y="1322337"/>
                  </a:lnTo>
                  <a:lnTo>
                    <a:pt x="928" y="1274647"/>
                  </a:lnTo>
                  <a:lnTo>
                    <a:pt x="0" y="1226487"/>
                  </a:lnTo>
                  <a:lnTo>
                    <a:pt x="928" y="1178327"/>
                  </a:lnTo>
                  <a:lnTo>
                    <a:pt x="3690" y="1130638"/>
                  </a:lnTo>
                  <a:lnTo>
                    <a:pt x="8251" y="1083453"/>
                  </a:lnTo>
                  <a:lnTo>
                    <a:pt x="14578" y="1036806"/>
                  </a:lnTo>
                  <a:lnTo>
                    <a:pt x="22636" y="990732"/>
                  </a:lnTo>
                  <a:lnTo>
                    <a:pt x="32392" y="945265"/>
                  </a:lnTo>
                  <a:lnTo>
                    <a:pt x="43811" y="900438"/>
                  </a:lnTo>
                  <a:lnTo>
                    <a:pt x="56859" y="856286"/>
                  </a:lnTo>
                  <a:lnTo>
                    <a:pt x="71502" y="812843"/>
                  </a:lnTo>
                  <a:lnTo>
                    <a:pt x="87706" y="770144"/>
                  </a:lnTo>
                  <a:lnTo>
                    <a:pt x="105437" y="728221"/>
                  </a:lnTo>
                  <a:lnTo>
                    <a:pt x="124661" y="687109"/>
                  </a:lnTo>
                  <a:lnTo>
                    <a:pt x="145344" y="646842"/>
                  </a:lnTo>
                  <a:lnTo>
                    <a:pt x="167451" y="607455"/>
                  </a:lnTo>
                  <a:lnTo>
                    <a:pt x="190949" y="568982"/>
                  </a:lnTo>
                  <a:lnTo>
                    <a:pt x="215803" y="531455"/>
                  </a:lnTo>
                  <a:lnTo>
                    <a:pt x="241980" y="494911"/>
                  </a:lnTo>
                  <a:lnTo>
                    <a:pt x="269445" y="459382"/>
                  </a:lnTo>
                  <a:lnTo>
                    <a:pt x="298164" y="424902"/>
                  </a:lnTo>
                  <a:lnTo>
                    <a:pt x="328104" y="391507"/>
                  </a:lnTo>
                  <a:lnTo>
                    <a:pt x="359229" y="359229"/>
                  </a:lnTo>
                  <a:lnTo>
                    <a:pt x="391507" y="328104"/>
                  </a:lnTo>
                  <a:lnTo>
                    <a:pt x="424902" y="298164"/>
                  </a:lnTo>
                  <a:lnTo>
                    <a:pt x="459382" y="269445"/>
                  </a:lnTo>
                  <a:lnTo>
                    <a:pt x="494911" y="241980"/>
                  </a:lnTo>
                  <a:lnTo>
                    <a:pt x="531455" y="215803"/>
                  </a:lnTo>
                  <a:lnTo>
                    <a:pt x="568982" y="190949"/>
                  </a:lnTo>
                  <a:lnTo>
                    <a:pt x="607455" y="167451"/>
                  </a:lnTo>
                  <a:lnTo>
                    <a:pt x="646843" y="145344"/>
                  </a:lnTo>
                  <a:lnTo>
                    <a:pt x="687109" y="124661"/>
                  </a:lnTo>
                  <a:lnTo>
                    <a:pt x="728221" y="105437"/>
                  </a:lnTo>
                  <a:lnTo>
                    <a:pt x="770144" y="87706"/>
                  </a:lnTo>
                  <a:lnTo>
                    <a:pt x="812844" y="71502"/>
                  </a:lnTo>
                  <a:lnTo>
                    <a:pt x="856286" y="56859"/>
                  </a:lnTo>
                  <a:lnTo>
                    <a:pt x="900438" y="43811"/>
                  </a:lnTo>
                  <a:lnTo>
                    <a:pt x="945265" y="32392"/>
                  </a:lnTo>
                  <a:lnTo>
                    <a:pt x="990732" y="22636"/>
                  </a:lnTo>
                  <a:lnTo>
                    <a:pt x="1036806" y="14578"/>
                  </a:lnTo>
                  <a:lnTo>
                    <a:pt x="1083453" y="8251"/>
                  </a:lnTo>
                  <a:lnTo>
                    <a:pt x="1130638" y="3690"/>
                  </a:lnTo>
                  <a:lnTo>
                    <a:pt x="1178327" y="928"/>
                  </a:lnTo>
                  <a:lnTo>
                    <a:pt x="1226487" y="0"/>
                  </a:lnTo>
                </a:path>
              </a:pathLst>
            </a:custGeom>
            <a:ln w="29105">
              <a:solidFill>
                <a:srgbClr val="F3610A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27" name="object 27" descr=""/>
          <p:cNvSpPr txBox="1"/>
          <p:nvPr/>
        </p:nvSpPr>
        <p:spPr>
          <a:xfrm>
            <a:off x="15710289" y="8258962"/>
            <a:ext cx="1872614" cy="942340"/>
          </a:xfrm>
          <a:prstGeom prst="rect">
            <a:avLst/>
          </a:prstGeom>
        </p:spPr>
        <p:txBody>
          <a:bodyPr wrap="square" lIns="0" tIns="126364" rIns="0" bIns="0" rtlCol="0" vert="horz">
            <a:spAutoFit/>
          </a:bodyPr>
          <a:lstStyle/>
          <a:p>
            <a:pPr algn="ctr" marL="24130">
              <a:lnSpc>
                <a:spcPct val="100000"/>
              </a:lnSpc>
              <a:spcBef>
                <a:spcPts val="994"/>
              </a:spcBef>
            </a:pPr>
            <a:r>
              <a:rPr dirty="0" sz="1350" spc="125" b="1">
                <a:solidFill>
                  <a:srgbClr val="FFFFFF"/>
                </a:solidFill>
                <a:latin typeface="Roboto"/>
                <a:cs typeface="Roboto"/>
              </a:rPr>
              <a:t>FIRSTBANK </a:t>
            </a:r>
            <a:endParaRPr sz="1350">
              <a:latin typeface="Roboto"/>
              <a:cs typeface="Roboto"/>
            </a:endParaRPr>
          </a:p>
          <a:p>
            <a:pPr algn="ctr" marL="12700" marR="5080">
              <a:lnSpc>
                <a:spcPct val="134400"/>
              </a:lnSpc>
              <a:spcBef>
                <a:spcPts val="345"/>
              </a:spcBef>
            </a:pP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No</a:t>
            </a:r>
            <a:r>
              <a:rPr dirty="0" sz="1350" spc="28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Compró</a:t>
            </a:r>
            <a:r>
              <a:rPr dirty="0" sz="1350" spc="28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>
                <a:solidFill>
                  <a:srgbClr val="FFFFFF"/>
                </a:solidFill>
                <a:latin typeface="Roboto"/>
                <a:cs typeface="Roboto"/>
              </a:rPr>
              <a:t>Activos</a:t>
            </a:r>
            <a:r>
              <a:rPr dirty="0" sz="1350" spc="28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350" spc="-25">
                <a:solidFill>
                  <a:srgbClr val="FFFFFF"/>
                </a:solidFill>
                <a:latin typeface="Roboto"/>
                <a:cs typeface="Roboto"/>
              </a:rPr>
              <a:t>en </a:t>
            </a:r>
            <a:r>
              <a:rPr dirty="0" sz="1350" spc="-10">
                <a:solidFill>
                  <a:srgbClr val="FFFFFF"/>
                </a:solidFill>
                <a:latin typeface="Roboto"/>
                <a:cs typeface="Roboto"/>
              </a:rPr>
              <a:t>"Default"</a:t>
            </a:r>
            <a:endParaRPr sz="1350">
              <a:latin typeface="Roboto"/>
              <a:cs typeface="Roboto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738425" y="0"/>
            <a:ext cx="5821045" cy="10478135"/>
            <a:chOff x="738425" y="0"/>
            <a:chExt cx="5821045" cy="10478135"/>
          </a:xfrm>
        </p:grpSpPr>
        <p:sp>
          <p:nvSpPr>
            <p:cNvPr id="3" name="object 3" descr=""/>
            <p:cNvSpPr/>
            <p:nvPr/>
          </p:nvSpPr>
          <p:spPr>
            <a:xfrm>
              <a:off x="738425" y="0"/>
              <a:ext cx="5821045" cy="10478135"/>
            </a:xfrm>
            <a:custGeom>
              <a:avLst/>
              <a:gdLst/>
              <a:ahLst/>
              <a:cxnLst/>
              <a:rect l="l" t="t" r="r" b="b"/>
              <a:pathLst>
                <a:path w="5821045" h="10478135">
                  <a:moveTo>
                    <a:pt x="5821015" y="0"/>
                  </a:moveTo>
                  <a:lnTo>
                    <a:pt x="0" y="0"/>
                  </a:lnTo>
                  <a:lnTo>
                    <a:pt x="0" y="10477827"/>
                  </a:lnTo>
                  <a:lnTo>
                    <a:pt x="5821015" y="10477827"/>
                  </a:lnTo>
                  <a:lnTo>
                    <a:pt x="5821015" y="0"/>
                  </a:lnTo>
                  <a:close/>
                </a:path>
              </a:pathLst>
            </a:custGeom>
            <a:solidFill>
              <a:srgbClr val="EDF1EB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" name="object 4" descr=""/>
            <p:cNvSpPr/>
            <p:nvPr/>
          </p:nvSpPr>
          <p:spPr>
            <a:xfrm>
              <a:off x="1466052" y="6254230"/>
              <a:ext cx="582295" cy="58419"/>
            </a:xfrm>
            <a:custGeom>
              <a:avLst/>
              <a:gdLst/>
              <a:ahLst/>
              <a:cxnLst/>
              <a:rect l="l" t="t" r="r" b="b"/>
              <a:pathLst>
                <a:path w="582294" h="58420">
                  <a:moveTo>
                    <a:pt x="582101" y="0"/>
                  </a:moveTo>
                  <a:lnTo>
                    <a:pt x="0" y="0"/>
                  </a:lnTo>
                  <a:lnTo>
                    <a:pt x="0" y="58210"/>
                  </a:lnTo>
                  <a:lnTo>
                    <a:pt x="582101" y="58210"/>
                  </a:lnTo>
                  <a:lnTo>
                    <a:pt x="582101" y="0"/>
                  </a:lnTo>
                  <a:close/>
                </a:path>
              </a:pathLst>
            </a:custGeom>
            <a:solidFill>
              <a:srgbClr val="C31919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5" name="object 5" descr=""/>
          <p:cNvSpPr txBox="1"/>
          <p:nvPr/>
        </p:nvSpPr>
        <p:spPr>
          <a:xfrm>
            <a:off x="1453352" y="5131621"/>
            <a:ext cx="2753995" cy="81153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5150">
                <a:solidFill>
                  <a:srgbClr val="181818"/>
                </a:solidFill>
                <a:latin typeface="Book Antiqua"/>
                <a:cs typeface="Book Antiqua"/>
              </a:rPr>
              <a:t>El</a:t>
            </a:r>
            <a:r>
              <a:rPr dirty="0" sz="5150" spc="-70">
                <a:solidFill>
                  <a:srgbClr val="181818"/>
                </a:solidFill>
                <a:latin typeface="Book Antiqua"/>
                <a:cs typeface="Book Antiqua"/>
              </a:rPr>
              <a:t> </a:t>
            </a:r>
            <a:r>
              <a:rPr dirty="0" sz="5150" spc="-10">
                <a:solidFill>
                  <a:srgbClr val="181818"/>
                </a:solidFill>
                <a:latin typeface="Book Antiqua"/>
                <a:cs typeface="Book Antiqua"/>
              </a:rPr>
              <a:t>Pagaré</a:t>
            </a:r>
            <a:endParaRPr sz="5150">
              <a:latin typeface="Book Antiqua"/>
              <a:cs typeface="Book Antiqua"/>
            </a:endParaRPr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1453352" y="4534967"/>
            <a:ext cx="3533140" cy="462280"/>
          </a:xfrm>
          <a:prstGeom prst="rect"/>
        </p:spPr>
        <p:txBody>
          <a:bodyPr wrap="square" lIns="0" tIns="1460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dirty="0"/>
              <a:t>Elementos</a:t>
            </a:r>
            <a:r>
              <a:rPr dirty="0" spc="320"/>
              <a:t> </a:t>
            </a:r>
            <a:r>
              <a:rPr dirty="0" spc="-10"/>
              <a:t>Esenciales</a:t>
            </a:r>
          </a:p>
        </p:txBody>
      </p:sp>
      <p:pic>
        <p:nvPicPr>
          <p:cNvPr id="7" name="object 7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956713" y="9531912"/>
            <a:ext cx="756732" cy="727626"/>
          </a:xfrm>
          <a:prstGeom prst="rect">
            <a:avLst/>
          </a:prstGeom>
        </p:spPr>
      </p:pic>
      <p:sp>
        <p:nvSpPr>
          <p:cNvPr id="8" name="object 8" descr=""/>
          <p:cNvSpPr txBox="1"/>
          <p:nvPr/>
        </p:nvSpPr>
        <p:spPr>
          <a:xfrm>
            <a:off x="8029247" y="3478056"/>
            <a:ext cx="10207625" cy="2707005"/>
          </a:xfrm>
          <a:prstGeom prst="rect">
            <a:avLst/>
          </a:prstGeom>
          <a:solidFill>
            <a:srgbClr val="C31919">
              <a:alpha val="30198"/>
            </a:srgbClr>
          </a:solidFill>
        </p:spPr>
        <p:txBody>
          <a:bodyPr wrap="square" lIns="0" tIns="109220" rIns="0" bIns="0" rtlCol="0" vert="horz">
            <a:spAutoFit/>
          </a:bodyPr>
          <a:lstStyle/>
          <a:p>
            <a:pPr algn="ctr" marL="778510" marR="872490">
              <a:lnSpc>
                <a:spcPct val="128699"/>
              </a:lnSpc>
              <a:spcBef>
                <a:spcPts val="860"/>
              </a:spcBef>
            </a:pP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Para</a:t>
            </a:r>
            <a:r>
              <a:rPr dirty="0" sz="2300" spc="23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que</a:t>
            </a:r>
            <a:r>
              <a:rPr dirty="0" sz="2300" spc="23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un</a:t>
            </a:r>
            <a:r>
              <a:rPr dirty="0" sz="2300" spc="23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documento</a:t>
            </a:r>
            <a:r>
              <a:rPr dirty="0" sz="2300" spc="23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de</a:t>
            </a:r>
            <a:r>
              <a:rPr dirty="0" sz="2300" spc="23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crédito</a:t>
            </a:r>
            <a:r>
              <a:rPr dirty="0" sz="2300" spc="24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pueda</a:t>
            </a:r>
            <a:r>
              <a:rPr dirty="0" sz="2300" spc="24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regirse</a:t>
            </a:r>
            <a:r>
              <a:rPr dirty="0" sz="2300" spc="229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por</a:t>
            </a:r>
            <a:r>
              <a:rPr dirty="0" sz="2300" spc="24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 spc="-25">
                <a:solidFill>
                  <a:srgbClr val="FFFFFF"/>
                </a:solidFill>
                <a:latin typeface="Roboto"/>
                <a:cs typeface="Roboto"/>
              </a:rPr>
              <a:t>las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disposiciones</a:t>
            </a:r>
            <a:r>
              <a:rPr dirty="0" sz="2300" spc="24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de</a:t>
            </a:r>
            <a:r>
              <a:rPr dirty="0" sz="2300" spc="25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esta</a:t>
            </a:r>
            <a:r>
              <a:rPr dirty="0" sz="2300" spc="25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LTC</a:t>
            </a:r>
            <a:r>
              <a:rPr dirty="0" sz="2300" spc="22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u="heavy" sz="2300" spc="-575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tiene</a:t>
            </a:r>
            <a:r>
              <a:rPr dirty="0" sz="2300" spc="25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que</a:t>
            </a:r>
            <a:r>
              <a:rPr dirty="0" sz="2300" spc="24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reunir</a:t>
            </a:r>
            <a:r>
              <a:rPr dirty="0" sz="2300" spc="25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los</a:t>
            </a:r>
            <a:r>
              <a:rPr dirty="0" sz="2300" spc="25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requisitos</a:t>
            </a:r>
            <a:r>
              <a:rPr dirty="0" sz="2300" spc="25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de</a:t>
            </a:r>
            <a:r>
              <a:rPr dirty="0" sz="2300" spc="24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 spc="-25">
                <a:solidFill>
                  <a:srgbClr val="FFFFFF"/>
                </a:solidFill>
                <a:latin typeface="Roboto"/>
                <a:cs typeface="Roboto"/>
              </a:rPr>
              <a:t>un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instrumento</a:t>
            </a:r>
            <a:r>
              <a:rPr dirty="0" sz="2300" spc="41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 spc="-10">
                <a:solidFill>
                  <a:srgbClr val="FFFFFF"/>
                </a:solidFill>
                <a:latin typeface="Roboto"/>
                <a:cs typeface="Roboto"/>
              </a:rPr>
              <a:t>negociable.</a:t>
            </a:r>
            <a:endParaRPr sz="2300">
              <a:latin typeface="Roboto"/>
              <a:cs typeface="Roboto"/>
            </a:endParaRPr>
          </a:p>
          <a:p>
            <a:pPr algn="ctr" marL="2404745" marR="2431415">
              <a:lnSpc>
                <a:spcPct val="128699"/>
              </a:lnSpc>
              <a:spcBef>
                <a:spcPts val="685"/>
              </a:spcBef>
            </a:pP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García</a:t>
            </a:r>
            <a:r>
              <a:rPr dirty="0" sz="2300" spc="21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Santos</a:t>
            </a:r>
            <a:r>
              <a:rPr dirty="0" sz="2300" spc="21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v.</a:t>
            </a:r>
            <a:r>
              <a:rPr dirty="0" sz="2300" spc="21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Banco</a:t>
            </a:r>
            <a:r>
              <a:rPr dirty="0" sz="2300" spc="21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Popular</a:t>
            </a:r>
            <a:r>
              <a:rPr dirty="0" sz="2300" spc="21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de</a:t>
            </a:r>
            <a:r>
              <a:rPr dirty="0" sz="2300" spc="21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 spc="-10">
                <a:solidFill>
                  <a:srgbClr val="FFFFFF"/>
                </a:solidFill>
                <a:latin typeface="Roboto"/>
                <a:cs typeface="Roboto"/>
              </a:rPr>
              <a:t>P.R.,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2007</a:t>
            </a:r>
            <a:r>
              <a:rPr dirty="0" sz="2300" spc="18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TSPR</a:t>
            </a:r>
            <a:r>
              <a:rPr dirty="0" sz="2300" spc="19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221,</a:t>
            </a:r>
            <a:r>
              <a:rPr dirty="0" sz="2300" spc="19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172</a:t>
            </a:r>
            <a:r>
              <a:rPr dirty="0" sz="2300" spc="19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 spc="-20">
                <a:solidFill>
                  <a:srgbClr val="FFFFFF"/>
                </a:solidFill>
                <a:latin typeface="Roboto"/>
                <a:cs typeface="Roboto"/>
              </a:rPr>
              <a:t>P.R.</a:t>
            </a:r>
            <a:r>
              <a:rPr dirty="0" sz="2300" spc="20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Dec.</a:t>
            </a:r>
            <a:r>
              <a:rPr dirty="0" sz="2300" spc="19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759,</a:t>
            </a:r>
            <a:r>
              <a:rPr dirty="0" sz="2300" spc="19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 spc="-25">
                <a:solidFill>
                  <a:srgbClr val="FFFFFF"/>
                </a:solidFill>
                <a:latin typeface="Roboto"/>
                <a:cs typeface="Roboto"/>
              </a:rPr>
              <a:t>7M9</a:t>
            </a:r>
            <a:endParaRPr sz="2300">
              <a:latin typeface="Roboto"/>
              <a:cs typeface="Roboto"/>
            </a:endParaRPr>
          </a:p>
        </p:txBody>
      </p:sp>
      <p:sp>
        <p:nvSpPr>
          <p:cNvPr id="9" name="object 9" descr=""/>
          <p:cNvSpPr txBox="1"/>
          <p:nvPr/>
        </p:nvSpPr>
        <p:spPr>
          <a:xfrm>
            <a:off x="18932666" y="9957009"/>
            <a:ext cx="148590" cy="28130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ts val="2035"/>
              </a:lnSpc>
            </a:pPr>
            <a:r>
              <a:rPr dirty="0" sz="1700" spc="5">
                <a:solidFill>
                  <a:srgbClr val="FFFFFF"/>
                </a:solidFill>
                <a:latin typeface="Roboto"/>
                <a:cs typeface="Roboto"/>
              </a:rPr>
              <a:t>7</a:t>
            </a:r>
            <a:endParaRPr sz="1700">
              <a:latin typeface="Roboto"/>
              <a:cs typeface="Roboto"/>
            </a:endParaRPr>
          </a:p>
        </p:txBody>
      </p:sp>
      <p:sp>
        <p:nvSpPr>
          <p:cNvPr id="10" name="object 10" descr="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698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55"/>
              </a:spcBef>
            </a:pPr>
            <a:r>
              <a:rPr dirty="0"/>
              <a:t>©2023</a:t>
            </a:r>
            <a:r>
              <a:rPr dirty="0" spc="290"/>
              <a:t> </a:t>
            </a:r>
            <a:r>
              <a:rPr dirty="0"/>
              <a:t>Proprietary</a:t>
            </a:r>
            <a:r>
              <a:rPr dirty="0" spc="290"/>
              <a:t> </a:t>
            </a:r>
            <a:r>
              <a:rPr dirty="0"/>
              <a:t>and</a:t>
            </a:r>
            <a:r>
              <a:rPr dirty="0" spc="295"/>
              <a:t> </a:t>
            </a:r>
            <a:r>
              <a:rPr dirty="0"/>
              <a:t>Confidential.</a:t>
            </a:r>
            <a:r>
              <a:rPr dirty="0" spc="290"/>
              <a:t> </a:t>
            </a:r>
            <a:r>
              <a:rPr dirty="0"/>
              <a:t>All</a:t>
            </a:r>
            <a:r>
              <a:rPr dirty="0" spc="295"/>
              <a:t> </a:t>
            </a:r>
            <a:r>
              <a:rPr dirty="0"/>
              <a:t>Rights</a:t>
            </a:r>
            <a:r>
              <a:rPr dirty="0" spc="290"/>
              <a:t> </a:t>
            </a:r>
            <a:r>
              <a:rPr dirty="0" spc="-10"/>
              <a:t>Reserved.</a:t>
            </a:r>
          </a:p>
        </p:txBody>
      </p:sp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"/>
          <p:cNvSpPr/>
          <p:nvPr/>
        </p:nvSpPr>
        <p:spPr>
          <a:xfrm>
            <a:off x="9331699" y="8808476"/>
            <a:ext cx="1455420" cy="58419"/>
          </a:xfrm>
          <a:custGeom>
            <a:avLst/>
            <a:gdLst/>
            <a:ahLst/>
            <a:cxnLst/>
            <a:rect l="l" t="t" r="r" b="b"/>
            <a:pathLst>
              <a:path w="1455420" h="58420">
                <a:moveTo>
                  <a:pt x="1455251" y="0"/>
                </a:moveTo>
                <a:lnTo>
                  <a:pt x="0" y="0"/>
                </a:lnTo>
                <a:lnTo>
                  <a:pt x="0" y="58210"/>
                </a:lnTo>
                <a:lnTo>
                  <a:pt x="1455251" y="58210"/>
                </a:lnTo>
                <a:lnTo>
                  <a:pt x="1455251" y="0"/>
                </a:lnTo>
                <a:close/>
              </a:path>
            </a:pathLst>
          </a:custGeom>
          <a:solidFill>
            <a:srgbClr val="C31919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 descr=""/>
          <p:cNvSpPr txBox="1"/>
          <p:nvPr/>
        </p:nvSpPr>
        <p:spPr>
          <a:xfrm>
            <a:off x="7213329" y="7008898"/>
            <a:ext cx="5680075" cy="1597660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dirty="0" sz="10300">
                <a:solidFill>
                  <a:srgbClr val="FFFFFF"/>
                </a:solidFill>
                <a:latin typeface="Book Antiqua"/>
                <a:cs typeface="Book Antiqua"/>
              </a:rPr>
              <a:t>El</a:t>
            </a:r>
            <a:r>
              <a:rPr dirty="0" sz="10300" spc="-135">
                <a:solidFill>
                  <a:srgbClr val="FFFFFF"/>
                </a:solidFill>
                <a:latin typeface="Book Antiqua"/>
                <a:cs typeface="Book Antiqua"/>
              </a:rPr>
              <a:t> </a:t>
            </a:r>
            <a:r>
              <a:rPr dirty="0" sz="10300" spc="185">
                <a:solidFill>
                  <a:srgbClr val="FFFFFF"/>
                </a:solidFill>
                <a:latin typeface="Book Antiqua"/>
                <a:cs typeface="Book Antiqua"/>
              </a:rPr>
              <a:t>Interés</a:t>
            </a:r>
            <a:endParaRPr sz="10300">
              <a:latin typeface="Book Antiqua"/>
              <a:cs typeface="Book Antiqua"/>
            </a:endParaRPr>
          </a:p>
        </p:txBody>
      </p:sp>
      <p:pic>
        <p:nvPicPr>
          <p:cNvPr id="4" name="object 4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38425" y="0"/>
            <a:ext cx="18627243" cy="5238913"/>
          </a:xfrm>
          <a:prstGeom prst="rect">
            <a:avLst/>
          </a:prstGeom>
        </p:spPr>
      </p:pic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738425" y="0"/>
            <a:ext cx="5821045" cy="10478135"/>
            <a:chOff x="738425" y="0"/>
            <a:chExt cx="5821045" cy="10478135"/>
          </a:xfrm>
        </p:grpSpPr>
        <p:sp>
          <p:nvSpPr>
            <p:cNvPr id="3" name="object 3" descr=""/>
            <p:cNvSpPr/>
            <p:nvPr/>
          </p:nvSpPr>
          <p:spPr>
            <a:xfrm>
              <a:off x="738425" y="0"/>
              <a:ext cx="5821045" cy="10478135"/>
            </a:xfrm>
            <a:custGeom>
              <a:avLst/>
              <a:gdLst/>
              <a:ahLst/>
              <a:cxnLst/>
              <a:rect l="l" t="t" r="r" b="b"/>
              <a:pathLst>
                <a:path w="5821045" h="10478135">
                  <a:moveTo>
                    <a:pt x="5821015" y="0"/>
                  </a:moveTo>
                  <a:lnTo>
                    <a:pt x="0" y="0"/>
                  </a:lnTo>
                  <a:lnTo>
                    <a:pt x="0" y="10477827"/>
                  </a:lnTo>
                  <a:lnTo>
                    <a:pt x="5821015" y="10477827"/>
                  </a:lnTo>
                  <a:lnTo>
                    <a:pt x="5821015" y="0"/>
                  </a:lnTo>
                  <a:close/>
                </a:path>
              </a:pathLst>
            </a:custGeom>
            <a:solidFill>
              <a:srgbClr val="EDF1EB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" name="object 4" descr=""/>
            <p:cNvSpPr/>
            <p:nvPr/>
          </p:nvSpPr>
          <p:spPr>
            <a:xfrm>
              <a:off x="1466052" y="6254230"/>
              <a:ext cx="582295" cy="58419"/>
            </a:xfrm>
            <a:custGeom>
              <a:avLst/>
              <a:gdLst/>
              <a:ahLst/>
              <a:cxnLst/>
              <a:rect l="l" t="t" r="r" b="b"/>
              <a:pathLst>
                <a:path w="582294" h="58420">
                  <a:moveTo>
                    <a:pt x="582101" y="0"/>
                  </a:moveTo>
                  <a:lnTo>
                    <a:pt x="0" y="0"/>
                  </a:lnTo>
                  <a:lnTo>
                    <a:pt x="0" y="58210"/>
                  </a:lnTo>
                  <a:lnTo>
                    <a:pt x="582101" y="58210"/>
                  </a:lnTo>
                  <a:lnTo>
                    <a:pt x="582101" y="0"/>
                  </a:lnTo>
                  <a:close/>
                </a:path>
              </a:pathLst>
            </a:custGeom>
            <a:solidFill>
              <a:srgbClr val="C31919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5" name="object 5" descr=""/>
          <p:cNvSpPr txBox="1"/>
          <p:nvPr/>
        </p:nvSpPr>
        <p:spPr>
          <a:xfrm>
            <a:off x="1453352" y="4446035"/>
            <a:ext cx="2852420" cy="1497330"/>
          </a:xfrm>
          <a:prstGeom prst="rect">
            <a:avLst/>
          </a:prstGeom>
        </p:spPr>
        <p:txBody>
          <a:bodyPr wrap="square" lIns="0" tIns="10350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815"/>
              </a:spcBef>
            </a:pPr>
            <a:r>
              <a:rPr dirty="0" sz="2850">
                <a:solidFill>
                  <a:srgbClr val="C31919"/>
                </a:solidFill>
                <a:latin typeface="Book Antiqua"/>
                <a:cs typeface="Book Antiqua"/>
              </a:rPr>
              <a:t>Tipos</a:t>
            </a:r>
            <a:r>
              <a:rPr dirty="0" sz="2850" spc="10">
                <a:solidFill>
                  <a:srgbClr val="C31919"/>
                </a:solidFill>
                <a:latin typeface="Book Antiqua"/>
                <a:cs typeface="Book Antiqua"/>
              </a:rPr>
              <a:t> </a:t>
            </a:r>
            <a:r>
              <a:rPr dirty="0" sz="2850">
                <a:solidFill>
                  <a:srgbClr val="C31919"/>
                </a:solidFill>
                <a:latin typeface="Book Antiqua"/>
                <a:cs typeface="Book Antiqua"/>
              </a:rPr>
              <a:t>de</a:t>
            </a:r>
            <a:r>
              <a:rPr dirty="0" sz="2850" spc="5">
                <a:solidFill>
                  <a:srgbClr val="C31919"/>
                </a:solidFill>
                <a:latin typeface="Book Antiqua"/>
                <a:cs typeface="Book Antiqua"/>
              </a:rPr>
              <a:t> </a:t>
            </a:r>
            <a:r>
              <a:rPr dirty="0" sz="2850" spc="50">
                <a:solidFill>
                  <a:srgbClr val="C31919"/>
                </a:solidFill>
                <a:latin typeface="Book Antiqua"/>
                <a:cs typeface="Book Antiqua"/>
              </a:rPr>
              <a:t>Interés</a:t>
            </a:r>
            <a:endParaRPr sz="2850">
              <a:latin typeface="Book Antiqua"/>
              <a:cs typeface="Book Antiqua"/>
            </a:endParaRPr>
          </a:p>
          <a:p>
            <a:pPr marL="12700">
              <a:lnSpc>
                <a:spcPct val="100000"/>
              </a:lnSpc>
              <a:spcBef>
                <a:spcPts val="1270"/>
              </a:spcBef>
            </a:pPr>
            <a:r>
              <a:rPr dirty="0" sz="5150">
                <a:solidFill>
                  <a:srgbClr val="181818"/>
                </a:solidFill>
                <a:latin typeface="Book Antiqua"/>
                <a:cs typeface="Book Antiqua"/>
              </a:rPr>
              <a:t>El</a:t>
            </a:r>
            <a:r>
              <a:rPr dirty="0" sz="5150" spc="-70">
                <a:solidFill>
                  <a:srgbClr val="181818"/>
                </a:solidFill>
                <a:latin typeface="Book Antiqua"/>
                <a:cs typeface="Book Antiqua"/>
              </a:rPr>
              <a:t> </a:t>
            </a:r>
            <a:r>
              <a:rPr dirty="0" sz="5150" spc="85">
                <a:solidFill>
                  <a:srgbClr val="181818"/>
                </a:solidFill>
                <a:latin typeface="Book Antiqua"/>
                <a:cs typeface="Book Antiqua"/>
              </a:rPr>
              <a:t>Interés</a:t>
            </a:r>
            <a:endParaRPr sz="5150">
              <a:latin typeface="Book Antiqua"/>
              <a:cs typeface="Book Antiqua"/>
            </a:endParaRPr>
          </a:p>
        </p:txBody>
      </p:sp>
      <p:grpSp>
        <p:nvGrpSpPr>
          <p:cNvPr id="6" name="object 6" descr=""/>
          <p:cNvGrpSpPr/>
          <p:nvPr/>
        </p:nvGrpSpPr>
        <p:grpSpPr>
          <a:xfrm>
            <a:off x="7287067" y="727626"/>
            <a:ext cx="11351260" cy="8441055"/>
            <a:chOff x="7287067" y="727626"/>
            <a:chExt cx="11351260" cy="8441055"/>
          </a:xfrm>
        </p:grpSpPr>
        <p:sp>
          <p:nvSpPr>
            <p:cNvPr id="7" name="object 7" descr=""/>
            <p:cNvSpPr/>
            <p:nvPr/>
          </p:nvSpPr>
          <p:spPr>
            <a:xfrm>
              <a:off x="7287067" y="727626"/>
              <a:ext cx="11351260" cy="8441055"/>
            </a:xfrm>
            <a:custGeom>
              <a:avLst/>
              <a:gdLst/>
              <a:ahLst/>
              <a:cxnLst/>
              <a:rect l="l" t="t" r="r" b="b"/>
              <a:pathLst>
                <a:path w="11351260" h="8441055">
                  <a:moveTo>
                    <a:pt x="11350976" y="0"/>
                  </a:moveTo>
                  <a:lnTo>
                    <a:pt x="0" y="0"/>
                  </a:lnTo>
                  <a:lnTo>
                    <a:pt x="0" y="8440472"/>
                  </a:lnTo>
                  <a:lnTo>
                    <a:pt x="11350976" y="8440472"/>
                  </a:lnTo>
                  <a:lnTo>
                    <a:pt x="11350976" y="0"/>
                  </a:lnTo>
                  <a:close/>
                </a:path>
              </a:pathLst>
            </a:custGeom>
            <a:solidFill>
              <a:srgbClr val="858181">
                <a:alpha val="30198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8" name="object 8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723643" y="1776915"/>
              <a:ext cx="113553" cy="113553"/>
            </a:xfrm>
            <a:prstGeom prst="rect">
              <a:avLst/>
            </a:prstGeom>
          </p:spPr>
        </p:pic>
        <p:pic>
          <p:nvPicPr>
            <p:cNvPr id="9" name="object 9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723643" y="3013881"/>
              <a:ext cx="113553" cy="113553"/>
            </a:xfrm>
            <a:prstGeom prst="rect">
              <a:avLst/>
            </a:prstGeom>
          </p:spPr>
        </p:pic>
        <p:pic>
          <p:nvPicPr>
            <p:cNvPr id="10" name="object 10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723643" y="3857928"/>
              <a:ext cx="113553" cy="113553"/>
            </a:xfrm>
            <a:prstGeom prst="rect">
              <a:avLst/>
            </a:prstGeom>
          </p:spPr>
        </p:pic>
        <p:pic>
          <p:nvPicPr>
            <p:cNvPr id="11" name="object 11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8014694" y="4268008"/>
              <a:ext cx="90842" cy="90843"/>
            </a:xfrm>
            <a:prstGeom prst="rect">
              <a:avLst/>
            </a:prstGeom>
          </p:spPr>
        </p:pic>
        <p:pic>
          <p:nvPicPr>
            <p:cNvPr id="12" name="object 12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8014694" y="4981083"/>
              <a:ext cx="90842" cy="90843"/>
            </a:xfrm>
            <a:prstGeom prst="rect">
              <a:avLst/>
            </a:prstGeom>
          </p:spPr>
        </p:pic>
        <p:pic>
          <p:nvPicPr>
            <p:cNvPr id="13" name="object 13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8014694" y="5999761"/>
              <a:ext cx="90842" cy="90842"/>
            </a:xfrm>
            <a:prstGeom prst="rect">
              <a:avLst/>
            </a:prstGeom>
          </p:spPr>
        </p:pic>
      </p:grpSp>
      <p:sp>
        <p:nvSpPr>
          <p:cNvPr id="14" name="object 14" descr=""/>
          <p:cNvSpPr txBox="1"/>
          <p:nvPr/>
        </p:nvSpPr>
        <p:spPr>
          <a:xfrm>
            <a:off x="7287067" y="727626"/>
            <a:ext cx="11351260" cy="8441055"/>
          </a:xfrm>
          <a:prstGeom prst="rect">
            <a:avLst/>
          </a:prstGeom>
        </p:spPr>
        <p:txBody>
          <a:bodyPr wrap="square" lIns="0" tIns="952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75"/>
              </a:spcBef>
            </a:pPr>
            <a:endParaRPr sz="1400">
              <a:latin typeface="Times New Roman"/>
              <a:cs typeface="Times New Roman"/>
            </a:endParaRPr>
          </a:p>
          <a:p>
            <a:pPr marL="436245">
              <a:lnSpc>
                <a:spcPct val="100000"/>
              </a:lnSpc>
              <a:spcBef>
                <a:spcPts val="5"/>
              </a:spcBef>
            </a:pPr>
            <a:r>
              <a:rPr dirty="0" sz="2300" spc="155" b="1">
                <a:solidFill>
                  <a:srgbClr val="FFFFFF"/>
                </a:solidFill>
                <a:latin typeface="Roboto"/>
                <a:cs typeface="Roboto"/>
              </a:rPr>
              <a:t>APR </a:t>
            </a:r>
            <a:endParaRPr sz="2300">
              <a:latin typeface="Roboto"/>
              <a:cs typeface="Roboto"/>
            </a:endParaRPr>
          </a:p>
          <a:p>
            <a:pPr marL="720090" marR="1273810">
              <a:lnSpc>
                <a:spcPct val="130400"/>
              </a:lnSpc>
              <a:spcBef>
                <a:spcPts val="1095"/>
              </a:spcBef>
            </a:pPr>
            <a:r>
              <a:rPr dirty="0" sz="2050">
                <a:solidFill>
                  <a:srgbClr val="FFFFFF"/>
                </a:solidFill>
                <a:latin typeface="Roboto"/>
                <a:cs typeface="Roboto"/>
              </a:rPr>
              <a:t>Es</a:t>
            </a:r>
            <a:r>
              <a:rPr dirty="0" sz="2050" spc="27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050">
                <a:solidFill>
                  <a:srgbClr val="FFFFFF"/>
                </a:solidFill>
                <a:latin typeface="Roboto"/>
                <a:cs typeface="Roboto"/>
              </a:rPr>
              <a:t>una</a:t>
            </a:r>
            <a:r>
              <a:rPr dirty="0" sz="2050" spc="27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050">
                <a:solidFill>
                  <a:srgbClr val="FFFFFF"/>
                </a:solidFill>
                <a:latin typeface="Roboto"/>
                <a:cs typeface="Roboto"/>
              </a:rPr>
              <a:t>medida</a:t>
            </a:r>
            <a:r>
              <a:rPr dirty="0" sz="2050" spc="27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050">
                <a:solidFill>
                  <a:srgbClr val="FFFFFF"/>
                </a:solidFill>
                <a:latin typeface="Roboto"/>
                <a:cs typeface="Roboto"/>
              </a:rPr>
              <a:t>que</a:t>
            </a:r>
            <a:r>
              <a:rPr dirty="0" sz="2050" spc="27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050" spc="45">
                <a:solidFill>
                  <a:srgbClr val="FFFFFF"/>
                </a:solidFill>
                <a:latin typeface="Roboto"/>
                <a:cs typeface="Roboto"/>
              </a:rPr>
              <a:t>permite</a:t>
            </a:r>
            <a:r>
              <a:rPr dirty="0" sz="2050" spc="27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050">
                <a:solidFill>
                  <a:srgbClr val="FFFFFF"/>
                </a:solidFill>
                <a:latin typeface="Roboto"/>
                <a:cs typeface="Roboto"/>
              </a:rPr>
              <a:t>comparar</a:t>
            </a:r>
            <a:r>
              <a:rPr dirty="0" sz="2050" spc="27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050">
                <a:solidFill>
                  <a:srgbClr val="FFFFFF"/>
                </a:solidFill>
                <a:latin typeface="Roboto"/>
                <a:cs typeface="Roboto"/>
              </a:rPr>
              <a:t>de</a:t>
            </a:r>
            <a:r>
              <a:rPr dirty="0" sz="2050" spc="27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050">
                <a:solidFill>
                  <a:srgbClr val="FFFFFF"/>
                </a:solidFill>
                <a:latin typeface="Roboto"/>
                <a:cs typeface="Roboto"/>
              </a:rPr>
              <a:t>manera</a:t>
            </a:r>
            <a:r>
              <a:rPr dirty="0" sz="2050" spc="27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050">
                <a:solidFill>
                  <a:srgbClr val="FFFFFF"/>
                </a:solidFill>
                <a:latin typeface="Roboto"/>
                <a:cs typeface="Roboto"/>
              </a:rPr>
              <a:t>más</a:t>
            </a:r>
            <a:r>
              <a:rPr dirty="0" sz="2050" spc="27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050">
                <a:solidFill>
                  <a:srgbClr val="FFFFFF"/>
                </a:solidFill>
                <a:latin typeface="Roboto"/>
                <a:cs typeface="Roboto"/>
              </a:rPr>
              <a:t>sencilla</a:t>
            </a:r>
            <a:r>
              <a:rPr dirty="0" sz="2050" spc="27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050">
                <a:solidFill>
                  <a:srgbClr val="FFFFFF"/>
                </a:solidFill>
                <a:latin typeface="Roboto"/>
                <a:cs typeface="Roboto"/>
              </a:rPr>
              <a:t>los</a:t>
            </a:r>
            <a:r>
              <a:rPr dirty="0" sz="2050" spc="27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050">
                <a:solidFill>
                  <a:srgbClr val="FFFFFF"/>
                </a:solidFill>
                <a:latin typeface="Roboto"/>
                <a:cs typeface="Roboto"/>
              </a:rPr>
              <a:t>costos</a:t>
            </a:r>
            <a:r>
              <a:rPr dirty="0" sz="2050" spc="27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050" spc="35">
                <a:solidFill>
                  <a:srgbClr val="FFFFFF"/>
                </a:solidFill>
                <a:latin typeface="Roboto"/>
                <a:cs typeface="Roboto"/>
              </a:rPr>
              <a:t>de </a:t>
            </a:r>
            <a:r>
              <a:rPr dirty="0" sz="2050">
                <a:solidFill>
                  <a:srgbClr val="FFFFFF"/>
                </a:solidFill>
                <a:latin typeface="Roboto"/>
                <a:cs typeface="Roboto"/>
              </a:rPr>
              <a:t>distintos</a:t>
            </a:r>
            <a:r>
              <a:rPr dirty="0" sz="2050" spc="28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050">
                <a:solidFill>
                  <a:srgbClr val="FFFFFF"/>
                </a:solidFill>
                <a:latin typeface="Roboto"/>
                <a:cs typeface="Roboto"/>
              </a:rPr>
              <a:t>préstamos</a:t>
            </a:r>
            <a:r>
              <a:rPr dirty="0" sz="2050" spc="28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050">
                <a:solidFill>
                  <a:srgbClr val="FFFFFF"/>
                </a:solidFill>
                <a:latin typeface="Roboto"/>
                <a:cs typeface="Roboto"/>
              </a:rPr>
              <a:t>y</a:t>
            </a:r>
            <a:r>
              <a:rPr dirty="0" sz="2050" spc="28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050">
                <a:solidFill>
                  <a:srgbClr val="FFFFFF"/>
                </a:solidFill>
                <a:latin typeface="Roboto"/>
                <a:cs typeface="Roboto"/>
              </a:rPr>
              <a:t>tarjetas</a:t>
            </a:r>
            <a:r>
              <a:rPr dirty="0" sz="2050" spc="28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050">
                <a:solidFill>
                  <a:srgbClr val="FFFFFF"/>
                </a:solidFill>
                <a:latin typeface="Roboto"/>
                <a:cs typeface="Roboto"/>
              </a:rPr>
              <a:t>de</a:t>
            </a:r>
            <a:r>
              <a:rPr dirty="0" sz="2050" spc="28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050">
                <a:solidFill>
                  <a:srgbClr val="FFFFFF"/>
                </a:solidFill>
                <a:latin typeface="Roboto"/>
                <a:cs typeface="Roboto"/>
              </a:rPr>
              <a:t>crédito.</a:t>
            </a:r>
            <a:r>
              <a:rPr dirty="0" sz="2050" spc="28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050">
                <a:solidFill>
                  <a:srgbClr val="FFFFFF"/>
                </a:solidFill>
                <a:latin typeface="Roboto"/>
                <a:cs typeface="Roboto"/>
              </a:rPr>
              <a:t>Es</a:t>
            </a:r>
            <a:r>
              <a:rPr dirty="0" sz="2050" spc="28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050">
                <a:solidFill>
                  <a:srgbClr val="FFFFFF"/>
                </a:solidFill>
                <a:latin typeface="Roboto"/>
                <a:cs typeface="Roboto"/>
              </a:rPr>
              <a:t>el</a:t>
            </a:r>
            <a:r>
              <a:rPr dirty="0" sz="2050" spc="28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050">
                <a:solidFill>
                  <a:srgbClr val="FFFFFF"/>
                </a:solidFill>
                <a:latin typeface="Roboto"/>
                <a:cs typeface="Roboto"/>
              </a:rPr>
              <a:t>costo</a:t>
            </a:r>
            <a:r>
              <a:rPr dirty="0" sz="2050" spc="28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050">
                <a:solidFill>
                  <a:srgbClr val="FFFFFF"/>
                </a:solidFill>
                <a:latin typeface="Roboto"/>
                <a:cs typeface="Roboto"/>
              </a:rPr>
              <a:t>total</a:t>
            </a:r>
            <a:r>
              <a:rPr dirty="0" sz="2050" spc="28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050">
                <a:solidFill>
                  <a:srgbClr val="FFFFFF"/>
                </a:solidFill>
                <a:latin typeface="Roboto"/>
                <a:cs typeface="Roboto"/>
              </a:rPr>
              <a:t>de</a:t>
            </a:r>
            <a:r>
              <a:rPr dirty="0" sz="2050" spc="28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050">
                <a:solidFill>
                  <a:srgbClr val="FFFFFF"/>
                </a:solidFill>
                <a:latin typeface="Roboto"/>
                <a:cs typeface="Roboto"/>
              </a:rPr>
              <a:t>tu</a:t>
            </a:r>
            <a:r>
              <a:rPr dirty="0" sz="2050" spc="28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050" spc="-10">
                <a:solidFill>
                  <a:srgbClr val="FFFFFF"/>
                </a:solidFill>
                <a:latin typeface="Roboto"/>
                <a:cs typeface="Roboto"/>
              </a:rPr>
              <a:t>préstamo </a:t>
            </a:r>
            <a:r>
              <a:rPr dirty="0" sz="2050">
                <a:solidFill>
                  <a:srgbClr val="FFFFFF"/>
                </a:solidFill>
                <a:latin typeface="Roboto"/>
                <a:cs typeface="Roboto"/>
              </a:rPr>
              <a:t>expresado</a:t>
            </a:r>
            <a:r>
              <a:rPr dirty="0" sz="2050" spc="31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050">
                <a:solidFill>
                  <a:srgbClr val="FFFFFF"/>
                </a:solidFill>
                <a:latin typeface="Roboto"/>
                <a:cs typeface="Roboto"/>
              </a:rPr>
              <a:t>como</a:t>
            </a:r>
            <a:r>
              <a:rPr dirty="0" sz="2050" spc="30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050">
                <a:solidFill>
                  <a:srgbClr val="FFFFFF"/>
                </a:solidFill>
                <a:latin typeface="Roboto"/>
                <a:cs typeface="Roboto"/>
              </a:rPr>
              <a:t>una</a:t>
            </a:r>
            <a:r>
              <a:rPr dirty="0" sz="2050" spc="31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050">
                <a:solidFill>
                  <a:srgbClr val="FFFFFF"/>
                </a:solidFill>
                <a:latin typeface="Roboto"/>
                <a:cs typeface="Roboto"/>
              </a:rPr>
              <a:t>tasa</a:t>
            </a:r>
            <a:r>
              <a:rPr dirty="0" sz="2050" spc="30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050">
                <a:solidFill>
                  <a:srgbClr val="FFFFFF"/>
                </a:solidFill>
                <a:latin typeface="Roboto"/>
                <a:cs typeface="Roboto"/>
              </a:rPr>
              <a:t>de</a:t>
            </a:r>
            <a:r>
              <a:rPr dirty="0" sz="2050" spc="31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050">
                <a:solidFill>
                  <a:srgbClr val="FFFFFF"/>
                </a:solidFill>
                <a:latin typeface="Roboto"/>
                <a:cs typeface="Roboto"/>
              </a:rPr>
              <a:t>interés</a:t>
            </a:r>
            <a:r>
              <a:rPr dirty="0" sz="2050" spc="30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050" spc="-10">
                <a:solidFill>
                  <a:srgbClr val="FFFFFF"/>
                </a:solidFill>
                <a:latin typeface="Roboto"/>
                <a:cs typeface="Roboto"/>
              </a:rPr>
              <a:t>anual.</a:t>
            </a:r>
            <a:endParaRPr sz="2050">
              <a:latin typeface="Roboto"/>
              <a:cs typeface="Roboto"/>
            </a:endParaRPr>
          </a:p>
          <a:p>
            <a:pPr marL="720090" marR="762000">
              <a:lnSpc>
                <a:spcPct val="130400"/>
              </a:lnSpc>
              <a:spcBef>
                <a:spcPts val="170"/>
              </a:spcBef>
            </a:pPr>
            <a:r>
              <a:rPr dirty="0" sz="2050">
                <a:solidFill>
                  <a:srgbClr val="FFFFFF"/>
                </a:solidFill>
                <a:latin typeface="Roboto"/>
                <a:cs typeface="Roboto"/>
              </a:rPr>
              <a:t>El</a:t>
            </a:r>
            <a:r>
              <a:rPr dirty="0" sz="2050" spc="24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050">
                <a:solidFill>
                  <a:srgbClr val="FFFFFF"/>
                </a:solidFill>
                <a:latin typeface="Roboto"/>
                <a:cs typeface="Roboto"/>
              </a:rPr>
              <a:t>APR</a:t>
            </a:r>
            <a:r>
              <a:rPr dirty="0" sz="2050" spc="24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050">
                <a:solidFill>
                  <a:srgbClr val="FFFFFF"/>
                </a:solidFill>
                <a:latin typeface="Roboto"/>
                <a:cs typeface="Roboto"/>
              </a:rPr>
              <a:t>incluye</a:t>
            </a:r>
            <a:r>
              <a:rPr dirty="0" sz="2050" spc="24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050">
                <a:solidFill>
                  <a:srgbClr val="FFFFFF"/>
                </a:solidFill>
                <a:latin typeface="Roboto"/>
                <a:cs typeface="Roboto"/>
              </a:rPr>
              <a:t>no</a:t>
            </a:r>
            <a:r>
              <a:rPr dirty="0" sz="2050" spc="24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050">
                <a:solidFill>
                  <a:srgbClr val="FFFFFF"/>
                </a:solidFill>
                <a:latin typeface="Roboto"/>
                <a:cs typeface="Roboto"/>
              </a:rPr>
              <a:t>solo</a:t>
            </a:r>
            <a:r>
              <a:rPr dirty="0" sz="2050" spc="24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050">
                <a:solidFill>
                  <a:srgbClr val="FFFFFF"/>
                </a:solidFill>
                <a:latin typeface="Roboto"/>
                <a:cs typeface="Roboto"/>
              </a:rPr>
              <a:t>la</a:t>
            </a:r>
            <a:r>
              <a:rPr dirty="0" sz="2050" spc="24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050">
                <a:solidFill>
                  <a:srgbClr val="FFFFFF"/>
                </a:solidFill>
                <a:latin typeface="Roboto"/>
                <a:cs typeface="Roboto"/>
              </a:rPr>
              <a:t>tasa</a:t>
            </a:r>
            <a:r>
              <a:rPr dirty="0" sz="2050" spc="24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050">
                <a:solidFill>
                  <a:srgbClr val="FFFFFF"/>
                </a:solidFill>
                <a:latin typeface="Roboto"/>
                <a:cs typeface="Roboto"/>
              </a:rPr>
              <a:t>de</a:t>
            </a:r>
            <a:r>
              <a:rPr dirty="0" sz="2050" spc="24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050">
                <a:solidFill>
                  <a:srgbClr val="FFFFFF"/>
                </a:solidFill>
                <a:latin typeface="Roboto"/>
                <a:cs typeface="Roboto"/>
              </a:rPr>
              <a:t>interés</a:t>
            </a:r>
            <a:r>
              <a:rPr dirty="0" sz="2050" spc="24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050">
                <a:solidFill>
                  <a:srgbClr val="FFFFFF"/>
                </a:solidFill>
                <a:latin typeface="Roboto"/>
                <a:cs typeface="Roboto"/>
              </a:rPr>
              <a:t>que</a:t>
            </a:r>
            <a:r>
              <a:rPr dirty="0" sz="2050" spc="24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050">
                <a:solidFill>
                  <a:srgbClr val="FFFFFF"/>
                </a:solidFill>
                <a:latin typeface="Roboto"/>
                <a:cs typeface="Roboto"/>
              </a:rPr>
              <a:t>se</a:t>
            </a:r>
            <a:r>
              <a:rPr dirty="0" sz="2050" spc="24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050">
                <a:solidFill>
                  <a:srgbClr val="FFFFFF"/>
                </a:solidFill>
                <a:latin typeface="Roboto"/>
                <a:cs typeface="Roboto"/>
              </a:rPr>
              <a:t>te</a:t>
            </a:r>
            <a:r>
              <a:rPr dirty="0" sz="2050" spc="24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050">
                <a:solidFill>
                  <a:srgbClr val="FFFFFF"/>
                </a:solidFill>
                <a:latin typeface="Roboto"/>
                <a:cs typeface="Roboto"/>
              </a:rPr>
              <a:t>cobra,</a:t>
            </a:r>
            <a:r>
              <a:rPr dirty="0" sz="2050" spc="24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050">
                <a:solidFill>
                  <a:srgbClr val="FFFFFF"/>
                </a:solidFill>
                <a:latin typeface="Roboto"/>
                <a:cs typeface="Roboto"/>
              </a:rPr>
              <a:t>sino</a:t>
            </a:r>
            <a:r>
              <a:rPr dirty="0" sz="2050" spc="24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050">
                <a:solidFill>
                  <a:srgbClr val="FFFFFF"/>
                </a:solidFill>
                <a:latin typeface="Roboto"/>
                <a:cs typeface="Roboto"/>
              </a:rPr>
              <a:t>también</a:t>
            </a:r>
            <a:r>
              <a:rPr dirty="0" sz="2050" spc="24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050" spc="-10">
                <a:solidFill>
                  <a:srgbClr val="FFFFFF"/>
                </a:solidFill>
                <a:latin typeface="Roboto"/>
                <a:cs typeface="Roboto"/>
              </a:rPr>
              <a:t>cualquier </a:t>
            </a:r>
            <a:r>
              <a:rPr dirty="0" sz="2050">
                <a:solidFill>
                  <a:srgbClr val="FFFFFF"/>
                </a:solidFill>
                <a:latin typeface="Roboto"/>
                <a:cs typeface="Roboto"/>
              </a:rPr>
              <a:t>otro</a:t>
            </a:r>
            <a:r>
              <a:rPr dirty="0" sz="2050" spc="28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050">
                <a:solidFill>
                  <a:srgbClr val="FFFFFF"/>
                </a:solidFill>
                <a:latin typeface="Roboto"/>
                <a:cs typeface="Roboto"/>
              </a:rPr>
              <a:t>costo</a:t>
            </a:r>
            <a:r>
              <a:rPr dirty="0" sz="2050" spc="29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050">
                <a:solidFill>
                  <a:srgbClr val="FFFFFF"/>
                </a:solidFill>
                <a:latin typeface="Roboto"/>
                <a:cs typeface="Roboto"/>
              </a:rPr>
              <a:t>que</a:t>
            </a:r>
            <a:r>
              <a:rPr dirty="0" sz="2050" spc="28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050">
                <a:solidFill>
                  <a:srgbClr val="FFFFFF"/>
                </a:solidFill>
                <a:latin typeface="Roboto"/>
                <a:cs typeface="Roboto"/>
              </a:rPr>
              <a:t>puedas</a:t>
            </a:r>
            <a:r>
              <a:rPr dirty="0" sz="2050" spc="29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050">
                <a:solidFill>
                  <a:srgbClr val="FFFFFF"/>
                </a:solidFill>
                <a:latin typeface="Roboto"/>
                <a:cs typeface="Roboto"/>
              </a:rPr>
              <a:t>tener</a:t>
            </a:r>
            <a:r>
              <a:rPr dirty="0" sz="2050" spc="28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050">
                <a:solidFill>
                  <a:srgbClr val="FFFFFF"/>
                </a:solidFill>
                <a:latin typeface="Roboto"/>
                <a:cs typeface="Roboto"/>
              </a:rPr>
              <a:t>que</a:t>
            </a:r>
            <a:r>
              <a:rPr dirty="0" sz="2050" spc="28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050">
                <a:solidFill>
                  <a:srgbClr val="FFFFFF"/>
                </a:solidFill>
                <a:latin typeface="Roboto"/>
                <a:cs typeface="Roboto"/>
              </a:rPr>
              <a:t>pagar,</a:t>
            </a:r>
            <a:r>
              <a:rPr dirty="0" sz="2050" spc="29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050">
                <a:solidFill>
                  <a:srgbClr val="FFFFFF"/>
                </a:solidFill>
                <a:latin typeface="Roboto"/>
                <a:cs typeface="Roboto"/>
              </a:rPr>
              <a:t>como</a:t>
            </a:r>
            <a:r>
              <a:rPr dirty="0" sz="2050" spc="28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050">
                <a:solidFill>
                  <a:srgbClr val="FFFFFF"/>
                </a:solidFill>
                <a:latin typeface="Roboto"/>
                <a:cs typeface="Roboto"/>
              </a:rPr>
              <a:t>comisiones</a:t>
            </a:r>
            <a:r>
              <a:rPr dirty="0" sz="2050" spc="29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050">
                <a:solidFill>
                  <a:srgbClr val="FFFFFF"/>
                </a:solidFill>
                <a:latin typeface="Roboto"/>
                <a:cs typeface="Roboto"/>
              </a:rPr>
              <a:t>o</a:t>
            </a:r>
            <a:r>
              <a:rPr dirty="0" sz="2050" spc="28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050" spc="-10">
                <a:solidFill>
                  <a:srgbClr val="FFFFFF"/>
                </a:solidFill>
                <a:latin typeface="Roboto"/>
                <a:cs typeface="Roboto"/>
              </a:rPr>
              <a:t>cargos.</a:t>
            </a:r>
            <a:endParaRPr sz="2050">
              <a:latin typeface="Roboto"/>
              <a:cs typeface="Roboto"/>
            </a:endParaRPr>
          </a:p>
          <a:p>
            <a:pPr marL="720090">
              <a:lnSpc>
                <a:spcPct val="100000"/>
              </a:lnSpc>
              <a:spcBef>
                <a:spcPts val="919"/>
              </a:spcBef>
            </a:pPr>
            <a:r>
              <a:rPr dirty="0" sz="2050">
                <a:solidFill>
                  <a:srgbClr val="FFFFFF"/>
                </a:solidFill>
                <a:latin typeface="Roboto"/>
                <a:cs typeface="Roboto"/>
              </a:rPr>
              <a:t>Para</a:t>
            </a:r>
            <a:r>
              <a:rPr dirty="0" sz="2050" spc="32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050">
                <a:solidFill>
                  <a:srgbClr val="FFFFFF"/>
                </a:solidFill>
                <a:latin typeface="Roboto"/>
                <a:cs typeface="Roboto"/>
              </a:rPr>
              <a:t>calcular</a:t>
            </a:r>
            <a:r>
              <a:rPr dirty="0" sz="2050" spc="34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050">
                <a:solidFill>
                  <a:srgbClr val="FFFFFF"/>
                </a:solidFill>
                <a:latin typeface="Roboto"/>
                <a:cs typeface="Roboto"/>
              </a:rPr>
              <a:t>el</a:t>
            </a:r>
            <a:r>
              <a:rPr dirty="0" sz="2050" spc="33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050">
                <a:solidFill>
                  <a:srgbClr val="FFFFFF"/>
                </a:solidFill>
                <a:latin typeface="Roboto"/>
                <a:cs typeface="Roboto"/>
              </a:rPr>
              <a:t>APR,</a:t>
            </a:r>
            <a:r>
              <a:rPr dirty="0" sz="2050" spc="34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050">
                <a:solidFill>
                  <a:srgbClr val="FFFFFF"/>
                </a:solidFill>
                <a:latin typeface="Roboto"/>
                <a:cs typeface="Roboto"/>
              </a:rPr>
              <a:t>necesitarás</a:t>
            </a:r>
            <a:r>
              <a:rPr dirty="0" sz="2050" spc="33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050">
                <a:solidFill>
                  <a:srgbClr val="FFFFFF"/>
                </a:solidFill>
                <a:latin typeface="Roboto"/>
                <a:cs typeface="Roboto"/>
              </a:rPr>
              <a:t>los</a:t>
            </a:r>
            <a:r>
              <a:rPr dirty="0" sz="2050" spc="34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050">
                <a:solidFill>
                  <a:srgbClr val="FFFFFF"/>
                </a:solidFill>
                <a:latin typeface="Roboto"/>
                <a:cs typeface="Roboto"/>
              </a:rPr>
              <a:t>siguientes</a:t>
            </a:r>
            <a:r>
              <a:rPr dirty="0" sz="2050" spc="33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050" spc="-10">
                <a:solidFill>
                  <a:srgbClr val="FFFFFF"/>
                </a:solidFill>
                <a:latin typeface="Roboto"/>
                <a:cs typeface="Roboto"/>
              </a:rPr>
              <a:t>datos:</a:t>
            </a:r>
            <a:endParaRPr sz="2050">
              <a:latin typeface="Roboto"/>
              <a:cs typeface="Roboto"/>
            </a:endParaRPr>
          </a:p>
          <a:p>
            <a:pPr marL="947419" marR="931544">
              <a:lnSpc>
                <a:spcPct val="131300"/>
              </a:lnSpc>
              <a:spcBef>
                <a:spcPts val="484"/>
              </a:spcBef>
            </a:pPr>
            <a:r>
              <a:rPr dirty="0" sz="1600">
                <a:solidFill>
                  <a:srgbClr val="FFFFFF"/>
                </a:solidFill>
                <a:latin typeface="Roboto"/>
                <a:cs typeface="Roboto"/>
              </a:rPr>
              <a:t>Tasa</a:t>
            </a:r>
            <a:r>
              <a:rPr dirty="0" sz="1600" spc="18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>
                <a:solidFill>
                  <a:srgbClr val="FFFFFF"/>
                </a:solidFill>
                <a:latin typeface="Roboto"/>
                <a:cs typeface="Roboto"/>
              </a:rPr>
              <a:t>de</a:t>
            </a:r>
            <a:r>
              <a:rPr dirty="0" sz="1600" spc="18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>
                <a:solidFill>
                  <a:srgbClr val="FFFFFF"/>
                </a:solidFill>
                <a:latin typeface="Roboto"/>
                <a:cs typeface="Roboto"/>
              </a:rPr>
              <a:t>interés:</a:t>
            </a:r>
            <a:r>
              <a:rPr dirty="0" sz="1600" spc="18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>
                <a:solidFill>
                  <a:srgbClr val="FFFFFF"/>
                </a:solidFill>
                <a:latin typeface="Roboto"/>
                <a:cs typeface="Roboto"/>
              </a:rPr>
              <a:t>Esta</a:t>
            </a:r>
            <a:r>
              <a:rPr dirty="0" sz="1600" spc="18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>
                <a:solidFill>
                  <a:srgbClr val="FFFFFF"/>
                </a:solidFill>
                <a:latin typeface="Roboto"/>
                <a:cs typeface="Roboto"/>
              </a:rPr>
              <a:t>es</a:t>
            </a:r>
            <a:r>
              <a:rPr dirty="0" sz="1600" spc="18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>
                <a:solidFill>
                  <a:srgbClr val="FFFFFF"/>
                </a:solidFill>
                <a:latin typeface="Roboto"/>
                <a:cs typeface="Roboto"/>
              </a:rPr>
              <a:t>la</a:t>
            </a:r>
            <a:r>
              <a:rPr dirty="0" sz="1600" spc="18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>
                <a:solidFill>
                  <a:srgbClr val="FFFFFF"/>
                </a:solidFill>
                <a:latin typeface="Roboto"/>
                <a:cs typeface="Roboto"/>
              </a:rPr>
              <a:t>tasa</a:t>
            </a:r>
            <a:r>
              <a:rPr dirty="0" sz="1600" spc="18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>
                <a:solidFill>
                  <a:srgbClr val="FFFFFF"/>
                </a:solidFill>
                <a:latin typeface="Roboto"/>
                <a:cs typeface="Roboto"/>
              </a:rPr>
              <a:t>de</a:t>
            </a:r>
            <a:r>
              <a:rPr dirty="0" sz="1600" spc="18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>
                <a:solidFill>
                  <a:srgbClr val="FFFFFF"/>
                </a:solidFill>
                <a:latin typeface="Roboto"/>
                <a:cs typeface="Roboto"/>
              </a:rPr>
              <a:t>interés</a:t>
            </a:r>
            <a:r>
              <a:rPr dirty="0" sz="1600" spc="18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>
                <a:solidFill>
                  <a:srgbClr val="FFFFFF"/>
                </a:solidFill>
                <a:latin typeface="Roboto"/>
                <a:cs typeface="Roboto"/>
              </a:rPr>
              <a:t>nominal</a:t>
            </a:r>
            <a:r>
              <a:rPr dirty="0" sz="1600" spc="18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>
                <a:solidFill>
                  <a:srgbClr val="FFFFFF"/>
                </a:solidFill>
                <a:latin typeface="Roboto"/>
                <a:cs typeface="Roboto"/>
              </a:rPr>
              <a:t>o</a:t>
            </a:r>
            <a:r>
              <a:rPr dirty="0" sz="1600" spc="18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>
                <a:solidFill>
                  <a:srgbClr val="FFFFFF"/>
                </a:solidFill>
                <a:latin typeface="Roboto"/>
                <a:cs typeface="Roboto"/>
              </a:rPr>
              <a:t>base</a:t>
            </a:r>
            <a:r>
              <a:rPr dirty="0" sz="1600" spc="18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>
                <a:solidFill>
                  <a:srgbClr val="FFFFFF"/>
                </a:solidFill>
                <a:latin typeface="Roboto"/>
                <a:cs typeface="Roboto"/>
              </a:rPr>
              <a:t>que</a:t>
            </a:r>
            <a:r>
              <a:rPr dirty="0" sz="1600" spc="18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>
                <a:solidFill>
                  <a:srgbClr val="FFFFFF"/>
                </a:solidFill>
                <a:latin typeface="Roboto"/>
                <a:cs typeface="Roboto"/>
              </a:rPr>
              <a:t>se</a:t>
            </a:r>
            <a:r>
              <a:rPr dirty="0" sz="1600" spc="18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>
                <a:solidFill>
                  <a:srgbClr val="FFFFFF"/>
                </a:solidFill>
                <a:latin typeface="Roboto"/>
                <a:cs typeface="Roboto"/>
              </a:rPr>
              <a:t>cobra</a:t>
            </a:r>
            <a:r>
              <a:rPr dirty="0" sz="1600" spc="18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>
                <a:solidFill>
                  <a:srgbClr val="FFFFFF"/>
                </a:solidFill>
                <a:latin typeface="Roboto"/>
                <a:cs typeface="Roboto"/>
              </a:rPr>
              <a:t>en</a:t>
            </a:r>
            <a:r>
              <a:rPr dirty="0" sz="1600" spc="18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>
                <a:solidFill>
                  <a:srgbClr val="FFFFFF"/>
                </a:solidFill>
                <a:latin typeface="Roboto"/>
                <a:cs typeface="Roboto"/>
              </a:rPr>
              <a:t>el</a:t>
            </a:r>
            <a:r>
              <a:rPr dirty="0" sz="1600" spc="18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>
                <a:solidFill>
                  <a:srgbClr val="FFFFFF"/>
                </a:solidFill>
                <a:latin typeface="Roboto"/>
                <a:cs typeface="Roboto"/>
              </a:rPr>
              <a:t>préstamo</a:t>
            </a:r>
            <a:r>
              <a:rPr dirty="0" sz="1600" spc="18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>
                <a:solidFill>
                  <a:srgbClr val="FFFFFF"/>
                </a:solidFill>
                <a:latin typeface="Roboto"/>
                <a:cs typeface="Roboto"/>
              </a:rPr>
              <a:t>o</a:t>
            </a:r>
            <a:r>
              <a:rPr dirty="0" sz="1600" spc="18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>
                <a:solidFill>
                  <a:srgbClr val="FFFFFF"/>
                </a:solidFill>
                <a:latin typeface="Roboto"/>
                <a:cs typeface="Roboto"/>
              </a:rPr>
              <a:t>tarjeta</a:t>
            </a:r>
            <a:r>
              <a:rPr dirty="0" sz="1600" spc="18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 spc="-25">
                <a:solidFill>
                  <a:srgbClr val="FFFFFF"/>
                </a:solidFill>
                <a:latin typeface="Roboto"/>
                <a:cs typeface="Roboto"/>
              </a:rPr>
              <a:t>de </a:t>
            </a:r>
            <a:r>
              <a:rPr dirty="0" sz="1600" spc="-10">
                <a:solidFill>
                  <a:srgbClr val="FFFFFF"/>
                </a:solidFill>
                <a:latin typeface="Roboto"/>
                <a:cs typeface="Roboto"/>
              </a:rPr>
              <a:t>crédito.</a:t>
            </a:r>
            <a:endParaRPr sz="1600">
              <a:latin typeface="Roboto"/>
              <a:cs typeface="Roboto"/>
            </a:endParaRPr>
          </a:p>
          <a:p>
            <a:pPr marL="947419" marR="1020444">
              <a:lnSpc>
                <a:spcPct val="131300"/>
              </a:lnSpc>
              <a:spcBef>
                <a:spcPts val="515"/>
              </a:spcBef>
            </a:pPr>
            <a:r>
              <a:rPr dirty="0" sz="1600">
                <a:solidFill>
                  <a:srgbClr val="FFFFFF"/>
                </a:solidFill>
                <a:latin typeface="Roboto"/>
                <a:cs typeface="Roboto"/>
              </a:rPr>
              <a:t>Frecuencia</a:t>
            </a:r>
            <a:r>
              <a:rPr dirty="0" sz="1600" spc="21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>
                <a:solidFill>
                  <a:srgbClr val="FFFFFF"/>
                </a:solidFill>
                <a:latin typeface="Roboto"/>
                <a:cs typeface="Roboto"/>
              </a:rPr>
              <a:t>de</a:t>
            </a:r>
            <a:r>
              <a:rPr dirty="0" sz="1600" spc="22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>
                <a:solidFill>
                  <a:srgbClr val="FFFFFF"/>
                </a:solidFill>
                <a:latin typeface="Roboto"/>
                <a:cs typeface="Roboto"/>
              </a:rPr>
              <a:t>capitalización:</a:t>
            </a:r>
            <a:r>
              <a:rPr dirty="0" sz="1600" spc="22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>
                <a:solidFill>
                  <a:srgbClr val="FFFFFF"/>
                </a:solidFill>
                <a:latin typeface="Roboto"/>
                <a:cs typeface="Roboto"/>
              </a:rPr>
              <a:t>Este</a:t>
            </a:r>
            <a:r>
              <a:rPr dirty="0" sz="1600" spc="22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>
                <a:solidFill>
                  <a:srgbClr val="FFFFFF"/>
                </a:solidFill>
                <a:latin typeface="Roboto"/>
                <a:cs typeface="Roboto"/>
              </a:rPr>
              <a:t>es</a:t>
            </a:r>
            <a:r>
              <a:rPr dirty="0" sz="1600" spc="22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>
                <a:solidFill>
                  <a:srgbClr val="FFFFFF"/>
                </a:solidFill>
                <a:latin typeface="Roboto"/>
                <a:cs typeface="Roboto"/>
              </a:rPr>
              <a:t>el</a:t>
            </a:r>
            <a:r>
              <a:rPr dirty="0" sz="1600" spc="22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>
                <a:solidFill>
                  <a:srgbClr val="FFFFFF"/>
                </a:solidFill>
                <a:latin typeface="Roboto"/>
                <a:cs typeface="Roboto"/>
              </a:rPr>
              <a:t>número</a:t>
            </a:r>
            <a:r>
              <a:rPr dirty="0" sz="1600" spc="22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>
                <a:solidFill>
                  <a:srgbClr val="FFFFFF"/>
                </a:solidFill>
                <a:latin typeface="Roboto"/>
                <a:cs typeface="Roboto"/>
              </a:rPr>
              <a:t>de</a:t>
            </a:r>
            <a:r>
              <a:rPr dirty="0" sz="1600" spc="22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>
                <a:solidFill>
                  <a:srgbClr val="FFFFFF"/>
                </a:solidFill>
                <a:latin typeface="Roboto"/>
                <a:cs typeface="Roboto"/>
              </a:rPr>
              <a:t>veces</a:t>
            </a:r>
            <a:r>
              <a:rPr dirty="0" sz="1600" spc="22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>
                <a:solidFill>
                  <a:srgbClr val="FFFFFF"/>
                </a:solidFill>
                <a:latin typeface="Roboto"/>
                <a:cs typeface="Roboto"/>
              </a:rPr>
              <a:t>que</a:t>
            </a:r>
            <a:r>
              <a:rPr dirty="0" sz="1600" spc="22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>
                <a:solidFill>
                  <a:srgbClr val="FFFFFF"/>
                </a:solidFill>
                <a:latin typeface="Roboto"/>
                <a:cs typeface="Roboto"/>
              </a:rPr>
              <a:t>se</a:t>
            </a:r>
            <a:r>
              <a:rPr dirty="0" sz="1600" spc="229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>
                <a:solidFill>
                  <a:srgbClr val="FFFFFF"/>
                </a:solidFill>
                <a:latin typeface="Roboto"/>
                <a:cs typeface="Roboto"/>
              </a:rPr>
              <a:t>capitaliza</a:t>
            </a:r>
            <a:r>
              <a:rPr dirty="0" sz="1600" spc="21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>
                <a:solidFill>
                  <a:srgbClr val="FFFFFF"/>
                </a:solidFill>
                <a:latin typeface="Roboto"/>
                <a:cs typeface="Roboto"/>
              </a:rPr>
              <a:t>o</a:t>
            </a:r>
            <a:r>
              <a:rPr dirty="0" sz="1600" spc="22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>
                <a:solidFill>
                  <a:srgbClr val="FFFFFF"/>
                </a:solidFill>
                <a:latin typeface="Roboto"/>
                <a:cs typeface="Roboto"/>
              </a:rPr>
              <a:t>se</a:t>
            </a:r>
            <a:r>
              <a:rPr dirty="0" sz="1600" spc="22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>
                <a:solidFill>
                  <a:srgbClr val="FFFFFF"/>
                </a:solidFill>
                <a:latin typeface="Roboto"/>
                <a:cs typeface="Roboto"/>
              </a:rPr>
              <a:t>suma</a:t>
            </a:r>
            <a:r>
              <a:rPr dirty="0" sz="1600" spc="22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>
                <a:solidFill>
                  <a:srgbClr val="FFFFFF"/>
                </a:solidFill>
                <a:latin typeface="Roboto"/>
                <a:cs typeface="Roboto"/>
              </a:rPr>
              <a:t>al</a:t>
            </a:r>
            <a:r>
              <a:rPr dirty="0" sz="1600" spc="22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>
                <a:solidFill>
                  <a:srgbClr val="FFFFFF"/>
                </a:solidFill>
                <a:latin typeface="Roboto"/>
                <a:cs typeface="Roboto"/>
              </a:rPr>
              <a:t>saldo</a:t>
            </a:r>
            <a:r>
              <a:rPr dirty="0" sz="1600" spc="22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 spc="-25">
                <a:solidFill>
                  <a:srgbClr val="FFFFFF"/>
                </a:solidFill>
                <a:latin typeface="Roboto"/>
                <a:cs typeface="Roboto"/>
              </a:rPr>
              <a:t>del </a:t>
            </a:r>
            <a:r>
              <a:rPr dirty="0" sz="1600">
                <a:solidFill>
                  <a:srgbClr val="FFFFFF"/>
                </a:solidFill>
                <a:latin typeface="Roboto"/>
                <a:cs typeface="Roboto"/>
              </a:rPr>
              <a:t>préstamo</a:t>
            </a:r>
            <a:r>
              <a:rPr dirty="0" sz="1600" spc="254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>
                <a:solidFill>
                  <a:srgbClr val="FFFFFF"/>
                </a:solidFill>
                <a:latin typeface="Roboto"/>
                <a:cs typeface="Roboto"/>
              </a:rPr>
              <a:t>los</a:t>
            </a:r>
            <a:r>
              <a:rPr dirty="0" sz="1600" spc="26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>
                <a:solidFill>
                  <a:srgbClr val="FFFFFF"/>
                </a:solidFill>
                <a:latin typeface="Roboto"/>
                <a:cs typeface="Roboto"/>
              </a:rPr>
              <a:t>intereses</a:t>
            </a:r>
            <a:r>
              <a:rPr dirty="0" sz="1600" spc="254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>
                <a:solidFill>
                  <a:srgbClr val="FFFFFF"/>
                </a:solidFill>
                <a:latin typeface="Roboto"/>
                <a:cs typeface="Roboto"/>
              </a:rPr>
              <a:t>en</a:t>
            </a:r>
            <a:r>
              <a:rPr dirty="0" sz="1600" spc="26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>
                <a:solidFill>
                  <a:srgbClr val="FFFFFF"/>
                </a:solidFill>
                <a:latin typeface="Roboto"/>
                <a:cs typeface="Roboto"/>
              </a:rPr>
              <a:t>un</a:t>
            </a:r>
            <a:r>
              <a:rPr dirty="0" sz="1600" spc="26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>
                <a:solidFill>
                  <a:srgbClr val="FFFFFF"/>
                </a:solidFill>
                <a:latin typeface="Roboto"/>
                <a:cs typeface="Roboto"/>
              </a:rPr>
              <a:t>año.</a:t>
            </a:r>
            <a:r>
              <a:rPr dirty="0" sz="1600" spc="254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>
                <a:solidFill>
                  <a:srgbClr val="FFFFFF"/>
                </a:solidFill>
                <a:latin typeface="Roboto"/>
                <a:cs typeface="Roboto"/>
              </a:rPr>
              <a:t>Por</a:t>
            </a:r>
            <a:r>
              <a:rPr dirty="0" sz="1600" spc="26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>
                <a:solidFill>
                  <a:srgbClr val="FFFFFF"/>
                </a:solidFill>
                <a:latin typeface="Roboto"/>
                <a:cs typeface="Roboto"/>
              </a:rPr>
              <a:t>ejemplo,</a:t>
            </a:r>
            <a:r>
              <a:rPr dirty="0" sz="1600" spc="254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>
                <a:solidFill>
                  <a:srgbClr val="FFFFFF"/>
                </a:solidFill>
                <a:latin typeface="Roboto"/>
                <a:cs typeface="Roboto"/>
              </a:rPr>
              <a:t>si</a:t>
            </a:r>
            <a:r>
              <a:rPr dirty="0" sz="1600" spc="26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>
                <a:solidFill>
                  <a:srgbClr val="FFFFFF"/>
                </a:solidFill>
                <a:latin typeface="Roboto"/>
                <a:cs typeface="Roboto"/>
              </a:rPr>
              <a:t>los</a:t>
            </a:r>
            <a:r>
              <a:rPr dirty="0" sz="1600" spc="26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>
                <a:solidFill>
                  <a:srgbClr val="FFFFFF"/>
                </a:solidFill>
                <a:latin typeface="Roboto"/>
                <a:cs typeface="Roboto"/>
              </a:rPr>
              <a:t>intereses</a:t>
            </a:r>
            <a:r>
              <a:rPr dirty="0" sz="1600" spc="254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>
                <a:solidFill>
                  <a:srgbClr val="FFFFFF"/>
                </a:solidFill>
                <a:latin typeface="Roboto"/>
                <a:cs typeface="Roboto"/>
              </a:rPr>
              <a:t>se</a:t>
            </a:r>
            <a:r>
              <a:rPr dirty="0" sz="1600" spc="26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>
                <a:solidFill>
                  <a:srgbClr val="FFFFFF"/>
                </a:solidFill>
                <a:latin typeface="Roboto"/>
                <a:cs typeface="Roboto"/>
              </a:rPr>
              <a:t>capitalizan</a:t>
            </a:r>
            <a:r>
              <a:rPr dirty="0" sz="1600" spc="254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>
                <a:solidFill>
                  <a:srgbClr val="FFFFFF"/>
                </a:solidFill>
                <a:latin typeface="Roboto"/>
                <a:cs typeface="Roboto"/>
              </a:rPr>
              <a:t>mensualmente,</a:t>
            </a:r>
            <a:r>
              <a:rPr dirty="0" sz="1600" spc="26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 spc="-25">
                <a:solidFill>
                  <a:srgbClr val="FFFFFF"/>
                </a:solidFill>
                <a:latin typeface="Roboto"/>
                <a:cs typeface="Roboto"/>
              </a:rPr>
              <a:t>la </a:t>
            </a:r>
            <a:r>
              <a:rPr dirty="0" sz="1600">
                <a:solidFill>
                  <a:srgbClr val="FFFFFF"/>
                </a:solidFill>
                <a:latin typeface="Roboto"/>
                <a:cs typeface="Roboto"/>
              </a:rPr>
              <a:t>frecuencia</a:t>
            </a:r>
            <a:r>
              <a:rPr dirty="0" sz="1600" spc="32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>
                <a:solidFill>
                  <a:srgbClr val="FFFFFF"/>
                </a:solidFill>
                <a:latin typeface="Roboto"/>
                <a:cs typeface="Roboto"/>
              </a:rPr>
              <a:t>de</a:t>
            </a:r>
            <a:r>
              <a:rPr dirty="0" sz="1600" spc="33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>
                <a:solidFill>
                  <a:srgbClr val="FFFFFF"/>
                </a:solidFill>
                <a:latin typeface="Roboto"/>
                <a:cs typeface="Roboto"/>
              </a:rPr>
              <a:t>capitalización</a:t>
            </a:r>
            <a:r>
              <a:rPr dirty="0" sz="1600" spc="32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>
                <a:solidFill>
                  <a:srgbClr val="FFFFFF"/>
                </a:solidFill>
                <a:latin typeface="Roboto"/>
                <a:cs typeface="Roboto"/>
              </a:rPr>
              <a:t>será</a:t>
            </a:r>
            <a:r>
              <a:rPr dirty="0" sz="1600" spc="32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 spc="-25">
                <a:solidFill>
                  <a:srgbClr val="FFFFFF"/>
                </a:solidFill>
                <a:latin typeface="Roboto"/>
                <a:cs typeface="Roboto"/>
              </a:rPr>
              <a:t>12.</a:t>
            </a:r>
            <a:endParaRPr sz="1600">
              <a:latin typeface="Roboto"/>
              <a:cs typeface="Roboto"/>
            </a:endParaRPr>
          </a:p>
          <a:p>
            <a:pPr marL="947419" marR="527050">
              <a:lnSpc>
                <a:spcPct val="131300"/>
              </a:lnSpc>
              <a:spcBef>
                <a:spcPts val="515"/>
              </a:spcBef>
            </a:pPr>
            <a:r>
              <a:rPr dirty="0" sz="1600">
                <a:solidFill>
                  <a:srgbClr val="FFFFFF"/>
                </a:solidFill>
                <a:latin typeface="Roboto"/>
                <a:cs typeface="Roboto"/>
              </a:rPr>
              <a:t>Cargos</a:t>
            </a:r>
            <a:r>
              <a:rPr dirty="0" sz="1600" spc="23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>
                <a:solidFill>
                  <a:srgbClr val="FFFFFF"/>
                </a:solidFill>
                <a:latin typeface="Roboto"/>
                <a:cs typeface="Roboto"/>
              </a:rPr>
              <a:t>y</a:t>
            </a:r>
            <a:r>
              <a:rPr dirty="0" sz="1600" spc="23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>
                <a:solidFill>
                  <a:srgbClr val="FFFFFF"/>
                </a:solidFill>
                <a:latin typeface="Roboto"/>
                <a:cs typeface="Roboto"/>
              </a:rPr>
              <a:t>comisiones:</a:t>
            </a:r>
            <a:r>
              <a:rPr dirty="0" sz="1600" spc="229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>
                <a:solidFill>
                  <a:srgbClr val="FFFFFF"/>
                </a:solidFill>
                <a:latin typeface="Roboto"/>
                <a:cs typeface="Roboto"/>
              </a:rPr>
              <a:t>Esto</a:t>
            </a:r>
            <a:r>
              <a:rPr dirty="0" sz="1600" spc="24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>
                <a:solidFill>
                  <a:srgbClr val="FFFFFF"/>
                </a:solidFill>
                <a:latin typeface="Roboto"/>
                <a:cs typeface="Roboto"/>
              </a:rPr>
              <a:t>incluye</a:t>
            </a:r>
            <a:r>
              <a:rPr dirty="0" sz="1600" spc="23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>
                <a:solidFill>
                  <a:srgbClr val="FFFFFF"/>
                </a:solidFill>
                <a:latin typeface="Roboto"/>
                <a:cs typeface="Roboto"/>
              </a:rPr>
              <a:t>cualquier</a:t>
            </a:r>
            <a:r>
              <a:rPr dirty="0" sz="1600" spc="24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>
                <a:solidFill>
                  <a:srgbClr val="FFFFFF"/>
                </a:solidFill>
                <a:latin typeface="Roboto"/>
                <a:cs typeface="Roboto"/>
              </a:rPr>
              <a:t>cargo</a:t>
            </a:r>
            <a:r>
              <a:rPr dirty="0" sz="1600" spc="23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>
                <a:solidFill>
                  <a:srgbClr val="FFFFFF"/>
                </a:solidFill>
                <a:latin typeface="Roboto"/>
                <a:cs typeface="Roboto"/>
              </a:rPr>
              <a:t>adicional</a:t>
            </a:r>
            <a:r>
              <a:rPr dirty="0" sz="1600" spc="23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>
                <a:solidFill>
                  <a:srgbClr val="FFFFFF"/>
                </a:solidFill>
                <a:latin typeface="Roboto"/>
                <a:cs typeface="Roboto"/>
              </a:rPr>
              <a:t>que</a:t>
            </a:r>
            <a:r>
              <a:rPr dirty="0" sz="1600" spc="23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>
                <a:solidFill>
                  <a:srgbClr val="FFFFFF"/>
                </a:solidFill>
                <a:latin typeface="Roboto"/>
                <a:cs typeface="Roboto"/>
              </a:rPr>
              <a:t>debas</a:t>
            </a:r>
            <a:r>
              <a:rPr dirty="0" sz="1600" spc="229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>
                <a:solidFill>
                  <a:srgbClr val="FFFFFF"/>
                </a:solidFill>
                <a:latin typeface="Roboto"/>
                <a:cs typeface="Roboto"/>
              </a:rPr>
              <a:t>pagar</a:t>
            </a:r>
            <a:r>
              <a:rPr dirty="0" sz="1600" spc="24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>
                <a:solidFill>
                  <a:srgbClr val="FFFFFF"/>
                </a:solidFill>
                <a:latin typeface="Roboto"/>
                <a:cs typeface="Roboto"/>
              </a:rPr>
              <a:t>por</a:t>
            </a:r>
            <a:r>
              <a:rPr dirty="0" sz="1600" spc="24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>
                <a:solidFill>
                  <a:srgbClr val="FFFFFF"/>
                </a:solidFill>
                <a:latin typeface="Roboto"/>
                <a:cs typeface="Roboto"/>
              </a:rPr>
              <a:t>el</a:t>
            </a:r>
            <a:r>
              <a:rPr dirty="0" sz="1600" spc="229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>
                <a:solidFill>
                  <a:srgbClr val="FFFFFF"/>
                </a:solidFill>
                <a:latin typeface="Roboto"/>
                <a:cs typeface="Roboto"/>
              </a:rPr>
              <a:t>préstamo</a:t>
            </a:r>
            <a:r>
              <a:rPr dirty="0" sz="1600" spc="24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>
                <a:solidFill>
                  <a:srgbClr val="FFFFFF"/>
                </a:solidFill>
                <a:latin typeface="Roboto"/>
                <a:cs typeface="Roboto"/>
              </a:rPr>
              <a:t>o</a:t>
            </a:r>
            <a:r>
              <a:rPr dirty="0" sz="1600" spc="24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 spc="-10">
                <a:solidFill>
                  <a:srgbClr val="FFFFFF"/>
                </a:solidFill>
                <a:latin typeface="Roboto"/>
                <a:cs typeface="Roboto"/>
              </a:rPr>
              <a:t>tarjeta </a:t>
            </a:r>
            <a:r>
              <a:rPr dirty="0" sz="1600">
                <a:solidFill>
                  <a:srgbClr val="FFFFFF"/>
                </a:solidFill>
                <a:latin typeface="Roboto"/>
                <a:cs typeface="Roboto"/>
              </a:rPr>
              <a:t>de</a:t>
            </a:r>
            <a:r>
              <a:rPr dirty="0" sz="1600" spc="22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>
                <a:solidFill>
                  <a:srgbClr val="FFFFFF"/>
                </a:solidFill>
                <a:latin typeface="Roboto"/>
                <a:cs typeface="Roboto"/>
              </a:rPr>
              <a:t>crédito,</a:t>
            </a:r>
            <a:r>
              <a:rPr dirty="0" sz="1600" spc="22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>
                <a:solidFill>
                  <a:srgbClr val="FFFFFF"/>
                </a:solidFill>
                <a:latin typeface="Roboto"/>
                <a:cs typeface="Roboto"/>
              </a:rPr>
              <a:t>aparte</a:t>
            </a:r>
            <a:r>
              <a:rPr dirty="0" sz="1600" spc="23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>
                <a:solidFill>
                  <a:srgbClr val="FFFFFF"/>
                </a:solidFill>
                <a:latin typeface="Roboto"/>
                <a:cs typeface="Roboto"/>
              </a:rPr>
              <a:t>de</a:t>
            </a:r>
            <a:r>
              <a:rPr dirty="0" sz="1600" spc="22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>
                <a:solidFill>
                  <a:srgbClr val="FFFFFF"/>
                </a:solidFill>
                <a:latin typeface="Roboto"/>
                <a:cs typeface="Roboto"/>
              </a:rPr>
              <a:t>la</a:t>
            </a:r>
            <a:r>
              <a:rPr dirty="0" sz="1600" spc="229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>
                <a:solidFill>
                  <a:srgbClr val="FFFFFF"/>
                </a:solidFill>
                <a:latin typeface="Roboto"/>
                <a:cs typeface="Roboto"/>
              </a:rPr>
              <a:t>tasa</a:t>
            </a:r>
            <a:r>
              <a:rPr dirty="0" sz="1600" spc="23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>
                <a:solidFill>
                  <a:srgbClr val="FFFFFF"/>
                </a:solidFill>
                <a:latin typeface="Roboto"/>
                <a:cs typeface="Roboto"/>
              </a:rPr>
              <a:t>de</a:t>
            </a:r>
            <a:r>
              <a:rPr dirty="0" sz="1600" spc="22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>
                <a:solidFill>
                  <a:srgbClr val="FFFFFF"/>
                </a:solidFill>
                <a:latin typeface="Roboto"/>
                <a:cs typeface="Roboto"/>
              </a:rPr>
              <a:t>interés.</a:t>
            </a:r>
            <a:r>
              <a:rPr dirty="0" sz="1600" spc="23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>
                <a:solidFill>
                  <a:srgbClr val="FFFFFF"/>
                </a:solidFill>
                <a:latin typeface="Roboto"/>
                <a:cs typeface="Roboto"/>
              </a:rPr>
              <a:t>Por</a:t>
            </a:r>
            <a:r>
              <a:rPr dirty="0" sz="1600" spc="22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>
                <a:solidFill>
                  <a:srgbClr val="FFFFFF"/>
                </a:solidFill>
                <a:latin typeface="Roboto"/>
                <a:cs typeface="Roboto"/>
              </a:rPr>
              <a:t>ejemplo,</a:t>
            </a:r>
            <a:r>
              <a:rPr dirty="0" sz="1600" spc="22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>
                <a:solidFill>
                  <a:srgbClr val="FFFFFF"/>
                </a:solidFill>
                <a:latin typeface="Roboto"/>
                <a:cs typeface="Roboto"/>
              </a:rPr>
              <a:t>podrías</a:t>
            </a:r>
            <a:r>
              <a:rPr dirty="0" sz="1600" spc="22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>
                <a:solidFill>
                  <a:srgbClr val="FFFFFF"/>
                </a:solidFill>
                <a:latin typeface="Roboto"/>
                <a:cs typeface="Roboto"/>
              </a:rPr>
              <a:t>tener</a:t>
            </a:r>
            <a:r>
              <a:rPr dirty="0" sz="1600" spc="23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>
                <a:solidFill>
                  <a:srgbClr val="FFFFFF"/>
                </a:solidFill>
                <a:latin typeface="Roboto"/>
                <a:cs typeface="Roboto"/>
              </a:rPr>
              <a:t>que</a:t>
            </a:r>
            <a:r>
              <a:rPr dirty="0" sz="1600" spc="22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>
                <a:solidFill>
                  <a:srgbClr val="FFFFFF"/>
                </a:solidFill>
                <a:latin typeface="Roboto"/>
                <a:cs typeface="Roboto"/>
              </a:rPr>
              <a:t>pagar</a:t>
            </a:r>
            <a:r>
              <a:rPr dirty="0" sz="1600" spc="22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>
                <a:solidFill>
                  <a:srgbClr val="FFFFFF"/>
                </a:solidFill>
                <a:latin typeface="Roboto"/>
                <a:cs typeface="Roboto"/>
              </a:rPr>
              <a:t>una</a:t>
            </a:r>
            <a:r>
              <a:rPr dirty="0" sz="1600" spc="22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>
                <a:solidFill>
                  <a:srgbClr val="FFFFFF"/>
                </a:solidFill>
                <a:latin typeface="Roboto"/>
                <a:cs typeface="Roboto"/>
              </a:rPr>
              <a:t>comisión</a:t>
            </a:r>
            <a:r>
              <a:rPr dirty="0" sz="1600" spc="23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 spc="-25">
                <a:solidFill>
                  <a:srgbClr val="FFFFFF"/>
                </a:solidFill>
                <a:latin typeface="Roboto"/>
                <a:cs typeface="Roboto"/>
              </a:rPr>
              <a:t>de </a:t>
            </a:r>
            <a:r>
              <a:rPr dirty="0" sz="1600">
                <a:solidFill>
                  <a:srgbClr val="FFFFFF"/>
                </a:solidFill>
                <a:latin typeface="Roboto"/>
                <a:cs typeface="Roboto"/>
              </a:rPr>
              <a:t>originación</a:t>
            </a:r>
            <a:r>
              <a:rPr dirty="0" sz="1600" spc="204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>
                <a:solidFill>
                  <a:srgbClr val="FFFFFF"/>
                </a:solidFill>
                <a:latin typeface="Roboto"/>
                <a:cs typeface="Roboto"/>
              </a:rPr>
              <a:t>para</a:t>
            </a:r>
            <a:r>
              <a:rPr dirty="0" sz="1600" spc="204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>
                <a:solidFill>
                  <a:srgbClr val="FFFFFF"/>
                </a:solidFill>
                <a:latin typeface="Roboto"/>
                <a:cs typeface="Roboto"/>
              </a:rPr>
              <a:t>un</a:t>
            </a:r>
            <a:r>
              <a:rPr dirty="0" sz="1600" spc="204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>
                <a:solidFill>
                  <a:srgbClr val="FFFFFF"/>
                </a:solidFill>
                <a:latin typeface="Roboto"/>
                <a:cs typeface="Roboto"/>
              </a:rPr>
              <a:t>préstamo</a:t>
            </a:r>
            <a:r>
              <a:rPr dirty="0" sz="1600" spc="21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>
                <a:solidFill>
                  <a:srgbClr val="FFFFFF"/>
                </a:solidFill>
                <a:latin typeface="Roboto"/>
                <a:cs typeface="Roboto"/>
              </a:rPr>
              <a:t>o</a:t>
            </a:r>
            <a:r>
              <a:rPr dirty="0" sz="1600" spc="204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>
                <a:solidFill>
                  <a:srgbClr val="FFFFFF"/>
                </a:solidFill>
                <a:latin typeface="Roboto"/>
                <a:cs typeface="Roboto"/>
              </a:rPr>
              <a:t>una</a:t>
            </a:r>
            <a:r>
              <a:rPr dirty="0" sz="1600" spc="204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>
                <a:solidFill>
                  <a:srgbClr val="FFFFFF"/>
                </a:solidFill>
                <a:latin typeface="Roboto"/>
                <a:cs typeface="Roboto"/>
              </a:rPr>
              <a:t>tarifa</a:t>
            </a:r>
            <a:r>
              <a:rPr dirty="0" sz="1600" spc="204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>
                <a:solidFill>
                  <a:srgbClr val="FFFFFF"/>
                </a:solidFill>
                <a:latin typeface="Roboto"/>
                <a:cs typeface="Roboto"/>
              </a:rPr>
              <a:t>anual</a:t>
            </a:r>
            <a:r>
              <a:rPr dirty="0" sz="1600" spc="21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>
                <a:solidFill>
                  <a:srgbClr val="FFFFFF"/>
                </a:solidFill>
                <a:latin typeface="Roboto"/>
                <a:cs typeface="Roboto"/>
              </a:rPr>
              <a:t>para</a:t>
            </a:r>
            <a:r>
              <a:rPr dirty="0" sz="1600" spc="204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>
                <a:solidFill>
                  <a:srgbClr val="FFFFFF"/>
                </a:solidFill>
                <a:latin typeface="Roboto"/>
                <a:cs typeface="Roboto"/>
              </a:rPr>
              <a:t>una</a:t>
            </a:r>
            <a:r>
              <a:rPr dirty="0" sz="1600" spc="204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>
                <a:solidFill>
                  <a:srgbClr val="FFFFFF"/>
                </a:solidFill>
                <a:latin typeface="Roboto"/>
                <a:cs typeface="Roboto"/>
              </a:rPr>
              <a:t>tarjeta</a:t>
            </a:r>
            <a:r>
              <a:rPr dirty="0" sz="1600" spc="204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>
                <a:solidFill>
                  <a:srgbClr val="FFFFFF"/>
                </a:solidFill>
                <a:latin typeface="Roboto"/>
                <a:cs typeface="Roboto"/>
              </a:rPr>
              <a:t>de</a:t>
            </a:r>
            <a:r>
              <a:rPr dirty="0" sz="1600" spc="21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>
                <a:solidFill>
                  <a:srgbClr val="FFFFFF"/>
                </a:solidFill>
                <a:latin typeface="Roboto"/>
                <a:cs typeface="Roboto"/>
              </a:rPr>
              <a:t>crédito.Una</a:t>
            </a:r>
            <a:r>
              <a:rPr dirty="0" sz="1600" spc="204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>
                <a:solidFill>
                  <a:srgbClr val="FFFFFF"/>
                </a:solidFill>
                <a:latin typeface="Roboto"/>
                <a:cs typeface="Roboto"/>
              </a:rPr>
              <a:t>vez</a:t>
            </a:r>
            <a:r>
              <a:rPr dirty="0" sz="1600" spc="204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>
                <a:solidFill>
                  <a:srgbClr val="FFFFFF"/>
                </a:solidFill>
                <a:latin typeface="Roboto"/>
                <a:cs typeface="Roboto"/>
              </a:rPr>
              <a:t>que</a:t>
            </a:r>
            <a:r>
              <a:rPr dirty="0" sz="1600" spc="204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>
                <a:solidFill>
                  <a:srgbClr val="FFFFFF"/>
                </a:solidFill>
                <a:latin typeface="Roboto"/>
                <a:cs typeface="Roboto"/>
              </a:rPr>
              <a:t>tienes</a:t>
            </a:r>
            <a:r>
              <a:rPr dirty="0" sz="1600" spc="21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 spc="-10">
                <a:solidFill>
                  <a:srgbClr val="FFFFFF"/>
                </a:solidFill>
                <a:latin typeface="Roboto"/>
                <a:cs typeface="Roboto"/>
              </a:rPr>
              <a:t>todos </a:t>
            </a:r>
            <a:r>
              <a:rPr dirty="0" sz="1600">
                <a:solidFill>
                  <a:srgbClr val="FFFFFF"/>
                </a:solidFill>
                <a:latin typeface="Roboto"/>
                <a:cs typeface="Roboto"/>
              </a:rPr>
              <a:t>estos</a:t>
            </a:r>
            <a:r>
              <a:rPr dirty="0" sz="1600" spc="229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>
                <a:solidFill>
                  <a:srgbClr val="FFFFFF"/>
                </a:solidFill>
                <a:latin typeface="Roboto"/>
                <a:cs typeface="Roboto"/>
              </a:rPr>
              <a:t>datos,</a:t>
            </a:r>
            <a:r>
              <a:rPr dirty="0" sz="1600" spc="24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>
                <a:solidFill>
                  <a:srgbClr val="FFFFFF"/>
                </a:solidFill>
                <a:latin typeface="Roboto"/>
                <a:cs typeface="Roboto"/>
              </a:rPr>
              <a:t>puedes</a:t>
            </a:r>
            <a:r>
              <a:rPr dirty="0" sz="1600" spc="23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>
                <a:solidFill>
                  <a:srgbClr val="FFFFFF"/>
                </a:solidFill>
                <a:latin typeface="Roboto"/>
                <a:cs typeface="Roboto"/>
              </a:rPr>
              <a:t>usarlos</a:t>
            </a:r>
            <a:r>
              <a:rPr dirty="0" sz="1600" spc="23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>
                <a:solidFill>
                  <a:srgbClr val="FFFFFF"/>
                </a:solidFill>
                <a:latin typeface="Roboto"/>
                <a:cs typeface="Roboto"/>
              </a:rPr>
              <a:t>para</a:t>
            </a:r>
            <a:r>
              <a:rPr dirty="0" sz="1600" spc="229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>
                <a:solidFill>
                  <a:srgbClr val="FFFFFF"/>
                </a:solidFill>
                <a:latin typeface="Roboto"/>
                <a:cs typeface="Roboto"/>
              </a:rPr>
              <a:t>calcular</a:t>
            </a:r>
            <a:r>
              <a:rPr dirty="0" sz="1600" spc="24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>
                <a:solidFill>
                  <a:srgbClr val="FFFFFF"/>
                </a:solidFill>
                <a:latin typeface="Roboto"/>
                <a:cs typeface="Roboto"/>
              </a:rPr>
              <a:t>el</a:t>
            </a:r>
            <a:r>
              <a:rPr dirty="0" sz="1600" spc="23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 spc="-20">
                <a:solidFill>
                  <a:srgbClr val="FFFFFF"/>
                </a:solidFill>
                <a:latin typeface="Roboto"/>
                <a:cs typeface="Roboto"/>
              </a:rPr>
              <a:t>APR.</a:t>
            </a:r>
            <a:endParaRPr sz="1600">
              <a:latin typeface="Roboto"/>
              <a:cs typeface="Roboto"/>
            </a:endParaRPr>
          </a:p>
        </p:txBody>
      </p:sp>
      <p:pic>
        <p:nvPicPr>
          <p:cNvPr id="15" name="object 15" descr="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956713" y="9531912"/>
            <a:ext cx="756732" cy="727626"/>
          </a:xfrm>
          <a:prstGeom prst="rect">
            <a:avLst/>
          </a:prstGeom>
        </p:spPr>
      </p:pic>
      <p:sp>
        <p:nvSpPr>
          <p:cNvPr id="16" name="object 16" descr="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38100">
              <a:lnSpc>
                <a:spcPts val="2035"/>
              </a:lnSpc>
            </a:pPr>
            <a:fld id="{81D60167-4931-47E6-BA6A-407CBD079E47}" type="slidenum">
              <a:rPr dirty="0" spc="-25"/>
              <a:t>71</a:t>
            </a:fld>
          </a:p>
        </p:txBody>
      </p:sp>
      <p:sp>
        <p:nvSpPr>
          <p:cNvPr id="17" name="object 17" descr="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698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55"/>
              </a:spcBef>
            </a:pPr>
            <a:r>
              <a:rPr dirty="0"/>
              <a:t>©2023</a:t>
            </a:r>
            <a:r>
              <a:rPr dirty="0" spc="290"/>
              <a:t> </a:t>
            </a:r>
            <a:r>
              <a:rPr dirty="0"/>
              <a:t>Proprietary</a:t>
            </a:r>
            <a:r>
              <a:rPr dirty="0" spc="290"/>
              <a:t> </a:t>
            </a:r>
            <a:r>
              <a:rPr dirty="0"/>
              <a:t>and</a:t>
            </a:r>
            <a:r>
              <a:rPr dirty="0" spc="295"/>
              <a:t> </a:t>
            </a:r>
            <a:r>
              <a:rPr dirty="0"/>
              <a:t>Confidential.</a:t>
            </a:r>
            <a:r>
              <a:rPr dirty="0" spc="290"/>
              <a:t> </a:t>
            </a:r>
            <a:r>
              <a:rPr dirty="0"/>
              <a:t>All</a:t>
            </a:r>
            <a:r>
              <a:rPr dirty="0" spc="295"/>
              <a:t> </a:t>
            </a:r>
            <a:r>
              <a:rPr dirty="0"/>
              <a:t>Rights</a:t>
            </a:r>
            <a:r>
              <a:rPr dirty="0" spc="290"/>
              <a:t> </a:t>
            </a:r>
            <a:r>
              <a:rPr dirty="0" spc="-10"/>
              <a:t>Reserved.</a:t>
            </a:r>
          </a:p>
        </p:txBody>
      </p:sp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738425" y="0"/>
            <a:ext cx="5821045" cy="10478135"/>
            <a:chOff x="738425" y="0"/>
            <a:chExt cx="5821045" cy="10478135"/>
          </a:xfrm>
        </p:grpSpPr>
        <p:sp>
          <p:nvSpPr>
            <p:cNvPr id="3" name="object 3" descr=""/>
            <p:cNvSpPr/>
            <p:nvPr/>
          </p:nvSpPr>
          <p:spPr>
            <a:xfrm>
              <a:off x="738425" y="0"/>
              <a:ext cx="5821045" cy="10478135"/>
            </a:xfrm>
            <a:custGeom>
              <a:avLst/>
              <a:gdLst/>
              <a:ahLst/>
              <a:cxnLst/>
              <a:rect l="l" t="t" r="r" b="b"/>
              <a:pathLst>
                <a:path w="5821045" h="10478135">
                  <a:moveTo>
                    <a:pt x="5821015" y="0"/>
                  </a:moveTo>
                  <a:lnTo>
                    <a:pt x="0" y="0"/>
                  </a:lnTo>
                  <a:lnTo>
                    <a:pt x="0" y="10477827"/>
                  </a:lnTo>
                  <a:lnTo>
                    <a:pt x="5821015" y="10477827"/>
                  </a:lnTo>
                  <a:lnTo>
                    <a:pt x="5821015" y="0"/>
                  </a:lnTo>
                  <a:close/>
                </a:path>
              </a:pathLst>
            </a:custGeom>
            <a:solidFill>
              <a:srgbClr val="EDF1EB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" name="object 4" descr=""/>
            <p:cNvSpPr/>
            <p:nvPr/>
          </p:nvSpPr>
          <p:spPr>
            <a:xfrm>
              <a:off x="1466052" y="6254230"/>
              <a:ext cx="582295" cy="58419"/>
            </a:xfrm>
            <a:custGeom>
              <a:avLst/>
              <a:gdLst/>
              <a:ahLst/>
              <a:cxnLst/>
              <a:rect l="l" t="t" r="r" b="b"/>
              <a:pathLst>
                <a:path w="582294" h="58420">
                  <a:moveTo>
                    <a:pt x="582101" y="0"/>
                  </a:moveTo>
                  <a:lnTo>
                    <a:pt x="0" y="0"/>
                  </a:lnTo>
                  <a:lnTo>
                    <a:pt x="0" y="58210"/>
                  </a:lnTo>
                  <a:lnTo>
                    <a:pt x="582101" y="58210"/>
                  </a:lnTo>
                  <a:lnTo>
                    <a:pt x="582101" y="0"/>
                  </a:lnTo>
                  <a:close/>
                </a:path>
              </a:pathLst>
            </a:custGeom>
            <a:solidFill>
              <a:srgbClr val="C31919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5" name="object 5" descr=""/>
          <p:cNvSpPr txBox="1"/>
          <p:nvPr/>
        </p:nvSpPr>
        <p:spPr>
          <a:xfrm>
            <a:off x="1453352" y="4446035"/>
            <a:ext cx="2852420" cy="1497330"/>
          </a:xfrm>
          <a:prstGeom prst="rect">
            <a:avLst/>
          </a:prstGeom>
        </p:spPr>
        <p:txBody>
          <a:bodyPr wrap="square" lIns="0" tIns="10350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815"/>
              </a:spcBef>
            </a:pPr>
            <a:r>
              <a:rPr dirty="0" sz="2850">
                <a:solidFill>
                  <a:srgbClr val="C31919"/>
                </a:solidFill>
                <a:latin typeface="Book Antiqua"/>
                <a:cs typeface="Book Antiqua"/>
              </a:rPr>
              <a:t>Tipos</a:t>
            </a:r>
            <a:r>
              <a:rPr dirty="0" sz="2850" spc="10">
                <a:solidFill>
                  <a:srgbClr val="C31919"/>
                </a:solidFill>
                <a:latin typeface="Book Antiqua"/>
                <a:cs typeface="Book Antiqua"/>
              </a:rPr>
              <a:t> </a:t>
            </a:r>
            <a:r>
              <a:rPr dirty="0" sz="2850">
                <a:solidFill>
                  <a:srgbClr val="C31919"/>
                </a:solidFill>
                <a:latin typeface="Book Antiqua"/>
                <a:cs typeface="Book Antiqua"/>
              </a:rPr>
              <a:t>de</a:t>
            </a:r>
            <a:r>
              <a:rPr dirty="0" sz="2850" spc="5">
                <a:solidFill>
                  <a:srgbClr val="C31919"/>
                </a:solidFill>
                <a:latin typeface="Book Antiqua"/>
                <a:cs typeface="Book Antiqua"/>
              </a:rPr>
              <a:t> </a:t>
            </a:r>
            <a:r>
              <a:rPr dirty="0" sz="2850" spc="50">
                <a:solidFill>
                  <a:srgbClr val="C31919"/>
                </a:solidFill>
                <a:latin typeface="Book Antiqua"/>
                <a:cs typeface="Book Antiqua"/>
              </a:rPr>
              <a:t>Interés</a:t>
            </a:r>
            <a:endParaRPr sz="2850">
              <a:latin typeface="Book Antiqua"/>
              <a:cs typeface="Book Antiqua"/>
            </a:endParaRPr>
          </a:p>
          <a:p>
            <a:pPr marL="12700">
              <a:lnSpc>
                <a:spcPct val="100000"/>
              </a:lnSpc>
              <a:spcBef>
                <a:spcPts val="1270"/>
              </a:spcBef>
            </a:pPr>
            <a:r>
              <a:rPr dirty="0" sz="5150">
                <a:solidFill>
                  <a:srgbClr val="181818"/>
                </a:solidFill>
                <a:latin typeface="Book Antiqua"/>
                <a:cs typeface="Book Antiqua"/>
              </a:rPr>
              <a:t>El</a:t>
            </a:r>
            <a:r>
              <a:rPr dirty="0" sz="5150" spc="-70">
                <a:solidFill>
                  <a:srgbClr val="181818"/>
                </a:solidFill>
                <a:latin typeface="Book Antiqua"/>
                <a:cs typeface="Book Antiqua"/>
              </a:rPr>
              <a:t> </a:t>
            </a:r>
            <a:r>
              <a:rPr dirty="0" sz="5150" spc="85">
                <a:solidFill>
                  <a:srgbClr val="181818"/>
                </a:solidFill>
                <a:latin typeface="Book Antiqua"/>
                <a:cs typeface="Book Antiqua"/>
              </a:rPr>
              <a:t>Interés</a:t>
            </a:r>
            <a:endParaRPr sz="5150">
              <a:latin typeface="Book Antiqua"/>
              <a:cs typeface="Book Antiqua"/>
            </a:endParaRPr>
          </a:p>
        </p:txBody>
      </p:sp>
      <p:grpSp>
        <p:nvGrpSpPr>
          <p:cNvPr id="6" name="object 6" descr=""/>
          <p:cNvGrpSpPr/>
          <p:nvPr/>
        </p:nvGrpSpPr>
        <p:grpSpPr>
          <a:xfrm>
            <a:off x="7287067" y="727626"/>
            <a:ext cx="11351260" cy="8441055"/>
            <a:chOff x="7287067" y="727626"/>
            <a:chExt cx="11351260" cy="8441055"/>
          </a:xfrm>
        </p:grpSpPr>
        <p:sp>
          <p:nvSpPr>
            <p:cNvPr id="7" name="object 7" descr=""/>
            <p:cNvSpPr/>
            <p:nvPr/>
          </p:nvSpPr>
          <p:spPr>
            <a:xfrm>
              <a:off x="7287067" y="727626"/>
              <a:ext cx="11351260" cy="8441055"/>
            </a:xfrm>
            <a:custGeom>
              <a:avLst/>
              <a:gdLst/>
              <a:ahLst/>
              <a:cxnLst/>
              <a:rect l="l" t="t" r="r" b="b"/>
              <a:pathLst>
                <a:path w="11351260" h="8441055">
                  <a:moveTo>
                    <a:pt x="11350976" y="0"/>
                  </a:moveTo>
                  <a:lnTo>
                    <a:pt x="0" y="0"/>
                  </a:lnTo>
                  <a:lnTo>
                    <a:pt x="0" y="8440472"/>
                  </a:lnTo>
                  <a:lnTo>
                    <a:pt x="11350976" y="8440472"/>
                  </a:lnTo>
                  <a:lnTo>
                    <a:pt x="11350976" y="0"/>
                  </a:lnTo>
                  <a:close/>
                </a:path>
              </a:pathLst>
            </a:custGeom>
            <a:solidFill>
              <a:srgbClr val="4AAF30">
                <a:alpha val="30198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8" name="object 8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723643" y="1887609"/>
              <a:ext cx="133592" cy="133592"/>
            </a:xfrm>
            <a:prstGeom prst="rect">
              <a:avLst/>
            </a:prstGeom>
          </p:spPr>
        </p:pic>
        <p:pic>
          <p:nvPicPr>
            <p:cNvPr id="9" name="object 9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723643" y="2877183"/>
              <a:ext cx="133592" cy="133592"/>
            </a:xfrm>
            <a:prstGeom prst="rect">
              <a:avLst/>
            </a:prstGeom>
          </p:spPr>
        </p:pic>
        <p:pic>
          <p:nvPicPr>
            <p:cNvPr id="10" name="object 10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723643" y="3371968"/>
              <a:ext cx="133592" cy="133592"/>
            </a:xfrm>
            <a:prstGeom prst="rect">
              <a:avLst/>
            </a:prstGeom>
          </p:spPr>
        </p:pic>
        <p:pic>
          <p:nvPicPr>
            <p:cNvPr id="11" name="object 11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8058352" y="3864688"/>
              <a:ext cx="106873" cy="106873"/>
            </a:xfrm>
            <a:prstGeom prst="rect">
              <a:avLst/>
            </a:prstGeom>
          </p:spPr>
        </p:pic>
        <p:pic>
          <p:nvPicPr>
            <p:cNvPr id="12" name="object 12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8058352" y="4330369"/>
              <a:ext cx="106873" cy="106873"/>
            </a:xfrm>
            <a:prstGeom prst="rect">
              <a:avLst/>
            </a:prstGeom>
          </p:spPr>
        </p:pic>
        <p:pic>
          <p:nvPicPr>
            <p:cNvPr id="13" name="object 13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058352" y="4781498"/>
              <a:ext cx="106873" cy="106873"/>
            </a:xfrm>
            <a:prstGeom prst="rect">
              <a:avLst/>
            </a:prstGeom>
          </p:spPr>
        </p:pic>
        <p:pic>
          <p:nvPicPr>
            <p:cNvPr id="14" name="object 14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058352" y="5989359"/>
              <a:ext cx="106873" cy="106873"/>
            </a:xfrm>
            <a:prstGeom prst="rect">
              <a:avLst/>
            </a:prstGeom>
          </p:spPr>
        </p:pic>
        <p:pic>
          <p:nvPicPr>
            <p:cNvPr id="15" name="object 15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8058352" y="6455040"/>
              <a:ext cx="106873" cy="106873"/>
            </a:xfrm>
            <a:prstGeom prst="rect">
              <a:avLst/>
            </a:prstGeom>
          </p:spPr>
        </p:pic>
      </p:grpSp>
      <p:sp>
        <p:nvSpPr>
          <p:cNvPr id="16" name="object 16" descr=""/>
          <p:cNvSpPr txBox="1"/>
          <p:nvPr/>
        </p:nvSpPr>
        <p:spPr>
          <a:xfrm>
            <a:off x="7287067" y="727626"/>
            <a:ext cx="11351260" cy="8441055"/>
          </a:xfrm>
          <a:prstGeom prst="rect">
            <a:avLst/>
          </a:prstGeom>
        </p:spPr>
        <p:txBody>
          <a:bodyPr wrap="square" lIns="0" tIns="334645" rIns="0" bIns="0" rtlCol="0" vert="horz">
            <a:spAutoFit/>
          </a:bodyPr>
          <a:lstStyle/>
          <a:p>
            <a:pPr marL="436245">
              <a:lnSpc>
                <a:spcPct val="100000"/>
              </a:lnSpc>
              <a:spcBef>
                <a:spcPts val="2635"/>
              </a:spcBef>
              <a:tabLst>
                <a:tab pos="2190750" algn="l"/>
                <a:tab pos="4302125" algn="l"/>
                <a:tab pos="5431790" algn="l"/>
              </a:tabLst>
            </a:pPr>
            <a:r>
              <a:rPr dirty="0" sz="2750" spc="225" b="1">
                <a:solidFill>
                  <a:srgbClr val="FFFFFF"/>
                </a:solidFill>
                <a:latin typeface="Roboto"/>
                <a:cs typeface="Roboto"/>
              </a:rPr>
              <a:t>INTERÉS</a:t>
            </a:r>
            <a:r>
              <a:rPr dirty="0" sz="2750" b="1">
                <a:solidFill>
                  <a:srgbClr val="FFFFFF"/>
                </a:solidFill>
                <a:latin typeface="Roboto"/>
                <a:cs typeface="Roboto"/>
              </a:rPr>
              <a:t>	</a:t>
            </a:r>
            <a:r>
              <a:rPr dirty="0" sz="2750" spc="215" b="1">
                <a:solidFill>
                  <a:srgbClr val="FFFFFF"/>
                </a:solidFill>
                <a:latin typeface="Roboto"/>
                <a:cs typeface="Roboto"/>
              </a:rPr>
              <a:t>MENSUAL:</a:t>
            </a:r>
            <a:r>
              <a:rPr dirty="0" sz="2750" b="1">
                <a:solidFill>
                  <a:srgbClr val="FFFFFF"/>
                </a:solidFill>
                <a:latin typeface="Roboto"/>
                <a:cs typeface="Roboto"/>
              </a:rPr>
              <a:t>	</a:t>
            </a:r>
            <a:r>
              <a:rPr dirty="0" sz="2750" spc="204" b="1">
                <a:solidFill>
                  <a:srgbClr val="FFFFFF"/>
                </a:solidFill>
                <a:latin typeface="Roboto"/>
                <a:cs typeface="Roboto"/>
              </a:rPr>
              <a:t>BASE</a:t>
            </a:r>
            <a:r>
              <a:rPr dirty="0" sz="2750" b="1">
                <a:solidFill>
                  <a:srgbClr val="FFFFFF"/>
                </a:solidFill>
                <a:latin typeface="Roboto"/>
                <a:cs typeface="Roboto"/>
              </a:rPr>
              <a:t>	</a:t>
            </a:r>
            <a:r>
              <a:rPr dirty="0" sz="2750" spc="160" b="1">
                <a:solidFill>
                  <a:srgbClr val="FFFFFF"/>
                </a:solidFill>
                <a:latin typeface="Roboto"/>
                <a:cs typeface="Roboto"/>
              </a:rPr>
              <a:t>305</a:t>
            </a:r>
            <a:endParaRPr sz="2750">
              <a:latin typeface="Roboto"/>
              <a:cs typeface="Roboto"/>
            </a:endParaRPr>
          </a:p>
          <a:p>
            <a:pPr marL="770255" marR="618490">
              <a:lnSpc>
                <a:spcPct val="131300"/>
              </a:lnSpc>
              <a:spcBef>
                <a:spcPts val="1190"/>
              </a:spcBef>
            </a:pPr>
            <a:r>
              <a:rPr dirty="0" sz="2400">
                <a:solidFill>
                  <a:srgbClr val="FFFFFF"/>
                </a:solidFill>
                <a:latin typeface="Roboto"/>
                <a:cs typeface="Roboto"/>
              </a:rPr>
              <a:t>Es</a:t>
            </a:r>
            <a:r>
              <a:rPr dirty="0" sz="2400" spc="229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>
                <a:solidFill>
                  <a:srgbClr val="FFFFFF"/>
                </a:solidFill>
                <a:latin typeface="Roboto"/>
                <a:cs typeface="Roboto"/>
              </a:rPr>
              <a:t>el</a:t>
            </a:r>
            <a:r>
              <a:rPr dirty="0" sz="2400" spc="229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 spc="45">
                <a:solidFill>
                  <a:srgbClr val="FFFFFF"/>
                </a:solidFill>
                <a:latin typeface="Roboto"/>
                <a:cs typeface="Roboto"/>
              </a:rPr>
              <a:t>porcentaje</a:t>
            </a:r>
            <a:r>
              <a:rPr dirty="0" sz="2400" spc="23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>
                <a:solidFill>
                  <a:srgbClr val="FFFFFF"/>
                </a:solidFill>
                <a:latin typeface="Roboto"/>
                <a:cs typeface="Roboto"/>
              </a:rPr>
              <a:t>de</a:t>
            </a:r>
            <a:r>
              <a:rPr dirty="0" sz="2400" spc="229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>
                <a:solidFill>
                  <a:srgbClr val="FFFFFF"/>
                </a:solidFill>
                <a:latin typeface="Roboto"/>
                <a:cs typeface="Roboto"/>
              </a:rPr>
              <a:t>interés</a:t>
            </a:r>
            <a:r>
              <a:rPr dirty="0" sz="2400" spc="23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>
                <a:solidFill>
                  <a:srgbClr val="FFFFFF"/>
                </a:solidFill>
                <a:latin typeface="Roboto"/>
                <a:cs typeface="Roboto"/>
              </a:rPr>
              <a:t>anual</a:t>
            </a:r>
            <a:r>
              <a:rPr dirty="0" sz="2400" spc="229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>
                <a:solidFill>
                  <a:srgbClr val="FFFFFF"/>
                </a:solidFill>
                <a:latin typeface="Roboto"/>
                <a:cs typeface="Roboto"/>
              </a:rPr>
              <a:t>que</a:t>
            </a:r>
            <a:r>
              <a:rPr dirty="0" sz="2400" spc="229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>
                <a:solidFill>
                  <a:srgbClr val="FFFFFF"/>
                </a:solidFill>
                <a:latin typeface="Roboto"/>
                <a:cs typeface="Roboto"/>
              </a:rPr>
              <a:t>paga</a:t>
            </a:r>
            <a:r>
              <a:rPr dirty="0" sz="2400" spc="24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 spc="50">
                <a:solidFill>
                  <a:srgbClr val="FFFFFF"/>
                </a:solidFill>
                <a:latin typeface="Roboto"/>
                <a:cs typeface="Roboto"/>
              </a:rPr>
              <a:t>típicamente</a:t>
            </a:r>
            <a:r>
              <a:rPr dirty="0" sz="2400" spc="229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>
                <a:solidFill>
                  <a:srgbClr val="FFFFFF"/>
                </a:solidFill>
                <a:latin typeface="Roboto"/>
                <a:cs typeface="Roboto"/>
              </a:rPr>
              <a:t>un</a:t>
            </a:r>
            <a:r>
              <a:rPr dirty="0" sz="2400" spc="23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 spc="-10">
                <a:solidFill>
                  <a:srgbClr val="FFFFFF"/>
                </a:solidFill>
                <a:latin typeface="Roboto"/>
                <a:cs typeface="Roboto"/>
              </a:rPr>
              <a:t>préstamos </a:t>
            </a:r>
            <a:r>
              <a:rPr dirty="0" sz="2400" spc="45">
                <a:solidFill>
                  <a:srgbClr val="FFFFFF"/>
                </a:solidFill>
                <a:latin typeface="Roboto"/>
                <a:cs typeface="Roboto"/>
              </a:rPr>
              <a:t>hipotecario</a:t>
            </a:r>
            <a:r>
              <a:rPr dirty="0" sz="2400" spc="19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>
                <a:solidFill>
                  <a:srgbClr val="FFFFFF"/>
                </a:solidFill>
                <a:latin typeface="Roboto"/>
                <a:cs typeface="Roboto"/>
              </a:rPr>
              <a:t>de</a:t>
            </a:r>
            <a:r>
              <a:rPr dirty="0" sz="2400" spc="20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 spc="35">
                <a:solidFill>
                  <a:srgbClr val="FFFFFF"/>
                </a:solidFill>
                <a:latin typeface="Roboto"/>
                <a:cs typeface="Roboto"/>
              </a:rPr>
              <a:t>consumo.</a:t>
            </a:r>
            <a:endParaRPr sz="2400">
              <a:latin typeface="Roboto"/>
              <a:cs typeface="Roboto"/>
            </a:endParaRPr>
          </a:p>
          <a:p>
            <a:pPr marL="770255" marR="7001509">
              <a:lnSpc>
                <a:spcPts val="4010"/>
              </a:lnSpc>
              <a:spcBef>
                <a:spcPts val="265"/>
              </a:spcBef>
            </a:pPr>
            <a:r>
              <a:rPr dirty="0" sz="2400">
                <a:solidFill>
                  <a:srgbClr val="FFFFFF"/>
                </a:solidFill>
                <a:latin typeface="Roboto"/>
                <a:cs typeface="Roboto"/>
              </a:rPr>
              <a:t>Puede</a:t>
            </a:r>
            <a:r>
              <a:rPr dirty="0" sz="2400" spc="26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>
                <a:solidFill>
                  <a:srgbClr val="FFFFFF"/>
                </a:solidFill>
                <a:latin typeface="Roboto"/>
                <a:cs typeface="Roboto"/>
              </a:rPr>
              <a:t>ser</a:t>
            </a:r>
            <a:r>
              <a:rPr dirty="0" sz="2400" spc="27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>
                <a:solidFill>
                  <a:srgbClr val="FFFFFF"/>
                </a:solidFill>
                <a:latin typeface="Roboto"/>
                <a:cs typeface="Roboto"/>
              </a:rPr>
              <a:t>fijo</a:t>
            </a:r>
            <a:r>
              <a:rPr dirty="0" sz="2400" spc="27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>
                <a:solidFill>
                  <a:srgbClr val="FFFFFF"/>
                </a:solidFill>
                <a:latin typeface="Roboto"/>
                <a:cs typeface="Roboto"/>
              </a:rPr>
              <a:t>o</a:t>
            </a:r>
            <a:r>
              <a:rPr dirty="0" sz="2400" spc="27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 spc="40">
                <a:solidFill>
                  <a:srgbClr val="FFFFFF"/>
                </a:solidFill>
                <a:latin typeface="Roboto"/>
                <a:cs typeface="Roboto"/>
              </a:rPr>
              <a:t>variable. </a:t>
            </a:r>
            <a:r>
              <a:rPr dirty="0" sz="2400">
                <a:solidFill>
                  <a:srgbClr val="FFFFFF"/>
                </a:solidFill>
                <a:latin typeface="Roboto"/>
                <a:cs typeface="Roboto"/>
              </a:rPr>
              <a:t>La</a:t>
            </a:r>
            <a:r>
              <a:rPr dirty="0" sz="2400" spc="24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>
                <a:solidFill>
                  <a:srgbClr val="FFFFFF"/>
                </a:solidFill>
                <a:latin typeface="Roboto"/>
                <a:cs typeface="Roboto"/>
              </a:rPr>
              <a:t>ley</a:t>
            </a:r>
            <a:r>
              <a:rPr dirty="0" sz="2400" spc="25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>
                <a:solidFill>
                  <a:srgbClr val="FFFFFF"/>
                </a:solidFill>
                <a:latin typeface="Roboto"/>
                <a:cs typeface="Roboto"/>
              </a:rPr>
              <a:t>impone</a:t>
            </a:r>
            <a:r>
              <a:rPr dirty="0" sz="2400" spc="24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 spc="45">
                <a:solidFill>
                  <a:srgbClr val="FFFFFF"/>
                </a:solidFill>
                <a:latin typeface="Roboto"/>
                <a:cs typeface="Roboto"/>
              </a:rPr>
              <a:t>máximos:</a:t>
            </a:r>
            <a:endParaRPr sz="2400">
              <a:latin typeface="Roboto"/>
              <a:cs typeface="Roboto"/>
            </a:endParaRPr>
          </a:p>
          <a:p>
            <a:pPr marL="1036955">
              <a:lnSpc>
                <a:spcPct val="100000"/>
              </a:lnSpc>
              <a:spcBef>
                <a:spcPts val="915"/>
              </a:spcBef>
            </a:pPr>
            <a:r>
              <a:rPr dirty="0" sz="1950">
                <a:solidFill>
                  <a:srgbClr val="FFFFFF"/>
                </a:solidFill>
                <a:latin typeface="Roboto"/>
                <a:cs typeface="Roboto"/>
              </a:rPr>
              <a:t>El</a:t>
            </a:r>
            <a:r>
              <a:rPr dirty="0" sz="1950" spc="24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950" spc="50">
                <a:solidFill>
                  <a:srgbClr val="FFFFFF"/>
                </a:solidFill>
                <a:latin typeface="Roboto"/>
                <a:cs typeface="Roboto"/>
              </a:rPr>
              <a:t>CC</a:t>
            </a:r>
            <a:r>
              <a:rPr dirty="0" sz="1950" spc="24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950">
                <a:solidFill>
                  <a:srgbClr val="FFFFFF"/>
                </a:solidFill>
                <a:latin typeface="Roboto"/>
                <a:cs typeface="Roboto"/>
              </a:rPr>
              <a:t>prohíbe</a:t>
            </a:r>
            <a:r>
              <a:rPr dirty="0" sz="1950" spc="24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950">
                <a:solidFill>
                  <a:srgbClr val="FFFFFF"/>
                </a:solidFill>
                <a:latin typeface="Roboto"/>
                <a:cs typeface="Roboto"/>
              </a:rPr>
              <a:t>cobrar</a:t>
            </a:r>
            <a:r>
              <a:rPr dirty="0" sz="1950" spc="24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950">
                <a:solidFill>
                  <a:srgbClr val="FFFFFF"/>
                </a:solidFill>
                <a:latin typeface="Roboto"/>
                <a:cs typeface="Roboto"/>
              </a:rPr>
              <a:t>intereses</a:t>
            </a:r>
            <a:r>
              <a:rPr dirty="0" sz="1950" spc="24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950">
                <a:solidFill>
                  <a:srgbClr val="FFFFFF"/>
                </a:solidFill>
                <a:latin typeface="Roboto"/>
                <a:cs typeface="Roboto"/>
              </a:rPr>
              <a:t>mayores</a:t>
            </a:r>
            <a:r>
              <a:rPr dirty="0" sz="1950" spc="24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950">
                <a:solidFill>
                  <a:srgbClr val="FFFFFF"/>
                </a:solidFill>
                <a:latin typeface="Roboto"/>
                <a:cs typeface="Roboto"/>
              </a:rPr>
              <a:t>a</a:t>
            </a:r>
            <a:r>
              <a:rPr dirty="0" sz="1950" spc="24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950">
                <a:solidFill>
                  <a:srgbClr val="FFFFFF"/>
                </a:solidFill>
                <a:latin typeface="Roboto"/>
                <a:cs typeface="Roboto"/>
              </a:rPr>
              <a:t>los</a:t>
            </a:r>
            <a:r>
              <a:rPr dirty="0" sz="1950" spc="24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950">
                <a:solidFill>
                  <a:srgbClr val="FFFFFF"/>
                </a:solidFill>
                <a:latin typeface="Roboto"/>
                <a:cs typeface="Roboto"/>
              </a:rPr>
              <a:t>autorizados</a:t>
            </a:r>
            <a:r>
              <a:rPr dirty="0" sz="1950" spc="24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950">
                <a:solidFill>
                  <a:srgbClr val="FFFFFF"/>
                </a:solidFill>
                <a:latin typeface="Roboto"/>
                <a:cs typeface="Roboto"/>
              </a:rPr>
              <a:t>por</a:t>
            </a:r>
            <a:r>
              <a:rPr dirty="0" sz="1950" spc="24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950">
                <a:solidFill>
                  <a:srgbClr val="FFFFFF"/>
                </a:solidFill>
                <a:latin typeface="Roboto"/>
                <a:cs typeface="Roboto"/>
              </a:rPr>
              <a:t>ley.</a:t>
            </a:r>
            <a:r>
              <a:rPr dirty="0" sz="1950" spc="24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950">
                <a:solidFill>
                  <a:srgbClr val="FFFFFF"/>
                </a:solidFill>
                <a:latin typeface="Roboto"/>
                <a:cs typeface="Roboto"/>
              </a:rPr>
              <a:t>(Reglamento</a:t>
            </a:r>
            <a:r>
              <a:rPr dirty="0" sz="1950" spc="24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950" spc="-10">
                <a:solidFill>
                  <a:srgbClr val="FFFFFF"/>
                </a:solidFill>
                <a:latin typeface="Roboto"/>
                <a:cs typeface="Roboto"/>
              </a:rPr>
              <a:t>OCIF).</a:t>
            </a:r>
            <a:endParaRPr sz="1950">
              <a:latin typeface="Roboto"/>
              <a:cs typeface="Roboto"/>
            </a:endParaRPr>
          </a:p>
          <a:p>
            <a:pPr marL="1036955">
              <a:lnSpc>
                <a:spcPct val="100000"/>
              </a:lnSpc>
              <a:spcBef>
                <a:spcPts val="1270"/>
              </a:spcBef>
            </a:pPr>
            <a:r>
              <a:rPr dirty="0" sz="1950">
                <a:solidFill>
                  <a:srgbClr val="FFFFFF"/>
                </a:solidFill>
                <a:latin typeface="Roboto"/>
                <a:cs typeface="Roboto"/>
              </a:rPr>
              <a:t>El</a:t>
            </a:r>
            <a:r>
              <a:rPr dirty="0" sz="1950" spc="10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950" spc="50">
                <a:solidFill>
                  <a:srgbClr val="FFFFFF"/>
                </a:solidFill>
                <a:latin typeface="Roboto"/>
                <a:cs typeface="Roboto"/>
              </a:rPr>
              <a:t>CC</a:t>
            </a:r>
            <a:r>
              <a:rPr dirty="0" sz="1950" spc="10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950">
                <a:solidFill>
                  <a:srgbClr val="FFFFFF"/>
                </a:solidFill>
                <a:latin typeface="Roboto"/>
                <a:cs typeface="Roboto"/>
              </a:rPr>
              <a:t>1930-</a:t>
            </a:r>
            <a:r>
              <a:rPr dirty="0" sz="1950" spc="10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950">
                <a:solidFill>
                  <a:srgbClr val="FFFFFF"/>
                </a:solidFill>
                <a:latin typeface="Roboto"/>
                <a:cs typeface="Roboto"/>
              </a:rPr>
              <a:t>Tope</a:t>
            </a:r>
            <a:r>
              <a:rPr dirty="0" sz="1950" spc="10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950">
                <a:solidFill>
                  <a:srgbClr val="FFFFFF"/>
                </a:solidFill>
                <a:latin typeface="Roboto"/>
                <a:cs typeface="Roboto"/>
              </a:rPr>
              <a:t>de</a:t>
            </a:r>
            <a:r>
              <a:rPr dirty="0" sz="1950" spc="10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950" spc="-25">
                <a:solidFill>
                  <a:srgbClr val="FFFFFF"/>
                </a:solidFill>
                <a:latin typeface="Roboto"/>
                <a:cs typeface="Roboto"/>
              </a:rPr>
              <a:t>9%.</a:t>
            </a:r>
            <a:endParaRPr sz="1950">
              <a:latin typeface="Roboto"/>
              <a:cs typeface="Roboto"/>
            </a:endParaRPr>
          </a:p>
          <a:p>
            <a:pPr marL="1036955" marR="397510">
              <a:lnSpc>
                <a:spcPct val="127299"/>
              </a:lnSpc>
              <a:spcBef>
                <a:spcPts val="575"/>
              </a:spcBef>
            </a:pPr>
            <a:r>
              <a:rPr dirty="0" sz="1950">
                <a:solidFill>
                  <a:srgbClr val="FFFFFF"/>
                </a:solidFill>
                <a:latin typeface="Roboto"/>
                <a:cs typeface="Roboto"/>
              </a:rPr>
              <a:t>Reglamentos</a:t>
            </a:r>
            <a:r>
              <a:rPr dirty="0" sz="1950" spc="24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950">
                <a:solidFill>
                  <a:srgbClr val="FFFFFF"/>
                </a:solidFill>
                <a:latin typeface="Roboto"/>
                <a:cs typeface="Roboto"/>
              </a:rPr>
              <a:t>de</a:t>
            </a:r>
            <a:r>
              <a:rPr dirty="0" sz="1950" spc="23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950">
                <a:solidFill>
                  <a:srgbClr val="FFFFFF"/>
                </a:solidFill>
                <a:latin typeface="Roboto"/>
                <a:cs typeface="Roboto"/>
              </a:rPr>
              <a:t>Agencias</a:t>
            </a:r>
            <a:r>
              <a:rPr dirty="0" sz="1950" spc="24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950">
                <a:solidFill>
                  <a:srgbClr val="FFFFFF"/>
                </a:solidFill>
                <a:latin typeface="Roboto"/>
                <a:cs typeface="Roboto"/>
              </a:rPr>
              <a:t>imponen</a:t>
            </a:r>
            <a:r>
              <a:rPr dirty="0" sz="1950" spc="24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950">
                <a:solidFill>
                  <a:srgbClr val="FFFFFF"/>
                </a:solidFill>
                <a:latin typeface="Roboto"/>
                <a:cs typeface="Roboto"/>
              </a:rPr>
              <a:t>un</a:t>
            </a:r>
            <a:r>
              <a:rPr dirty="0" sz="1950" spc="24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950">
                <a:solidFill>
                  <a:srgbClr val="FFFFFF"/>
                </a:solidFill>
                <a:latin typeface="Roboto"/>
                <a:cs typeface="Roboto"/>
              </a:rPr>
              <a:t>máximo</a:t>
            </a:r>
            <a:r>
              <a:rPr dirty="0" sz="1950" spc="24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950">
                <a:solidFill>
                  <a:srgbClr val="FFFFFF"/>
                </a:solidFill>
                <a:latin typeface="Roboto"/>
                <a:cs typeface="Roboto"/>
              </a:rPr>
              <a:t>basado</a:t>
            </a:r>
            <a:r>
              <a:rPr dirty="0" sz="1950" spc="229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950">
                <a:solidFill>
                  <a:srgbClr val="FFFFFF"/>
                </a:solidFill>
                <a:latin typeface="Roboto"/>
                <a:cs typeface="Roboto"/>
              </a:rPr>
              <a:t>en</a:t>
            </a:r>
            <a:r>
              <a:rPr dirty="0" sz="1950" spc="23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950">
                <a:solidFill>
                  <a:srgbClr val="FFFFFF"/>
                </a:solidFill>
                <a:latin typeface="Roboto"/>
                <a:cs typeface="Roboto"/>
              </a:rPr>
              <a:t>el</a:t>
            </a:r>
            <a:r>
              <a:rPr dirty="0" sz="1950" spc="23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950">
                <a:solidFill>
                  <a:srgbClr val="FFFFFF"/>
                </a:solidFill>
                <a:latin typeface="Roboto"/>
                <a:cs typeface="Roboto"/>
              </a:rPr>
              <a:t>"prime</a:t>
            </a:r>
            <a:r>
              <a:rPr dirty="0" sz="1950" spc="24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950">
                <a:solidFill>
                  <a:srgbClr val="FFFFFF"/>
                </a:solidFill>
                <a:latin typeface="Roboto"/>
                <a:cs typeface="Roboto"/>
              </a:rPr>
              <a:t>rate"</a:t>
            </a:r>
            <a:r>
              <a:rPr dirty="0" sz="1950" spc="23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950">
                <a:solidFill>
                  <a:srgbClr val="FFFFFF"/>
                </a:solidFill>
                <a:latin typeface="Roboto"/>
                <a:cs typeface="Roboto"/>
              </a:rPr>
              <a:t>en</a:t>
            </a:r>
            <a:r>
              <a:rPr dirty="0" sz="1950" spc="23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950" spc="-10">
                <a:solidFill>
                  <a:srgbClr val="FFFFFF"/>
                </a:solidFill>
                <a:latin typeface="Roboto"/>
                <a:cs typeface="Roboto"/>
              </a:rPr>
              <a:t>términos </a:t>
            </a:r>
            <a:r>
              <a:rPr dirty="0" sz="1950">
                <a:solidFill>
                  <a:srgbClr val="FFFFFF"/>
                </a:solidFill>
                <a:latin typeface="Roboto"/>
                <a:cs typeface="Roboto"/>
              </a:rPr>
              <a:t>de</a:t>
            </a:r>
            <a:r>
              <a:rPr dirty="0" sz="1950" spc="24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950">
                <a:solidFill>
                  <a:srgbClr val="FFFFFF"/>
                </a:solidFill>
                <a:latin typeface="Roboto"/>
                <a:cs typeface="Roboto"/>
              </a:rPr>
              <a:t>puntos.</a:t>
            </a:r>
            <a:r>
              <a:rPr dirty="0" sz="1950" spc="24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950">
                <a:solidFill>
                  <a:srgbClr val="FFFFFF"/>
                </a:solidFill>
                <a:latin typeface="Roboto"/>
                <a:cs typeface="Roboto"/>
              </a:rPr>
              <a:t>Por</a:t>
            </a:r>
            <a:r>
              <a:rPr dirty="0" sz="1950" spc="24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950">
                <a:solidFill>
                  <a:srgbClr val="FFFFFF"/>
                </a:solidFill>
                <a:latin typeface="Roboto"/>
                <a:cs typeface="Roboto"/>
              </a:rPr>
              <a:t>ejemplo,</a:t>
            </a:r>
            <a:r>
              <a:rPr dirty="0" sz="1950" spc="24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950">
                <a:solidFill>
                  <a:srgbClr val="FFFFFF"/>
                </a:solidFill>
                <a:latin typeface="Roboto"/>
                <a:cs typeface="Roboto"/>
              </a:rPr>
              <a:t>los</a:t>
            </a:r>
            <a:r>
              <a:rPr dirty="0" sz="1950" spc="24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950">
                <a:solidFill>
                  <a:srgbClr val="FFFFFF"/>
                </a:solidFill>
                <a:latin typeface="Roboto"/>
                <a:cs typeface="Roboto"/>
              </a:rPr>
              <a:t>sujeto</a:t>
            </a:r>
            <a:r>
              <a:rPr dirty="0" sz="1950" spc="24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950">
                <a:solidFill>
                  <a:srgbClr val="FFFFFF"/>
                </a:solidFill>
                <a:latin typeface="Roboto"/>
                <a:cs typeface="Roboto"/>
              </a:rPr>
              <a:t>a</a:t>
            </a:r>
            <a:r>
              <a:rPr dirty="0" sz="1950" spc="24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950">
                <a:solidFill>
                  <a:srgbClr val="FFFFFF"/>
                </a:solidFill>
                <a:latin typeface="Roboto"/>
                <a:cs typeface="Roboto"/>
              </a:rPr>
              <a:t>las</a:t>
            </a:r>
            <a:r>
              <a:rPr dirty="0" sz="1950" spc="24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950">
                <a:solidFill>
                  <a:srgbClr val="FFFFFF"/>
                </a:solidFill>
                <a:latin typeface="Roboto"/>
                <a:cs typeface="Roboto"/>
              </a:rPr>
              <a:t>disposiciones</a:t>
            </a:r>
            <a:r>
              <a:rPr dirty="0" sz="1950" spc="24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950">
                <a:solidFill>
                  <a:srgbClr val="FFFFFF"/>
                </a:solidFill>
                <a:latin typeface="Roboto"/>
                <a:cs typeface="Roboto"/>
              </a:rPr>
              <a:t>de</a:t>
            </a:r>
            <a:r>
              <a:rPr dirty="0" sz="1950" spc="24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950">
                <a:solidFill>
                  <a:srgbClr val="FFFFFF"/>
                </a:solidFill>
                <a:latin typeface="Roboto"/>
                <a:cs typeface="Roboto"/>
              </a:rPr>
              <a:t>la</a:t>
            </a:r>
            <a:r>
              <a:rPr dirty="0" sz="1950" spc="24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950">
                <a:solidFill>
                  <a:srgbClr val="FFFFFF"/>
                </a:solidFill>
                <a:latin typeface="Roboto"/>
                <a:cs typeface="Roboto"/>
              </a:rPr>
              <a:t>sección</a:t>
            </a:r>
            <a:r>
              <a:rPr dirty="0" sz="1950" spc="24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950">
                <a:solidFill>
                  <a:srgbClr val="FFFFFF"/>
                </a:solidFill>
                <a:latin typeface="Roboto"/>
                <a:cs typeface="Roboto"/>
              </a:rPr>
              <a:t>7(a)</a:t>
            </a:r>
            <a:r>
              <a:rPr dirty="0" sz="1950" spc="24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950">
                <a:solidFill>
                  <a:srgbClr val="FFFFFF"/>
                </a:solidFill>
                <a:latin typeface="Roboto"/>
                <a:cs typeface="Roboto"/>
              </a:rPr>
              <a:t>del</a:t>
            </a:r>
            <a:r>
              <a:rPr dirty="0" sz="1950" spc="24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950" spc="-10">
                <a:solidFill>
                  <a:srgbClr val="FFFFFF"/>
                </a:solidFill>
                <a:latin typeface="Roboto"/>
                <a:cs typeface="Roboto"/>
              </a:rPr>
              <a:t>Small </a:t>
            </a:r>
            <a:r>
              <a:rPr dirty="0" sz="1950">
                <a:solidFill>
                  <a:srgbClr val="FFFFFF"/>
                </a:solidFill>
                <a:latin typeface="Roboto"/>
                <a:cs typeface="Roboto"/>
              </a:rPr>
              <a:t>Business</a:t>
            </a:r>
            <a:r>
              <a:rPr dirty="0" sz="1950" spc="22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950">
                <a:solidFill>
                  <a:srgbClr val="FFFFFF"/>
                </a:solidFill>
                <a:latin typeface="Roboto"/>
                <a:cs typeface="Roboto"/>
              </a:rPr>
              <a:t>Act</a:t>
            </a:r>
            <a:r>
              <a:rPr dirty="0" sz="1950" spc="229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950">
                <a:solidFill>
                  <a:srgbClr val="FFFFFF"/>
                </a:solidFill>
                <a:latin typeface="Roboto"/>
                <a:cs typeface="Roboto"/>
              </a:rPr>
              <a:t>que</a:t>
            </a:r>
            <a:r>
              <a:rPr dirty="0" sz="1950" spc="22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950">
                <a:solidFill>
                  <a:srgbClr val="FFFFFF"/>
                </a:solidFill>
                <a:latin typeface="Roboto"/>
                <a:cs typeface="Roboto"/>
              </a:rPr>
              <a:t>limita</a:t>
            </a:r>
            <a:r>
              <a:rPr dirty="0" sz="1950" spc="229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950">
                <a:solidFill>
                  <a:srgbClr val="FFFFFF"/>
                </a:solidFill>
                <a:latin typeface="Roboto"/>
                <a:cs typeface="Roboto"/>
              </a:rPr>
              <a:t>los</a:t>
            </a:r>
            <a:r>
              <a:rPr dirty="0" sz="1950" spc="229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950">
                <a:solidFill>
                  <a:srgbClr val="FFFFFF"/>
                </a:solidFill>
                <a:latin typeface="Roboto"/>
                <a:cs typeface="Roboto"/>
              </a:rPr>
              <a:t>préstamos</a:t>
            </a:r>
            <a:r>
              <a:rPr dirty="0" sz="1950" spc="229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950">
                <a:solidFill>
                  <a:srgbClr val="FFFFFF"/>
                </a:solidFill>
                <a:latin typeface="Roboto"/>
                <a:cs typeface="Roboto"/>
              </a:rPr>
              <a:t>a</a:t>
            </a:r>
            <a:r>
              <a:rPr dirty="0" sz="1950" spc="22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950">
                <a:solidFill>
                  <a:srgbClr val="FFFFFF"/>
                </a:solidFill>
                <a:latin typeface="Roboto"/>
                <a:cs typeface="Roboto"/>
              </a:rPr>
              <a:t>un</a:t>
            </a:r>
            <a:r>
              <a:rPr dirty="0" sz="1950" spc="22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950">
                <a:solidFill>
                  <a:srgbClr val="FFFFFF"/>
                </a:solidFill>
                <a:latin typeface="Roboto"/>
                <a:cs typeface="Roboto"/>
              </a:rPr>
              <a:t>máximo</a:t>
            </a:r>
            <a:r>
              <a:rPr dirty="0" sz="1950" spc="22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950">
                <a:solidFill>
                  <a:srgbClr val="FFFFFF"/>
                </a:solidFill>
                <a:latin typeface="Roboto"/>
                <a:cs typeface="Roboto"/>
              </a:rPr>
              <a:t>de</a:t>
            </a:r>
            <a:r>
              <a:rPr dirty="0" sz="1950" spc="22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950">
                <a:solidFill>
                  <a:srgbClr val="FFFFFF"/>
                </a:solidFill>
                <a:latin typeface="Roboto"/>
                <a:cs typeface="Roboto"/>
              </a:rPr>
              <a:t>2.5%</a:t>
            </a:r>
            <a:r>
              <a:rPr dirty="0" sz="1950" spc="229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950">
                <a:solidFill>
                  <a:srgbClr val="FFFFFF"/>
                </a:solidFill>
                <a:latin typeface="Roboto"/>
                <a:cs typeface="Roboto"/>
              </a:rPr>
              <a:t>sobre</a:t>
            </a:r>
            <a:r>
              <a:rPr dirty="0" sz="1950" spc="22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950">
                <a:solidFill>
                  <a:srgbClr val="FFFFFF"/>
                </a:solidFill>
                <a:latin typeface="Roboto"/>
                <a:cs typeface="Roboto"/>
              </a:rPr>
              <a:t>el</a:t>
            </a:r>
            <a:r>
              <a:rPr dirty="0" sz="1950" spc="22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950">
                <a:solidFill>
                  <a:srgbClr val="FFFFFF"/>
                </a:solidFill>
                <a:latin typeface="Roboto"/>
                <a:cs typeface="Roboto"/>
              </a:rPr>
              <a:t>prime</a:t>
            </a:r>
            <a:r>
              <a:rPr dirty="0" sz="1950" spc="22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950" spc="-20">
                <a:solidFill>
                  <a:srgbClr val="FFFFFF"/>
                </a:solidFill>
                <a:latin typeface="Roboto"/>
                <a:cs typeface="Roboto"/>
              </a:rPr>
              <a:t>rate</a:t>
            </a:r>
            <a:endParaRPr sz="1950">
              <a:latin typeface="Roboto"/>
              <a:cs typeface="Roboto"/>
            </a:endParaRPr>
          </a:p>
          <a:p>
            <a:pPr marL="1036955" marR="2390775">
              <a:lnSpc>
                <a:spcPts val="3610"/>
              </a:lnSpc>
              <a:spcBef>
                <a:spcPts val="330"/>
              </a:spcBef>
            </a:pPr>
            <a:r>
              <a:rPr dirty="0" sz="1950">
                <a:solidFill>
                  <a:srgbClr val="FFFFFF"/>
                </a:solidFill>
                <a:latin typeface="Roboto"/>
                <a:cs typeface="Roboto"/>
              </a:rPr>
              <a:t>Cobro</a:t>
            </a:r>
            <a:r>
              <a:rPr dirty="0" sz="1950" spc="27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950">
                <a:solidFill>
                  <a:srgbClr val="FFFFFF"/>
                </a:solidFill>
                <a:latin typeface="Roboto"/>
                <a:cs typeface="Roboto"/>
              </a:rPr>
              <a:t>por</a:t>
            </a:r>
            <a:r>
              <a:rPr dirty="0" sz="1950" spc="28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950">
                <a:solidFill>
                  <a:srgbClr val="FFFFFF"/>
                </a:solidFill>
                <a:latin typeface="Roboto"/>
                <a:cs typeface="Roboto"/>
              </a:rPr>
              <a:t>encima</a:t>
            </a:r>
            <a:r>
              <a:rPr dirty="0" sz="1950" spc="28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950">
                <a:solidFill>
                  <a:srgbClr val="FFFFFF"/>
                </a:solidFill>
                <a:latin typeface="Roboto"/>
                <a:cs typeface="Roboto"/>
              </a:rPr>
              <a:t>de</a:t>
            </a:r>
            <a:r>
              <a:rPr dirty="0" sz="1950" spc="28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950">
                <a:solidFill>
                  <a:srgbClr val="FFFFFF"/>
                </a:solidFill>
                <a:latin typeface="Roboto"/>
                <a:cs typeface="Roboto"/>
              </a:rPr>
              <a:t>los</a:t>
            </a:r>
            <a:r>
              <a:rPr dirty="0" sz="1950" spc="28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950">
                <a:solidFill>
                  <a:srgbClr val="FFFFFF"/>
                </a:solidFill>
                <a:latin typeface="Roboto"/>
                <a:cs typeface="Roboto"/>
              </a:rPr>
              <a:t>límites</a:t>
            </a:r>
            <a:r>
              <a:rPr dirty="0" sz="1950" spc="28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950">
                <a:solidFill>
                  <a:srgbClr val="FFFFFF"/>
                </a:solidFill>
                <a:latin typeface="Roboto"/>
                <a:cs typeface="Roboto"/>
              </a:rPr>
              <a:t>autorizados</a:t>
            </a:r>
            <a:r>
              <a:rPr dirty="0" sz="1950" spc="28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950">
                <a:solidFill>
                  <a:srgbClr val="FFFFFF"/>
                </a:solidFill>
                <a:latin typeface="Roboto"/>
                <a:cs typeface="Roboto"/>
              </a:rPr>
              <a:t>puede</a:t>
            </a:r>
            <a:r>
              <a:rPr dirty="0" sz="1950" spc="27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950">
                <a:solidFill>
                  <a:srgbClr val="FFFFFF"/>
                </a:solidFill>
                <a:latin typeface="Roboto"/>
                <a:cs typeface="Roboto"/>
              </a:rPr>
              <a:t>constituir</a:t>
            </a:r>
            <a:r>
              <a:rPr dirty="0" sz="1950" spc="28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950" spc="-10">
                <a:solidFill>
                  <a:srgbClr val="FFFFFF"/>
                </a:solidFill>
                <a:latin typeface="Roboto"/>
                <a:cs typeface="Roboto"/>
              </a:rPr>
              <a:t>usura. </a:t>
            </a:r>
            <a:r>
              <a:rPr dirty="0" sz="1950">
                <a:solidFill>
                  <a:srgbClr val="FFFFFF"/>
                </a:solidFill>
                <a:latin typeface="Roboto"/>
                <a:cs typeface="Roboto"/>
              </a:rPr>
              <a:t>El</a:t>
            </a:r>
            <a:r>
              <a:rPr dirty="0" sz="1950" spc="28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950">
                <a:solidFill>
                  <a:srgbClr val="FFFFFF"/>
                </a:solidFill>
                <a:latin typeface="Roboto"/>
                <a:cs typeface="Roboto"/>
              </a:rPr>
              <a:t>cobro</a:t>
            </a:r>
            <a:r>
              <a:rPr dirty="0" sz="1950" spc="28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950">
                <a:solidFill>
                  <a:srgbClr val="FFFFFF"/>
                </a:solidFill>
                <a:latin typeface="Roboto"/>
                <a:cs typeface="Roboto"/>
              </a:rPr>
              <a:t>de</a:t>
            </a:r>
            <a:r>
              <a:rPr dirty="0" sz="1950" spc="28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950">
                <a:solidFill>
                  <a:srgbClr val="FFFFFF"/>
                </a:solidFill>
                <a:latin typeface="Roboto"/>
                <a:cs typeface="Roboto"/>
              </a:rPr>
              <a:t>intereses</a:t>
            </a:r>
            <a:r>
              <a:rPr dirty="0" sz="1950" spc="28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950">
                <a:solidFill>
                  <a:srgbClr val="FFFFFF"/>
                </a:solidFill>
                <a:latin typeface="Roboto"/>
                <a:cs typeface="Roboto"/>
              </a:rPr>
              <a:t>sobre</a:t>
            </a:r>
            <a:r>
              <a:rPr dirty="0" sz="1950" spc="28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950">
                <a:solidFill>
                  <a:srgbClr val="FFFFFF"/>
                </a:solidFill>
                <a:latin typeface="Roboto"/>
                <a:cs typeface="Roboto"/>
              </a:rPr>
              <a:t>intereses</a:t>
            </a:r>
            <a:r>
              <a:rPr dirty="0" sz="1950" spc="28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950">
                <a:solidFill>
                  <a:srgbClr val="FFFFFF"/>
                </a:solidFill>
                <a:latin typeface="Roboto"/>
                <a:cs typeface="Roboto"/>
              </a:rPr>
              <a:t>está</a:t>
            </a:r>
            <a:r>
              <a:rPr dirty="0" sz="1950" spc="28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950">
                <a:solidFill>
                  <a:srgbClr val="FFFFFF"/>
                </a:solidFill>
                <a:latin typeface="Roboto"/>
                <a:cs typeface="Roboto"/>
              </a:rPr>
              <a:t>prohibido.</a:t>
            </a:r>
            <a:r>
              <a:rPr dirty="0" sz="1950" spc="29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950" spc="-10">
                <a:solidFill>
                  <a:srgbClr val="FFFFFF"/>
                </a:solidFill>
                <a:latin typeface="Roboto"/>
                <a:cs typeface="Roboto"/>
              </a:rPr>
              <a:t>(Anatocismo)</a:t>
            </a:r>
            <a:endParaRPr sz="1950">
              <a:latin typeface="Roboto"/>
              <a:cs typeface="Roboto"/>
            </a:endParaRPr>
          </a:p>
        </p:txBody>
      </p:sp>
      <p:pic>
        <p:nvPicPr>
          <p:cNvPr id="17" name="object 17" descr="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956713" y="9531912"/>
            <a:ext cx="756732" cy="727626"/>
          </a:xfrm>
          <a:prstGeom prst="rect">
            <a:avLst/>
          </a:prstGeom>
        </p:spPr>
      </p:pic>
      <p:sp>
        <p:nvSpPr>
          <p:cNvPr id="18" name="object 18" descr="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38100">
              <a:lnSpc>
                <a:spcPts val="2035"/>
              </a:lnSpc>
            </a:pPr>
            <a:fld id="{81D60167-4931-47E6-BA6A-407CBD079E47}" type="slidenum">
              <a:rPr dirty="0" spc="-25"/>
              <a:t>71</a:t>
            </a:fld>
          </a:p>
        </p:txBody>
      </p:sp>
      <p:sp>
        <p:nvSpPr>
          <p:cNvPr id="19" name="object 19" descr="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698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55"/>
              </a:spcBef>
            </a:pPr>
            <a:r>
              <a:rPr dirty="0"/>
              <a:t>©2023</a:t>
            </a:r>
            <a:r>
              <a:rPr dirty="0" spc="290"/>
              <a:t> </a:t>
            </a:r>
            <a:r>
              <a:rPr dirty="0"/>
              <a:t>Proprietary</a:t>
            </a:r>
            <a:r>
              <a:rPr dirty="0" spc="290"/>
              <a:t> </a:t>
            </a:r>
            <a:r>
              <a:rPr dirty="0"/>
              <a:t>and</a:t>
            </a:r>
            <a:r>
              <a:rPr dirty="0" spc="295"/>
              <a:t> </a:t>
            </a:r>
            <a:r>
              <a:rPr dirty="0"/>
              <a:t>Confidential.</a:t>
            </a:r>
            <a:r>
              <a:rPr dirty="0" spc="290"/>
              <a:t> </a:t>
            </a:r>
            <a:r>
              <a:rPr dirty="0"/>
              <a:t>All</a:t>
            </a:r>
            <a:r>
              <a:rPr dirty="0" spc="295"/>
              <a:t> </a:t>
            </a:r>
            <a:r>
              <a:rPr dirty="0"/>
              <a:t>Rights</a:t>
            </a:r>
            <a:r>
              <a:rPr dirty="0" spc="290"/>
              <a:t> </a:t>
            </a:r>
            <a:r>
              <a:rPr dirty="0" spc="-10"/>
              <a:t>Reserved.</a:t>
            </a:r>
          </a:p>
        </p:txBody>
      </p:sp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738425" y="0"/>
            <a:ext cx="5821045" cy="10478135"/>
            <a:chOff x="738425" y="0"/>
            <a:chExt cx="5821045" cy="10478135"/>
          </a:xfrm>
        </p:grpSpPr>
        <p:sp>
          <p:nvSpPr>
            <p:cNvPr id="3" name="object 3" descr=""/>
            <p:cNvSpPr/>
            <p:nvPr/>
          </p:nvSpPr>
          <p:spPr>
            <a:xfrm>
              <a:off x="738425" y="0"/>
              <a:ext cx="5821045" cy="10478135"/>
            </a:xfrm>
            <a:custGeom>
              <a:avLst/>
              <a:gdLst/>
              <a:ahLst/>
              <a:cxnLst/>
              <a:rect l="l" t="t" r="r" b="b"/>
              <a:pathLst>
                <a:path w="5821045" h="10478135">
                  <a:moveTo>
                    <a:pt x="5821015" y="0"/>
                  </a:moveTo>
                  <a:lnTo>
                    <a:pt x="0" y="0"/>
                  </a:lnTo>
                  <a:lnTo>
                    <a:pt x="0" y="10477827"/>
                  </a:lnTo>
                  <a:lnTo>
                    <a:pt x="5821015" y="10477827"/>
                  </a:lnTo>
                  <a:lnTo>
                    <a:pt x="5821015" y="0"/>
                  </a:lnTo>
                  <a:close/>
                </a:path>
              </a:pathLst>
            </a:custGeom>
            <a:solidFill>
              <a:srgbClr val="EDF1EB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" name="object 4" descr=""/>
            <p:cNvSpPr/>
            <p:nvPr/>
          </p:nvSpPr>
          <p:spPr>
            <a:xfrm>
              <a:off x="1466052" y="6254230"/>
              <a:ext cx="582295" cy="58419"/>
            </a:xfrm>
            <a:custGeom>
              <a:avLst/>
              <a:gdLst/>
              <a:ahLst/>
              <a:cxnLst/>
              <a:rect l="l" t="t" r="r" b="b"/>
              <a:pathLst>
                <a:path w="582294" h="58420">
                  <a:moveTo>
                    <a:pt x="582101" y="0"/>
                  </a:moveTo>
                  <a:lnTo>
                    <a:pt x="0" y="0"/>
                  </a:lnTo>
                  <a:lnTo>
                    <a:pt x="0" y="58210"/>
                  </a:lnTo>
                  <a:lnTo>
                    <a:pt x="582101" y="58210"/>
                  </a:lnTo>
                  <a:lnTo>
                    <a:pt x="582101" y="0"/>
                  </a:lnTo>
                  <a:close/>
                </a:path>
              </a:pathLst>
            </a:custGeom>
            <a:solidFill>
              <a:srgbClr val="C31919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5" name="object 5" descr=""/>
          <p:cNvSpPr txBox="1"/>
          <p:nvPr/>
        </p:nvSpPr>
        <p:spPr>
          <a:xfrm>
            <a:off x="1453352" y="4446035"/>
            <a:ext cx="2852420" cy="1497330"/>
          </a:xfrm>
          <a:prstGeom prst="rect">
            <a:avLst/>
          </a:prstGeom>
        </p:spPr>
        <p:txBody>
          <a:bodyPr wrap="square" lIns="0" tIns="10350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815"/>
              </a:spcBef>
            </a:pPr>
            <a:r>
              <a:rPr dirty="0" sz="2850">
                <a:solidFill>
                  <a:srgbClr val="C31919"/>
                </a:solidFill>
                <a:latin typeface="Book Antiqua"/>
                <a:cs typeface="Book Antiqua"/>
              </a:rPr>
              <a:t>Tipos</a:t>
            </a:r>
            <a:r>
              <a:rPr dirty="0" sz="2850" spc="10">
                <a:solidFill>
                  <a:srgbClr val="C31919"/>
                </a:solidFill>
                <a:latin typeface="Book Antiqua"/>
                <a:cs typeface="Book Antiqua"/>
              </a:rPr>
              <a:t> </a:t>
            </a:r>
            <a:r>
              <a:rPr dirty="0" sz="2850">
                <a:solidFill>
                  <a:srgbClr val="C31919"/>
                </a:solidFill>
                <a:latin typeface="Book Antiqua"/>
                <a:cs typeface="Book Antiqua"/>
              </a:rPr>
              <a:t>de</a:t>
            </a:r>
            <a:r>
              <a:rPr dirty="0" sz="2850" spc="5">
                <a:solidFill>
                  <a:srgbClr val="C31919"/>
                </a:solidFill>
                <a:latin typeface="Book Antiqua"/>
                <a:cs typeface="Book Antiqua"/>
              </a:rPr>
              <a:t> </a:t>
            </a:r>
            <a:r>
              <a:rPr dirty="0" sz="2850" spc="50">
                <a:solidFill>
                  <a:srgbClr val="C31919"/>
                </a:solidFill>
                <a:latin typeface="Book Antiqua"/>
                <a:cs typeface="Book Antiqua"/>
              </a:rPr>
              <a:t>Interés</a:t>
            </a:r>
            <a:endParaRPr sz="2850">
              <a:latin typeface="Book Antiqua"/>
              <a:cs typeface="Book Antiqua"/>
            </a:endParaRPr>
          </a:p>
          <a:p>
            <a:pPr marL="12700">
              <a:lnSpc>
                <a:spcPct val="100000"/>
              </a:lnSpc>
              <a:spcBef>
                <a:spcPts val="1270"/>
              </a:spcBef>
            </a:pPr>
            <a:r>
              <a:rPr dirty="0" sz="5150">
                <a:solidFill>
                  <a:srgbClr val="181818"/>
                </a:solidFill>
                <a:latin typeface="Book Antiqua"/>
                <a:cs typeface="Book Antiqua"/>
              </a:rPr>
              <a:t>El</a:t>
            </a:r>
            <a:r>
              <a:rPr dirty="0" sz="5150" spc="-70">
                <a:solidFill>
                  <a:srgbClr val="181818"/>
                </a:solidFill>
                <a:latin typeface="Book Antiqua"/>
                <a:cs typeface="Book Antiqua"/>
              </a:rPr>
              <a:t> </a:t>
            </a:r>
            <a:r>
              <a:rPr dirty="0" sz="5150" spc="85">
                <a:solidFill>
                  <a:srgbClr val="181818"/>
                </a:solidFill>
                <a:latin typeface="Book Antiqua"/>
                <a:cs typeface="Book Antiqua"/>
              </a:rPr>
              <a:t>Interés</a:t>
            </a:r>
            <a:endParaRPr sz="5150">
              <a:latin typeface="Book Antiqua"/>
              <a:cs typeface="Book Antiqua"/>
            </a:endParaRPr>
          </a:p>
        </p:txBody>
      </p:sp>
      <p:grpSp>
        <p:nvGrpSpPr>
          <p:cNvPr id="6" name="object 6" descr=""/>
          <p:cNvGrpSpPr/>
          <p:nvPr/>
        </p:nvGrpSpPr>
        <p:grpSpPr>
          <a:xfrm>
            <a:off x="7287067" y="727626"/>
            <a:ext cx="11351260" cy="8441055"/>
            <a:chOff x="7287067" y="727626"/>
            <a:chExt cx="11351260" cy="8441055"/>
          </a:xfrm>
        </p:grpSpPr>
        <p:sp>
          <p:nvSpPr>
            <p:cNvPr id="7" name="object 7" descr=""/>
            <p:cNvSpPr/>
            <p:nvPr/>
          </p:nvSpPr>
          <p:spPr>
            <a:xfrm>
              <a:off x="7287067" y="727626"/>
              <a:ext cx="11351260" cy="8441055"/>
            </a:xfrm>
            <a:custGeom>
              <a:avLst/>
              <a:gdLst/>
              <a:ahLst/>
              <a:cxnLst/>
              <a:rect l="l" t="t" r="r" b="b"/>
              <a:pathLst>
                <a:path w="11351260" h="8441055">
                  <a:moveTo>
                    <a:pt x="11350976" y="0"/>
                  </a:moveTo>
                  <a:lnTo>
                    <a:pt x="0" y="0"/>
                  </a:lnTo>
                  <a:lnTo>
                    <a:pt x="0" y="8440472"/>
                  </a:lnTo>
                  <a:lnTo>
                    <a:pt x="11350976" y="8440472"/>
                  </a:lnTo>
                  <a:lnTo>
                    <a:pt x="11350976" y="0"/>
                  </a:lnTo>
                  <a:close/>
                </a:path>
              </a:pathLst>
            </a:custGeom>
            <a:solidFill>
              <a:srgbClr val="070B62">
                <a:alpha val="30198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8" name="object 8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723643" y="1887609"/>
              <a:ext cx="133592" cy="133592"/>
            </a:xfrm>
            <a:prstGeom prst="rect">
              <a:avLst/>
            </a:prstGeom>
          </p:spPr>
        </p:pic>
        <p:pic>
          <p:nvPicPr>
            <p:cNvPr id="9" name="object 9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723643" y="2877183"/>
              <a:ext cx="133592" cy="133592"/>
            </a:xfrm>
            <a:prstGeom prst="rect">
              <a:avLst/>
            </a:prstGeom>
          </p:spPr>
        </p:pic>
        <p:pic>
          <p:nvPicPr>
            <p:cNvPr id="10" name="object 10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723643" y="3371968"/>
              <a:ext cx="133592" cy="133592"/>
            </a:xfrm>
            <a:prstGeom prst="rect">
              <a:avLst/>
            </a:prstGeom>
          </p:spPr>
        </p:pic>
        <p:pic>
          <p:nvPicPr>
            <p:cNvPr id="11" name="object 11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723643" y="6282476"/>
              <a:ext cx="133592" cy="133592"/>
            </a:xfrm>
            <a:prstGeom prst="rect">
              <a:avLst/>
            </a:prstGeom>
          </p:spPr>
        </p:pic>
        <p:pic>
          <p:nvPicPr>
            <p:cNvPr id="12" name="object 12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723643" y="7737730"/>
              <a:ext cx="133592" cy="133592"/>
            </a:xfrm>
            <a:prstGeom prst="rect">
              <a:avLst/>
            </a:prstGeom>
          </p:spPr>
        </p:pic>
        <p:pic>
          <p:nvPicPr>
            <p:cNvPr id="13" name="object 13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723643" y="8247069"/>
              <a:ext cx="133592" cy="133592"/>
            </a:xfrm>
            <a:prstGeom prst="rect">
              <a:avLst/>
            </a:prstGeom>
          </p:spPr>
        </p:pic>
      </p:grpSp>
      <p:sp>
        <p:nvSpPr>
          <p:cNvPr id="14" name="object 14" descr=""/>
          <p:cNvSpPr txBox="1"/>
          <p:nvPr/>
        </p:nvSpPr>
        <p:spPr>
          <a:xfrm>
            <a:off x="7710943" y="1049635"/>
            <a:ext cx="10313670" cy="743585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1766570" algn="l"/>
                <a:tab pos="3878579" algn="l"/>
                <a:tab pos="5007610" algn="l"/>
              </a:tabLst>
            </a:pPr>
            <a:r>
              <a:rPr dirty="0" sz="2750" spc="225" b="1">
                <a:solidFill>
                  <a:srgbClr val="FFFFFF"/>
                </a:solidFill>
                <a:latin typeface="Roboto"/>
                <a:cs typeface="Roboto"/>
              </a:rPr>
              <a:t>INTERÉS</a:t>
            </a:r>
            <a:r>
              <a:rPr dirty="0" sz="2750" b="1">
                <a:solidFill>
                  <a:srgbClr val="FFFFFF"/>
                </a:solidFill>
                <a:latin typeface="Roboto"/>
                <a:cs typeface="Roboto"/>
              </a:rPr>
              <a:t>	</a:t>
            </a:r>
            <a:r>
              <a:rPr dirty="0" sz="2750" spc="215" b="1">
                <a:solidFill>
                  <a:srgbClr val="FFFFFF"/>
                </a:solidFill>
                <a:latin typeface="Roboto"/>
                <a:cs typeface="Roboto"/>
              </a:rPr>
              <a:t>MENSUAL:</a:t>
            </a:r>
            <a:r>
              <a:rPr dirty="0" sz="2750" b="1">
                <a:solidFill>
                  <a:srgbClr val="FFFFFF"/>
                </a:solidFill>
                <a:latin typeface="Roboto"/>
                <a:cs typeface="Roboto"/>
              </a:rPr>
              <a:t>	</a:t>
            </a:r>
            <a:r>
              <a:rPr dirty="0" sz="2750" spc="204" b="1">
                <a:solidFill>
                  <a:srgbClr val="FFFFFF"/>
                </a:solidFill>
                <a:latin typeface="Roboto"/>
                <a:cs typeface="Roboto"/>
              </a:rPr>
              <a:t>BASE</a:t>
            </a:r>
            <a:r>
              <a:rPr dirty="0" sz="2750" b="1">
                <a:solidFill>
                  <a:srgbClr val="FFFFFF"/>
                </a:solidFill>
                <a:latin typeface="Roboto"/>
                <a:cs typeface="Roboto"/>
              </a:rPr>
              <a:t>	</a:t>
            </a:r>
            <a:r>
              <a:rPr dirty="0" sz="2750" spc="160" b="1">
                <a:solidFill>
                  <a:srgbClr val="FFFFFF"/>
                </a:solidFill>
                <a:latin typeface="Roboto"/>
                <a:cs typeface="Roboto"/>
              </a:rPr>
              <a:t>300</a:t>
            </a:r>
            <a:endParaRPr sz="2750">
              <a:latin typeface="Roboto"/>
              <a:cs typeface="Roboto"/>
            </a:endParaRPr>
          </a:p>
          <a:p>
            <a:pPr marL="346075" marR="5080">
              <a:lnSpc>
                <a:spcPct val="131300"/>
              </a:lnSpc>
              <a:spcBef>
                <a:spcPts val="1190"/>
              </a:spcBef>
            </a:pPr>
            <a:r>
              <a:rPr dirty="0" sz="2400">
                <a:solidFill>
                  <a:srgbClr val="FFFFFF"/>
                </a:solidFill>
                <a:latin typeface="Roboto"/>
                <a:cs typeface="Roboto"/>
              </a:rPr>
              <a:t>Es</a:t>
            </a:r>
            <a:r>
              <a:rPr dirty="0" sz="2400" spc="229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>
                <a:solidFill>
                  <a:srgbClr val="FFFFFF"/>
                </a:solidFill>
                <a:latin typeface="Roboto"/>
                <a:cs typeface="Roboto"/>
              </a:rPr>
              <a:t>el</a:t>
            </a:r>
            <a:r>
              <a:rPr dirty="0" sz="2400" spc="229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 spc="45">
                <a:solidFill>
                  <a:srgbClr val="FFFFFF"/>
                </a:solidFill>
                <a:latin typeface="Roboto"/>
                <a:cs typeface="Roboto"/>
              </a:rPr>
              <a:t>porcentaje</a:t>
            </a:r>
            <a:r>
              <a:rPr dirty="0" sz="2400" spc="23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>
                <a:solidFill>
                  <a:srgbClr val="FFFFFF"/>
                </a:solidFill>
                <a:latin typeface="Roboto"/>
                <a:cs typeface="Roboto"/>
              </a:rPr>
              <a:t>de</a:t>
            </a:r>
            <a:r>
              <a:rPr dirty="0" sz="2400" spc="229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>
                <a:solidFill>
                  <a:srgbClr val="FFFFFF"/>
                </a:solidFill>
                <a:latin typeface="Roboto"/>
                <a:cs typeface="Roboto"/>
              </a:rPr>
              <a:t>interés</a:t>
            </a:r>
            <a:r>
              <a:rPr dirty="0" sz="2400" spc="23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>
                <a:solidFill>
                  <a:srgbClr val="FFFFFF"/>
                </a:solidFill>
                <a:latin typeface="Roboto"/>
                <a:cs typeface="Roboto"/>
              </a:rPr>
              <a:t>anual</a:t>
            </a:r>
            <a:r>
              <a:rPr dirty="0" sz="2400" spc="229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>
                <a:solidFill>
                  <a:srgbClr val="FFFFFF"/>
                </a:solidFill>
                <a:latin typeface="Roboto"/>
                <a:cs typeface="Roboto"/>
              </a:rPr>
              <a:t>que</a:t>
            </a:r>
            <a:r>
              <a:rPr dirty="0" sz="2400" spc="229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>
                <a:solidFill>
                  <a:srgbClr val="FFFFFF"/>
                </a:solidFill>
                <a:latin typeface="Roboto"/>
                <a:cs typeface="Roboto"/>
              </a:rPr>
              <a:t>paga</a:t>
            </a:r>
            <a:r>
              <a:rPr dirty="0" sz="2400" spc="24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 spc="50">
                <a:solidFill>
                  <a:srgbClr val="FFFFFF"/>
                </a:solidFill>
                <a:latin typeface="Roboto"/>
                <a:cs typeface="Roboto"/>
              </a:rPr>
              <a:t>típicamente</a:t>
            </a:r>
            <a:r>
              <a:rPr dirty="0" sz="2400" spc="229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>
                <a:solidFill>
                  <a:srgbClr val="FFFFFF"/>
                </a:solidFill>
                <a:latin typeface="Roboto"/>
                <a:cs typeface="Roboto"/>
              </a:rPr>
              <a:t>un</a:t>
            </a:r>
            <a:r>
              <a:rPr dirty="0" sz="2400" spc="23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 spc="-10">
                <a:solidFill>
                  <a:srgbClr val="FFFFFF"/>
                </a:solidFill>
                <a:latin typeface="Roboto"/>
                <a:cs typeface="Roboto"/>
              </a:rPr>
              <a:t>préstamos </a:t>
            </a:r>
            <a:r>
              <a:rPr dirty="0" sz="2400" spc="45">
                <a:solidFill>
                  <a:srgbClr val="FFFFFF"/>
                </a:solidFill>
                <a:latin typeface="Roboto"/>
                <a:cs typeface="Roboto"/>
              </a:rPr>
              <a:t>hipotecario</a:t>
            </a:r>
            <a:r>
              <a:rPr dirty="0" sz="2400" spc="18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 spc="45">
                <a:solidFill>
                  <a:srgbClr val="FFFFFF"/>
                </a:solidFill>
                <a:latin typeface="Roboto"/>
                <a:cs typeface="Roboto"/>
              </a:rPr>
              <a:t>comercial.</a:t>
            </a:r>
            <a:endParaRPr sz="2400">
              <a:latin typeface="Roboto"/>
              <a:cs typeface="Roboto"/>
            </a:endParaRPr>
          </a:p>
          <a:p>
            <a:pPr marL="346075">
              <a:lnSpc>
                <a:spcPct val="100000"/>
              </a:lnSpc>
              <a:spcBef>
                <a:spcPts val="1070"/>
              </a:spcBef>
            </a:pPr>
            <a:r>
              <a:rPr dirty="0" sz="2400">
                <a:solidFill>
                  <a:srgbClr val="FFFFFF"/>
                </a:solidFill>
                <a:latin typeface="Roboto"/>
                <a:cs typeface="Roboto"/>
              </a:rPr>
              <a:t>Puede</a:t>
            </a:r>
            <a:r>
              <a:rPr dirty="0" sz="2400" spc="26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>
                <a:solidFill>
                  <a:srgbClr val="FFFFFF"/>
                </a:solidFill>
                <a:latin typeface="Roboto"/>
                <a:cs typeface="Roboto"/>
              </a:rPr>
              <a:t>ser</a:t>
            </a:r>
            <a:r>
              <a:rPr dirty="0" sz="2400" spc="27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>
                <a:solidFill>
                  <a:srgbClr val="FFFFFF"/>
                </a:solidFill>
                <a:latin typeface="Roboto"/>
                <a:cs typeface="Roboto"/>
              </a:rPr>
              <a:t>fijo</a:t>
            </a:r>
            <a:r>
              <a:rPr dirty="0" sz="2400" spc="27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>
                <a:solidFill>
                  <a:srgbClr val="FFFFFF"/>
                </a:solidFill>
                <a:latin typeface="Roboto"/>
                <a:cs typeface="Roboto"/>
              </a:rPr>
              <a:t>o</a:t>
            </a:r>
            <a:r>
              <a:rPr dirty="0" sz="2400" spc="27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 spc="40">
                <a:solidFill>
                  <a:srgbClr val="FFFFFF"/>
                </a:solidFill>
                <a:latin typeface="Roboto"/>
                <a:cs typeface="Roboto"/>
              </a:rPr>
              <a:t>variable.</a:t>
            </a:r>
            <a:endParaRPr sz="2400">
              <a:latin typeface="Roboto"/>
              <a:cs typeface="Roboto"/>
            </a:endParaRPr>
          </a:p>
          <a:p>
            <a:pPr marL="346075" marR="40640">
              <a:lnSpc>
                <a:spcPct val="131300"/>
              </a:lnSpc>
              <a:spcBef>
                <a:spcPts val="229"/>
              </a:spcBef>
            </a:pPr>
            <a:r>
              <a:rPr dirty="0" sz="2400">
                <a:solidFill>
                  <a:srgbClr val="FFFFFF"/>
                </a:solidFill>
                <a:latin typeface="Roboto"/>
                <a:cs typeface="Roboto"/>
              </a:rPr>
              <a:t>Dicho</a:t>
            </a:r>
            <a:r>
              <a:rPr dirty="0" sz="2400" spc="229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 spc="50">
                <a:solidFill>
                  <a:srgbClr val="FFFFFF"/>
                </a:solidFill>
                <a:latin typeface="Roboto"/>
                <a:cs typeface="Roboto"/>
              </a:rPr>
              <a:t>método</a:t>
            </a:r>
            <a:r>
              <a:rPr dirty="0" sz="2400" spc="23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>
                <a:solidFill>
                  <a:srgbClr val="FFFFFF"/>
                </a:solidFill>
                <a:latin typeface="Roboto"/>
                <a:cs typeface="Roboto"/>
              </a:rPr>
              <a:t>utiliza</a:t>
            </a:r>
            <a:r>
              <a:rPr dirty="0" sz="2400" spc="23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>
                <a:solidFill>
                  <a:srgbClr val="FFFFFF"/>
                </a:solidFill>
                <a:latin typeface="Roboto"/>
                <a:cs typeface="Roboto"/>
              </a:rPr>
              <a:t>un</a:t>
            </a:r>
            <a:r>
              <a:rPr dirty="0" sz="2400" spc="23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>
                <a:solidFill>
                  <a:srgbClr val="FFFFFF"/>
                </a:solidFill>
                <a:latin typeface="Roboto"/>
                <a:cs typeface="Roboto"/>
              </a:rPr>
              <a:t>año</a:t>
            </a:r>
            <a:r>
              <a:rPr dirty="0" sz="2400" spc="229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>
                <a:solidFill>
                  <a:srgbClr val="FFFFFF"/>
                </a:solidFill>
                <a:latin typeface="Roboto"/>
                <a:cs typeface="Roboto"/>
              </a:rPr>
              <a:t>natural</a:t>
            </a:r>
            <a:r>
              <a:rPr dirty="0" sz="2400" spc="23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 spc="50">
                <a:solidFill>
                  <a:srgbClr val="FFFFFF"/>
                </a:solidFill>
                <a:latin typeface="Roboto"/>
                <a:cs typeface="Roboto"/>
              </a:rPr>
              <a:t>como</a:t>
            </a:r>
            <a:r>
              <a:rPr dirty="0" sz="2400" spc="23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>
                <a:solidFill>
                  <a:srgbClr val="FFFFFF"/>
                </a:solidFill>
                <a:latin typeface="Roboto"/>
                <a:cs typeface="Roboto"/>
              </a:rPr>
              <a:t>numerador</a:t>
            </a:r>
            <a:r>
              <a:rPr dirty="0" sz="2400" spc="23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>
                <a:solidFill>
                  <a:srgbClr val="FFFFFF"/>
                </a:solidFill>
                <a:latin typeface="Roboto"/>
                <a:cs typeface="Roboto"/>
              </a:rPr>
              <a:t>y</a:t>
            </a:r>
            <a:r>
              <a:rPr dirty="0" sz="2400" spc="229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>
                <a:solidFill>
                  <a:srgbClr val="FFFFFF"/>
                </a:solidFill>
                <a:latin typeface="Roboto"/>
                <a:cs typeface="Roboto"/>
              </a:rPr>
              <a:t>un</a:t>
            </a:r>
            <a:r>
              <a:rPr dirty="0" sz="2400" spc="229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 spc="30">
                <a:solidFill>
                  <a:srgbClr val="FFFFFF"/>
                </a:solidFill>
                <a:latin typeface="Roboto"/>
                <a:cs typeface="Roboto"/>
              </a:rPr>
              <a:t>año </a:t>
            </a:r>
            <a:r>
              <a:rPr dirty="0" sz="2400" spc="50">
                <a:solidFill>
                  <a:srgbClr val="FFFFFF"/>
                </a:solidFill>
                <a:latin typeface="Roboto"/>
                <a:cs typeface="Roboto"/>
              </a:rPr>
              <a:t>comercial</a:t>
            </a:r>
            <a:r>
              <a:rPr dirty="0" sz="2400" spc="21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 spc="50">
                <a:solidFill>
                  <a:srgbClr val="FFFFFF"/>
                </a:solidFill>
                <a:latin typeface="Roboto"/>
                <a:cs typeface="Roboto"/>
              </a:rPr>
              <a:t>como</a:t>
            </a:r>
            <a:r>
              <a:rPr dirty="0" sz="2400" spc="229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>
                <a:solidFill>
                  <a:srgbClr val="FFFFFF"/>
                </a:solidFill>
                <a:latin typeface="Roboto"/>
                <a:cs typeface="Roboto"/>
              </a:rPr>
              <a:t>denominador.</a:t>
            </a:r>
            <a:r>
              <a:rPr dirty="0" sz="2400" spc="22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 spc="55">
                <a:solidFill>
                  <a:srgbClr val="FFFFFF"/>
                </a:solidFill>
                <a:latin typeface="Roboto"/>
                <a:cs typeface="Roboto"/>
              </a:rPr>
              <a:t>Este</a:t>
            </a:r>
            <a:r>
              <a:rPr dirty="0" sz="2400" spc="22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 spc="50">
                <a:solidFill>
                  <a:srgbClr val="FFFFFF"/>
                </a:solidFill>
                <a:latin typeface="Roboto"/>
                <a:cs typeface="Roboto"/>
              </a:rPr>
              <a:t>método</a:t>
            </a:r>
            <a:r>
              <a:rPr dirty="0" sz="2400" spc="22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>
                <a:solidFill>
                  <a:srgbClr val="FFFFFF"/>
                </a:solidFill>
                <a:latin typeface="Roboto"/>
                <a:cs typeface="Roboto"/>
              </a:rPr>
              <a:t>es</a:t>
            </a:r>
            <a:r>
              <a:rPr dirty="0" sz="2400" spc="22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 spc="50">
                <a:solidFill>
                  <a:srgbClr val="FFFFFF"/>
                </a:solidFill>
                <a:latin typeface="Roboto"/>
                <a:cs typeface="Roboto"/>
              </a:rPr>
              <a:t>conocido</a:t>
            </a:r>
            <a:r>
              <a:rPr dirty="0" sz="2400" spc="22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>
                <a:solidFill>
                  <a:srgbClr val="FFFFFF"/>
                </a:solidFill>
                <a:latin typeface="Roboto"/>
                <a:cs typeface="Roboto"/>
              </a:rPr>
              <a:t>por</a:t>
            </a:r>
            <a:r>
              <a:rPr dirty="0" sz="2400" spc="22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>
                <a:solidFill>
                  <a:srgbClr val="FFFFFF"/>
                </a:solidFill>
                <a:latin typeface="Roboto"/>
                <a:cs typeface="Roboto"/>
              </a:rPr>
              <a:t>ser</a:t>
            </a:r>
            <a:r>
              <a:rPr dirty="0" sz="2400" spc="22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 spc="-25">
                <a:solidFill>
                  <a:srgbClr val="FFFFFF"/>
                </a:solidFill>
                <a:latin typeface="Roboto"/>
                <a:cs typeface="Roboto"/>
              </a:rPr>
              <a:t>un </a:t>
            </a:r>
            <a:r>
              <a:rPr dirty="0" sz="2400" spc="50">
                <a:solidFill>
                  <a:srgbClr val="FFFFFF"/>
                </a:solidFill>
                <a:latin typeface="Roboto"/>
                <a:cs typeface="Roboto"/>
              </a:rPr>
              <a:t>método</a:t>
            </a:r>
            <a:r>
              <a:rPr dirty="0" sz="2400" spc="254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>
                <a:solidFill>
                  <a:srgbClr val="FFFFFF"/>
                </a:solidFill>
                <a:latin typeface="Roboto"/>
                <a:cs typeface="Roboto"/>
              </a:rPr>
              <a:t>sin</a:t>
            </a:r>
            <a:r>
              <a:rPr dirty="0" sz="2400" spc="25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>
                <a:solidFill>
                  <a:srgbClr val="FFFFFF"/>
                </a:solidFill>
                <a:latin typeface="Roboto"/>
                <a:cs typeface="Roboto"/>
              </a:rPr>
              <a:t>equilibrio</a:t>
            </a:r>
            <a:r>
              <a:rPr dirty="0" sz="2400" spc="26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 spc="50">
                <a:solidFill>
                  <a:srgbClr val="FFFFFF"/>
                </a:solidFill>
                <a:latin typeface="Roboto"/>
                <a:cs typeface="Roboto"/>
              </a:rPr>
              <a:t>matemático</a:t>
            </a:r>
            <a:r>
              <a:rPr dirty="0" sz="2400" spc="254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>
                <a:solidFill>
                  <a:srgbClr val="FFFFFF"/>
                </a:solidFill>
                <a:latin typeface="Roboto"/>
                <a:cs typeface="Roboto"/>
              </a:rPr>
              <a:t>que</a:t>
            </a:r>
            <a:r>
              <a:rPr dirty="0" sz="2400" spc="25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>
                <a:solidFill>
                  <a:srgbClr val="FFFFFF"/>
                </a:solidFill>
                <a:latin typeface="Roboto"/>
                <a:cs typeface="Roboto"/>
              </a:rPr>
              <a:t>resulta</a:t>
            </a:r>
            <a:r>
              <a:rPr dirty="0" sz="2400" spc="25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>
                <a:solidFill>
                  <a:srgbClr val="FFFFFF"/>
                </a:solidFill>
                <a:latin typeface="Roboto"/>
                <a:cs typeface="Roboto"/>
              </a:rPr>
              <a:t>en</a:t>
            </a:r>
            <a:r>
              <a:rPr dirty="0" sz="2400" spc="254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>
                <a:solidFill>
                  <a:srgbClr val="FFFFFF"/>
                </a:solidFill>
                <a:latin typeface="Roboto"/>
                <a:cs typeface="Roboto"/>
              </a:rPr>
              <a:t>una</a:t>
            </a:r>
            <a:r>
              <a:rPr dirty="0" sz="2400" spc="25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 spc="45">
                <a:solidFill>
                  <a:srgbClr val="FFFFFF"/>
                </a:solidFill>
                <a:latin typeface="Roboto"/>
                <a:cs typeface="Roboto"/>
              </a:rPr>
              <a:t>fracción</a:t>
            </a:r>
            <a:r>
              <a:rPr dirty="0" sz="2400" spc="25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 spc="30">
                <a:solidFill>
                  <a:srgbClr val="FFFFFF"/>
                </a:solidFill>
                <a:latin typeface="Roboto"/>
                <a:cs typeface="Roboto"/>
              </a:rPr>
              <a:t>que </a:t>
            </a:r>
            <a:r>
              <a:rPr dirty="0" sz="2400">
                <a:solidFill>
                  <a:srgbClr val="FFFFFF"/>
                </a:solidFill>
                <a:latin typeface="Roboto"/>
                <a:cs typeface="Roboto"/>
              </a:rPr>
              <a:t>produce</a:t>
            </a:r>
            <a:r>
              <a:rPr dirty="0" sz="2400" spc="31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 spc="55">
                <a:solidFill>
                  <a:srgbClr val="FFFFFF"/>
                </a:solidFill>
                <a:latin typeface="Roboto"/>
                <a:cs typeface="Roboto"/>
              </a:rPr>
              <a:t>indefectiblemente</a:t>
            </a:r>
            <a:r>
              <a:rPr dirty="0" sz="2400" spc="31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>
                <a:solidFill>
                  <a:srgbClr val="FFFFFF"/>
                </a:solidFill>
                <a:latin typeface="Roboto"/>
                <a:cs typeface="Roboto"/>
              </a:rPr>
              <a:t>un</a:t>
            </a:r>
            <a:r>
              <a:rPr dirty="0" sz="2400" spc="31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>
                <a:solidFill>
                  <a:srgbClr val="FFFFFF"/>
                </a:solidFill>
                <a:latin typeface="Roboto"/>
                <a:cs typeface="Roboto"/>
              </a:rPr>
              <a:t>incremento</a:t>
            </a:r>
            <a:r>
              <a:rPr dirty="0" sz="2400" spc="31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 spc="50">
                <a:solidFill>
                  <a:srgbClr val="FFFFFF"/>
                </a:solidFill>
                <a:latin typeface="Roboto"/>
                <a:cs typeface="Roboto"/>
              </a:rPr>
              <a:t>artificial</a:t>
            </a:r>
            <a:r>
              <a:rPr dirty="0" sz="2400" spc="32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>
                <a:solidFill>
                  <a:srgbClr val="FFFFFF"/>
                </a:solidFill>
                <a:latin typeface="Roboto"/>
                <a:cs typeface="Roboto"/>
              </a:rPr>
              <a:t>de</a:t>
            </a:r>
            <a:r>
              <a:rPr dirty="0" sz="2400" spc="31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>
                <a:solidFill>
                  <a:srgbClr val="FFFFFF"/>
                </a:solidFill>
                <a:latin typeface="Roboto"/>
                <a:cs typeface="Roboto"/>
              </a:rPr>
              <a:t>los</a:t>
            </a:r>
            <a:r>
              <a:rPr dirty="0" sz="2400" spc="32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>
                <a:solidFill>
                  <a:srgbClr val="FFFFFF"/>
                </a:solidFill>
                <a:latin typeface="Roboto"/>
                <a:cs typeface="Roboto"/>
              </a:rPr>
              <a:t>intereses</a:t>
            </a:r>
            <a:r>
              <a:rPr dirty="0" sz="2400" spc="31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 spc="-50">
                <a:solidFill>
                  <a:srgbClr val="FFFFFF"/>
                </a:solidFill>
                <a:latin typeface="Roboto"/>
                <a:cs typeface="Roboto"/>
              </a:rPr>
              <a:t>a </a:t>
            </a:r>
            <a:r>
              <a:rPr dirty="0" sz="2400">
                <a:solidFill>
                  <a:srgbClr val="FFFFFF"/>
                </a:solidFill>
                <a:latin typeface="Roboto"/>
                <a:cs typeface="Roboto"/>
              </a:rPr>
              <a:t>pagar</a:t>
            </a:r>
            <a:r>
              <a:rPr dirty="0" sz="2400" spc="24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>
                <a:solidFill>
                  <a:srgbClr val="FFFFFF"/>
                </a:solidFill>
                <a:latin typeface="Roboto"/>
                <a:cs typeface="Roboto"/>
              </a:rPr>
              <a:t>y,</a:t>
            </a:r>
            <a:r>
              <a:rPr dirty="0" sz="2400" spc="24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>
                <a:solidFill>
                  <a:srgbClr val="FFFFFF"/>
                </a:solidFill>
                <a:latin typeface="Roboto"/>
                <a:cs typeface="Roboto"/>
              </a:rPr>
              <a:t>por</a:t>
            </a:r>
            <a:r>
              <a:rPr dirty="0" sz="2400" spc="24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>
                <a:solidFill>
                  <a:srgbClr val="FFFFFF"/>
                </a:solidFill>
                <a:latin typeface="Roboto"/>
                <a:cs typeface="Roboto"/>
              </a:rPr>
              <a:t>tanto,</a:t>
            </a:r>
            <a:r>
              <a:rPr dirty="0" sz="2400" spc="24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>
                <a:solidFill>
                  <a:srgbClr val="FFFFFF"/>
                </a:solidFill>
                <a:latin typeface="Roboto"/>
                <a:cs typeface="Roboto"/>
              </a:rPr>
              <a:t>produce</a:t>
            </a:r>
            <a:r>
              <a:rPr dirty="0" sz="2400" spc="24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>
                <a:solidFill>
                  <a:srgbClr val="FFFFFF"/>
                </a:solidFill>
                <a:latin typeface="Roboto"/>
                <a:cs typeface="Roboto"/>
              </a:rPr>
              <a:t>el</a:t>
            </a:r>
            <a:r>
              <a:rPr dirty="0" sz="2400" spc="24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 spc="50">
                <a:solidFill>
                  <a:srgbClr val="FFFFFF"/>
                </a:solidFill>
                <a:latin typeface="Roboto"/>
                <a:cs typeface="Roboto"/>
              </a:rPr>
              <a:t>enriquecimiento</a:t>
            </a:r>
            <a:r>
              <a:rPr dirty="0" sz="2400" spc="24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>
                <a:solidFill>
                  <a:srgbClr val="FFFFFF"/>
                </a:solidFill>
                <a:latin typeface="Roboto"/>
                <a:cs typeface="Roboto"/>
              </a:rPr>
              <a:t>injusto</a:t>
            </a:r>
            <a:r>
              <a:rPr dirty="0" sz="2400" spc="24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>
                <a:solidFill>
                  <a:srgbClr val="FFFFFF"/>
                </a:solidFill>
                <a:latin typeface="Roboto"/>
                <a:cs typeface="Roboto"/>
              </a:rPr>
              <a:t>de</a:t>
            </a:r>
            <a:r>
              <a:rPr dirty="0" sz="2400" spc="24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>
                <a:solidFill>
                  <a:srgbClr val="FFFFFF"/>
                </a:solidFill>
                <a:latin typeface="Roboto"/>
                <a:cs typeface="Roboto"/>
              </a:rPr>
              <a:t>la</a:t>
            </a:r>
            <a:r>
              <a:rPr dirty="0" sz="2400" spc="24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 spc="-10">
                <a:solidFill>
                  <a:srgbClr val="FFFFFF"/>
                </a:solidFill>
                <a:latin typeface="Roboto"/>
                <a:cs typeface="Roboto"/>
              </a:rPr>
              <a:t>entidad </a:t>
            </a:r>
            <a:r>
              <a:rPr dirty="0" sz="2400" spc="40">
                <a:solidFill>
                  <a:srgbClr val="FFFFFF"/>
                </a:solidFill>
                <a:latin typeface="Roboto"/>
                <a:cs typeface="Roboto"/>
              </a:rPr>
              <a:t>financiera.</a:t>
            </a:r>
            <a:endParaRPr sz="2400">
              <a:latin typeface="Roboto"/>
              <a:cs typeface="Roboto"/>
            </a:endParaRPr>
          </a:p>
          <a:p>
            <a:pPr marL="346075" marR="652780">
              <a:lnSpc>
                <a:spcPct val="131300"/>
              </a:lnSpc>
              <a:spcBef>
                <a:spcPts val="175"/>
              </a:spcBef>
            </a:pPr>
            <a:r>
              <a:rPr dirty="0" sz="2400">
                <a:solidFill>
                  <a:srgbClr val="FFFFFF"/>
                </a:solidFill>
                <a:latin typeface="Roboto"/>
                <a:cs typeface="Roboto"/>
              </a:rPr>
              <a:t>El</a:t>
            </a:r>
            <a:r>
              <a:rPr dirty="0" sz="2400" spc="21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 spc="50">
                <a:solidFill>
                  <a:srgbClr val="FFFFFF"/>
                </a:solidFill>
                <a:latin typeface="Roboto"/>
                <a:cs typeface="Roboto"/>
              </a:rPr>
              <a:t>método</a:t>
            </a:r>
            <a:r>
              <a:rPr dirty="0" sz="2400" spc="22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 spc="65">
                <a:solidFill>
                  <a:srgbClr val="FFFFFF"/>
                </a:solidFill>
                <a:latin typeface="Roboto"/>
                <a:cs typeface="Roboto"/>
              </a:rPr>
              <a:t>3E5/3E0</a:t>
            </a:r>
            <a:r>
              <a:rPr dirty="0" sz="2400" spc="21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>
                <a:solidFill>
                  <a:srgbClr val="FFFFFF"/>
                </a:solidFill>
                <a:latin typeface="Roboto"/>
                <a:cs typeface="Roboto"/>
              </a:rPr>
              <a:t>eleva</a:t>
            </a:r>
            <a:r>
              <a:rPr dirty="0" sz="2400" spc="22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>
                <a:solidFill>
                  <a:srgbClr val="FFFFFF"/>
                </a:solidFill>
                <a:latin typeface="Roboto"/>
                <a:cs typeface="Roboto"/>
              </a:rPr>
              <a:t>el</a:t>
            </a:r>
            <a:r>
              <a:rPr dirty="0" sz="2400" spc="22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>
                <a:solidFill>
                  <a:srgbClr val="FFFFFF"/>
                </a:solidFill>
                <a:latin typeface="Roboto"/>
                <a:cs typeface="Roboto"/>
              </a:rPr>
              <a:t>tipo</a:t>
            </a:r>
            <a:r>
              <a:rPr dirty="0" sz="2400" spc="22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>
                <a:solidFill>
                  <a:srgbClr val="FFFFFF"/>
                </a:solidFill>
                <a:latin typeface="Roboto"/>
                <a:cs typeface="Roboto"/>
              </a:rPr>
              <a:t>de</a:t>
            </a:r>
            <a:r>
              <a:rPr dirty="0" sz="2400" spc="21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>
                <a:solidFill>
                  <a:srgbClr val="FFFFFF"/>
                </a:solidFill>
                <a:latin typeface="Roboto"/>
                <a:cs typeface="Roboto"/>
              </a:rPr>
              <a:t>interés</a:t>
            </a:r>
            <a:r>
              <a:rPr dirty="0" sz="2400" spc="22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>
                <a:solidFill>
                  <a:srgbClr val="FFFFFF"/>
                </a:solidFill>
                <a:latin typeface="Roboto"/>
                <a:cs typeface="Roboto"/>
              </a:rPr>
              <a:t>en</a:t>
            </a:r>
            <a:r>
              <a:rPr dirty="0" sz="2400" spc="22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>
                <a:solidFill>
                  <a:srgbClr val="FFFFFF"/>
                </a:solidFill>
                <a:latin typeface="Roboto"/>
                <a:cs typeface="Roboto"/>
              </a:rPr>
              <a:t>un</a:t>
            </a:r>
            <a:r>
              <a:rPr dirty="0" sz="2400" spc="21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 spc="50">
                <a:solidFill>
                  <a:srgbClr val="FFFFFF"/>
                </a:solidFill>
                <a:latin typeface="Roboto"/>
                <a:cs typeface="Roboto"/>
              </a:rPr>
              <a:t>1.39%</a:t>
            </a:r>
            <a:r>
              <a:rPr dirty="0" sz="2400" spc="22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>
                <a:solidFill>
                  <a:srgbClr val="FFFFFF"/>
                </a:solidFill>
                <a:latin typeface="Roboto"/>
                <a:cs typeface="Roboto"/>
              </a:rPr>
              <a:t>en</a:t>
            </a:r>
            <a:r>
              <a:rPr dirty="0" sz="2400" spc="22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>
                <a:solidFill>
                  <a:srgbClr val="FFFFFF"/>
                </a:solidFill>
                <a:latin typeface="Roboto"/>
                <a:cs typeface="Roboto"/>
              </a:rPr>
              <a:t>el</a:t>
            </a:r>
            <a:r>
              <a:rPr dirty="0" sz="2400" spc="21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 spc="-25">
                <a:solidFill>
                  <a:srgbClr val="FFFFFF"/>
                </a:solidFill>
                <a:latin typeface="Roboto"/>
                <a:cs typeface="Roboto"/>
              </a:rPr>
              <a:t>año </a:t>
            </a:r>
            <a:r>
              <a:rPr dirty="0" sz="2400">
                <a:solidFill>
                  <a:srgbClr val="FFFFFF"/>
                </a:solidFill>
                <a:latin typeface="Roboto"/>
                <a:cs typeface="Roboto"/>
              </a:rPr>
              <a:t>normal</a:t>
            </a:r>
            <a:r>
              <a:rPr dirty="0" sz="2400" spc="23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>
                <a:solidFill>
                  <a:srgbClr val="FFFFFF"/>
                </a:solidFill>
                <a:latin typeface="Roboto"/>
                <a:cs typeface="Roboto"/>
              </a:rPr>
              <a:t>y</a:t>
            </a:r>
            <a:r>
              <a:rPr dirty="0" sz="2400" spc="23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>
                <a:solidFill>
                  <a:srgbClr val="FFFFFF"/>
                </a:solidFill>
                <a:latin typeface="Roboto"/>
                <a:cs typeface="Roboto"/>
              </a:rPr>
              <a:t>en</a:t>
            </a:r>
            <a:r>
              <a:rPr dirty="0" sz="2400" spc="24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>
                <a:solidFill>
                  <a:srgbClr val="FFFFFF"/>
                </a:solidFill>
                <a:latin typeface="Roboto"/>
                <a:cs typeface="Roboto"/>
              </a:rPr>
              <a:t>un</a:t>
            </a:r>
            <a:r>
              <a:rPr dirty="0" sz="2400" spc="24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 spc="60">
                <a:solidFill>
                  <a:srgbClr val="FFFFFF"/>
                </a:solidFill>
                <a:latin typeface="Roboto"/>
                <a:cs typeface="Roboto"/>
              </a:rPr>
              <a:t>1.E7%</a:t>
            </a:r>
            <a:r>
              <a:rPr dirty="0" sz="2400" spc="24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>
                <a:solidFill>
                  <a:srgbClr val="FFFFFF"/>
                </a:solidFill>
                <a:latin typeface="Roboto"/>
                <a:cs typeface="Roboto"/>
              </a:rPr>
              <a:t>en</a:t>
            </a:r>
            <a:r>
              <a:rPr dirty="0" sz="2400" spc="24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>
                <a:solidFill>
                  <a:srgbClr val="FFFFFF"/>
                </a:solidFill>
                <a:latin typeface="Roboto"/>
                <a:cs typeface="Roboto"/>
              </a:rPr>
              <a:t>el</a:t>
            </a:r>
            <a:r>
              <a:rPr dirty="0" sz="2400" spc="24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>
                <a:solidFill>
                  <a:srgbClr val="FFFFFF"/>
                </a:solidFill>
                <a:latin typeface="Roboto"/>
                <a:cs typeface="Roboto"/>
              </a:rPr>
              <a:t>año</a:t>
            </a:r>
            <a:r>
              <a:rPr dirty="0" sz="2400" spc="24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>
                <a:solidFill>
                  <a:srgbClr val="FFFFFF"/>
                </a:solidFill>
                <a:latin typeface="Roboto"/>
                <a:cs typeface="Roboto"/>
              </a:rPr>
              <a:t>bisiesto,</a:t>
            </a:r>
            <a:r>
              <a:rPr dirty="0" sz="2400" spc="24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>
                <a:solidFill>
                  <a:srgbClr val="FFFFFF"/>
                </a:solidFill>
                <a:latin typeface="Roboto"/>
                <a:cs typeface="Roboto"/>
              </a:rPr>
              <a:t>siendo</a:t>
            </a:r>
            <a:r>
              <a:rPr dirty="0" sz="2400" spc="24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>
                <a:solidFill>
                  <a:srgbClr val="FFFFFF"/>
                </a:solidFill>
                <a:latin typeface="Roboto"/>
                <a:cs typeface="Roboto"/>
              </a:rPr>
              <a:t>el</a:t>
            </a:r>
            <a:r>
              <a:rPr dirty="0" sz="2400" spc="24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 spc="45">
                <a:solidFill>
                  <a:srgbClr val="FFFFFF"/>
                </a:solidFill>
                <a:latin typeface="Roboto"/>
                <a:cs typeface="Roboto"/>
              </a:rPr>
              <a:t>promedio</a:t>
            </a:r>
            <a:r>
              <a:rPr dirty="0" sz="2400" spc="24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 spc="30">
                <a:solidFill>
                  <a:srgbClr val="FFFFFF"/>
                </a:solidFill>
                <a:latin typeface="Roboto"/>
                <a:cs typeface="Roboto"/>
              </a:rPr>
              <a:t>del </a:t>
            </a:r>
            <a:r>
              <a:rPr dirty="0" sz="2400">
                <a:solidFill>
                  <a:srgbClr val="FFFFFF"/>
                </a:solidFill>
                <a:latin typeface="Roboto"/>
                <a:cs typeface="Roboto"/>
              </a:rPr>
              <a:t>porcentaje</a:t>
            </a:r>
            <a:r>
              <a:rPr dirty="0" sz="2400" spc="29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>
                <a:solidFill>
                  <a:srgbClr val="FFFFFF"/>
                </a:solidFill>
                <a:latin typeface="Roboto"/>
                <a:cs typeface="Roboto"/>
              </a:rPr>
              <a:t>real</a:t>
            </a:r>
            <a:r>
              <a:rPr dirty="0" sz="2400" spc="29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 spc="45">
                <a:solidFill>
                  <a:srgbClr val="FFFFFF"/>
                </a:solidFill>
                <a:latin typeface="Roboto"/>
                <a:cs typeface="Roboto"/>
              </a:rPr>
              <a:t>indebidamente</a:t>
            </a:r>
            <a:r>
              <a:rPr dirty="0" sz="2400" spc="29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>
                <a:solidFill>
                  <a:srgbClr val="FFFFFF"/>
                </a:solidFill>
                <a:latin typeface="Roboto"/>
                <a:cs typeface="Roboto"/>
              </a:rPr>
              <a:t>cobrado</a:t>
            </a:r>
            <a:r>
              <a:rPr dirty="0" sz="2400" spc="29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>
                <a:solidFill>
                  <a:srgbClr val="FFFFFF"/>
                </a:solidFill>
                <a:latin typeface="Roboto"/>
                <a:cs typeface="Roboto"/>
              </a:rPr>
              <a:t>de</a:t>
            </a:r>
            <a:r>
              <a:rPr dirty="0" sz="2400" spc="29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>
                <a:solidFill>
                  <a:srgbClr val="FFFFFF"/>
                </a:solidFill>
                <a:latin typeface="Roboto"/>
                <a:cs typeface="Roboto"/>
              </a:rPr>
              <a:t>un</a:t>
            </a:r>
            <a:r>
              <a:rPr dirty="0" sz="2400" spc="29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400" spc="50">
                <a:solidFill>
                  <a:srgbClr val="FFFFFF"/>
                </a:solidFill>
                <a:latin typeface="Roboto"/>
                <a:cs typeface="Roboto"/>
              </a:rPr>
              <a:t>1.45%.</a:t>
            </a:r>
            <a:endParaRPr sz="2400">
              <a:latin typeface="Roboto"/>
              <a:cs typeface="Roboto"/>
            </a:endParaRPr>
          </a:p>
          <a:p>
            <a:pPr marL="346075" marR="4805045">
              <a:lnSpc>
                <a:spcPct val="137300"/>
              </a:lnSpc>
            </a:pPr>
            <a:r>
              <a:rPr dirty="0" sz="2400" spc="60">
                <a:solidFill>
                  <a:srgbClr val="4AAF30"/>
                </a:solidFill>
                <a:latin typeface="Roboto"/>
                <a:cs typeface="Roboto"/>
              </a:rPr>
              <a:t>DEFENSA:</a:t>
            </a:r>
            <a:r>
              <a:rPr dirty="0" sz="2400" spc="245">
                <a:solidFill>
                  <a:srgbClr val="4AAF30"/>
                </a:solidFill>
                <a:latin typeface="Roboto"/>
                <a:cs typeface="Roboto"/>
              </a:rPr>
              <a:t> </a:t>
            </a:r>
            <a:r>
              <a:rPr dirty="0" sz="2400">
                <a:solidFill>
                  <a:srgbClr val="4AAF30"/>
                </a:solidFill>
                <a:latin typeface="Roboto"/>
                <a:cs typeface="Roboto"/>
              </a:rPr>
              <a:t>Vicio</a:t>
            </a:r>
            <a:r>
              <a:rPr dirty="0" sz="2400" spc="250">
                <a:solidFill>
                  <a:srgbClr val="4AAF30"/>
                </a:solidFill>
                <a:latin typeface="Roboto"/>
                <a:cs typeface="Roboto"/>
              </a:rPr>
              <a:t> </a:t>
            </a:r>
            <a:r>
              <a:rPr dirty="0" sz="2400">
                <a:solidFill>
                  <a:srgbClr val="4AAF30"/>
                </a:solidFill>
                <a:latin typeface="Roboto"/>
                <a:cs typeface="Roboto"/>
              </a:rPr>
              <a:t>de</a:t>
            </a:r>
            <a:r>
              <a:rPr dirty="0" sz="2400" spc="250">
                <a:solidFill>
                  <a:srgbClr val="4AAF30"/>
                </a:solidFill>
                <a:latin typeface="Roboto"/>
                <a:cs typeface="Roboto"/>
              </a:rPr>
              <a:t> </a:t>
            </a:r>
            <a:r>
              <a:rPr dirty="0" sz="2400" spc="40">
                <a:solidFill>
                  <a:srgbClr val="4AAF30"/>
                </a:solidFill>
                <a:latin typeface="Roboto"/>
                <a:cs typeface="Roboto"/>
              </a:rPr>
              <a:t>Consentimiento. </a:t>
            </a:r>
            <a:r>
              <a:rPr dirty="0" sz="2400" spc="60">
                <a:solidFill>
                  <a:srgbClr val="4AAF30"/>
                </a:solidFill>
                <a:latin typeface="Roboto"/>
                <a:cs typeface="Roboto"/>
              </a:rPr>
              <a:t>DEFENSA:</a:t>
            </a:r>
            <a:r>
              <a:rPr dirty="0" sz="2400" spc="160">
                <a:solidFill>
                  <a:srgbClr val="4AAF30"/>
                </a:solidFill>
                <a:latin typeface="Roboto"/>
                <a:cs typeface="Roboto"/>
              </a:rPr>
              <a:t> </a:t>
            </a:r>
            <a:r>
              <a:rPr dirty="0" sz="2400" spc="50">
                <a:solidFill>
                  <a:srgbClr val="4AAF30"/>
                </a:solidFill>
                <a:latin typeface="Roboto"/>
                <a:cs typeface="Roboto"/>
              </a:rPr>
              <a:t>Enriquecimiento</a:t>
            </a:r>
            <a:r>
              <a:rPr dirty="0" sz="2400" spc="170">
                <a:solidFill>
                  <a:srgbClr val="4AAF30"/>
                </a:solidFill>
                <a:latin typeface="Roboto"/>
                <a:cs typeface="Roboto"/>
              </a:rPr>
              <a:t> </a:t>
            </a:r>
            <a:r>
              <a:rPr dirty="0" sz="2400" spc="-10">
                <a:solidFill>
                  <a:srgbClr val="4AAF30"/>
                </a:solidFill>
                <a:latin typeface="Roboto"/>
                <a:cs typeface="Roboto"/>
              </a:rPr>
              <a:t>Injusto.</a:t>
            </a:r>
            <a:endParaRPr sz="2400">
              <a:latin typeface="Roboto"/>
              <a:cs typeface="Roboto"/>
            </a:endParaRPr>
          </a:p>
        </p:txBody>
      </p:sp>
      <p:pic>
        <p:nvPicPr>
          <p:cNvPr id="15" name="object 15" descr="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956713" y="9531912"/>
            <a:ext cx="756732" cy="727626"/>
          </a:xfrm>
          <a:prstGeom prst="rect">
            <a:avLst/>
          </a:prstGeom>
        </p:spPr>
      </p:pic>
      <p:sp>
        <p:nvSpPr>
          <p:cNvPr id="16" name="object 16" descr="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38100">
              <a:lnSpc>
                <a:spcPts val="2035"/>
              </a:lnSpc>
            </a:pPr>
            <a:fld id="{81D60167-4931-47E6-BA6A-407CBD079E47}" type="slidenum">
              <a:rPr dirty="0" spc="-25"/>
              <a:t>71</a:t>
            </a:fld>
          </a:p>
        </p:txBody>
      </p:sp>
      <p:sp>
        <p:nvSpPr>
          <p:cNvPr id="17" name="object 17" descr="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698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55"/>
              </a:spcBef>
            </a:pPr>
            <a:r>
              <a:rPr dirty="0"/>
              <a:t>©2023</a:t>
            </a:r>
            <a:r>
              <a:rPr dirty="0" spc="290"/>
              <a:t> </a:t>
            </a:r>
            <a:r>
              <a:rPr dirty="0"/>
              <a:t>Proprietary</a:t>
            </a:r>
            <a:r>
              <a:rPr dirty="0" spc="290"/>
              <a:t> </a:t>
            </a:r>
            <a:r>
              <a:rPr dirty="0"/>
              <a:t>and</a:t>
            </a:r>
            <a:r>
              <a:rPr dirty="0" spc="295"/>
              <a:t> </a:t>
            </a:r>
            <a:r>
              <a:rPr dirty="0"/>
              <a:t>Confidential.</a:t>
            </a:r>
            <a:r>
              <a:rPr dirty="0" spc="290"/>
              <a:t> </a:t>
            </a:r>
            <a:r>
              <a:rPr dirty="0"/>
              <a:t>All</a:t>
            </a:r>
            <a:r>
              <a:rPr dirty="0" spc="295"/>
              <a:t> </a:t>
            </a:r>
            <a:r>
              <a:rPr dirty="0"/>
              <a:t>Rights</a:t>
            </a:r>
            <a:r>
              <a:rPr dirty="0" spc="290"/>
              <a:t> </a:t>
            </a:r>
            <a:r>
              <a:rPr dirty="0" spc="-10"/>
              <a:t>Reserved.</a:t>
            </a:r>
          </a:p>
        </p:txBody>
      </p:sp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204106" y="3023806"/>
            <a:ext cx="8382261" cy="3848112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0912499" y="2883255"/>
            <a:ext cx="4599305" cy="1862455"/>
          </a:xfrm>
          <a:prstGeom prst="rect"/>
        </p:spPr>
        <p:txBody>
          <a:bodyPr wrap="square" lIns="0" tIns="140335" rIns="0" bIns="0" rtlCol="0" vert="horz">
            <a:spAutoFit/>
          </a:bodyPr>
          <a:lstStyle/>
          <a:p>
            <a:pPr marL="12700" marR="5080">
              <a:lnSpc>
                <a:spcPts val="6759"/>
              </a:lnSpc>
              <a:spcBef>
                <a:spcPts val="1105"/>
              </a:spcBef>
            </a:pPr>
            <a:r>
              <a:rPr dirty="0" sz="6400" spc="-10">
                <a:solidFill>
                  <a:srgbClr val="FFFFFF"/>
                </a:solidFill>
              </a:rPr>
              <a:t>¡Gracias! </a:t>
            </a:r>
            <a:r>
              <a:rPr dirty="0" sz="6400" spc="45">
                <a:solidFill>
                  <a:srgbClr val="FFFFFF"/>
                </a:solidFill>
              </a:rPr>
              <a:t>Contáctanos</a:t>
            </a:r>
            <a:endParaRPr sz="6400"/>
          </a:p>
        </p:txBody>
      </p:sp>
      <p:sp>
        <p:nvSpPr>
          <p:cNvPr id="4" name="object 4" descr=""/>
          <p:cNvSpPr/>
          <p:nvPr/>
        </p:nvSpPr>
        <p:spPr>
          <a:xfrm>
            <a:off x="11047989" y="5735992"/>
            <a:ext cx="274320" cy="285115"/>
          </a:xfrm>
          <a:custGeom>
            <a:avLst/>
            <a:gdLst/>
            <a:ahLst/>
            <a:cxnLst/>
            <a:rect l="l" t="t" r="r" b="b"/>
            <a:pathLst>
              <a:path w="274320" h="285114">
                <a:moveTo>
                  <a:pt x="48899" y="21781"/>
                </a:moveTo>
                <a:lnTo>
                  <a:pt x="6546" y="63829"/>
                </a:lnTo>
                <a:lnTo>
                  <a:pt x="0" y="97467"/>
                </a:lnTo>
                <a:lnTo>
                  <a:pt x="6546" y="131107"/>
                </a:lnTo>
                <a:lnTo>
                  <a:pt x="26185" y="160680"/>
                </a:lnTo>
                <a:lnTo>
                  <a:pt x="123901" y="258395"/>
                </a:lnTo>
                <a:lnTo>
                  <a:pt x="153469" y="278031"/>
                </a:lnTo>
                <a:lnTo>
                  <a:pt x="187107" y="284576"/>
                </a:lnTo>
                <a:lnTo>
                  <a:pt x="220746" y="278031"/>
                </a:lnTo>
                <a:lnTo>
                  <a:pt x="235545" y="268205"/>
                </a:lnTo>
                <a:lnTo>
                  <a:pt x="187106" y="268205"/>
                </a:lnTo>
                <a:lnTo>
                  <a:pt x="159627" y="262858"/>
                </a:lnTo>
                <a:lnTo>
                  <a:pt x="135471" y="246818"/>
                </a:lnTo>
                <a:lnTo>
                  <a:pt x="37755" y="149104"/>
                </a:lnTo>
                <a:lnTo>
                  <a:pt x="21714" y="124947"/>
                </a:lnTo>
                <a:lnTo>
                  <a:pt x="16367" y="97467"/>
                </a:lnTo>
                <a:lnTo>
                  <a:pt x="21714" y="69990"/>
                </a:lnTo>
                <a:lnTo>
                  <a:pt x="37755" y="45834"/>
                </a:lnTo>
                <a:lnTo>
                  <a:pt x="46252" y="37337"/>
                </a:lnTo>
                <a:lnTo>
                  <a:pt x="74692" y="37337"/>
                </a:lnTo>
                <a:lnTo>
                  <a:pt x="66375" y="29019"/>
                </a:lnTo>
                <a:lnTo>
                  <a:pt x="58198" y="23590"/>
                </a:lnTo>
                <a:lnTo>
                  <a:pt x="48899" y="21781"/>
                </a:lnTo>
                <a:close/>
              </a:path>
              <a:path w="274320" h="285114">
                <a:moveTo>
                  <a:pt x="226593" y="189242"/>
                </a:moveTo>
                <a:lnTo>
                  <a:pt x="203447" y="189242"/>
                </a:lnTo>
                <a:lnTo>
                  <a:pt x="247237" y="233040"/>
                </a:lnTo>
                <a:lnTo>
                  <a:pt x="247237" y="238318"/>
                </a:lnTo>
                <a:lnTo>
                  <a:pt x="238740" y="246821"/>
                </a:lnTo>
                <a:lnTo>
                  <a:pt x="214584" y="262859"/>
                </a:lnTo>
                <a:lnTo>
                  <a:pt x="187106" y="268205"/>
                </a:lnTo>
                <a:lnTo>
                  <a:pt x="235545" y="268205"/>
                </a:lnTo>
                <a:lnTo>
                  <a:pt x="250320" y="258395"/>
                </a:lnTo>
                <a:lnTo>
                  <a:pt x="255559" y="253149"/>
                </a:lnTo>
                <a:lnTo>
                  <a:pt x="260989" y="244979"/>
                </a:lnTo>
                <a:lnTo>
                  <a:pt x="262798" y="235680"/>
                </a:lnTo>
                <a:lnTo>
                  <a:pt x="260985" y="226380"/>
                </a:lnTo>
                <a:lnTo>
                  <a:pt x="255549" y="218203"/>
                </a:lnTo>
                <a:lnTo>
                  <a:pt x="226593" y="189242"/>
                </a:lnTo>
                <a:close/>
              </a:path>
              <a:path w="274320" h="285114">
                <a:moveTo>
                  <a:pt x="74692" y="37337"/>
                </a:moveTo>
                <a:lnTo>
                  <a:pt x="51537" y="37337"/>
                </a:lnTo>
                <a:lnTo>
                  <a:pt x="92153" y="77946"/>
                </a:lnTo>
                <a:lnTo>
                  <a:pt x="92153" y="83229"/>
                </a:lnTo>
                <a:lnTo>
                  <a:pt x="75307" y="100071"/>
                </a:lnTo>
                <a:lnTo>
                  <a:pt x="70761" y="106918"/>
                </a:lnTo>
                <a:lnTo>
                  <a:pt x="69246" y="114707"/>
                </a:lnTo>
                <a:lnTo>
                  <a:pt x="70763" y="122497"/>
                </a:lnTo>
                <a:lnTo>
                  <a:pt x="75307" y="129341"/>
                </a:lnTo>
                <a:lnTo>
                  <a:pt x="152048" y="206083"/>
                </a:lnTo>
                <a:lnTo>
                  <a:pt x="158895" y="210631"/>
                </a:lnTo>
                <a:lnTo>
                  <a:pt x="166686" y="212146"/>
                </a:lnTo>
                <a:lnTo>
                  <a:pt x="174474" y="210630"/>
                </a:lnTo>
                <a:lnTo>
                  <a:pt x="181316" y="206081"/>
                </a:lnTo>
                <a:lnTo>
                  <a:pt x="191204" y="196197"/>
                </a:lnTo>
                <a:lnTo>
                  <a:pt x="165312" y="196197"/>
                </a:lnTo>
                <a:lnTo>
                  <a:pt x="85192" y="116075"/>
                </a:lnTo>
                <a:lnTo>
                  <a:pt x="85192" y="113338"/>
                </a:lnTo>
                <a:lnTo>
                  <a:pt x="100464" y="98063"/>
                </a:lnTo>
                <a:lnTo>
                  <a:pt x="105895" y="89888"/>
                </a:lnTo>
                <a:lnTo>
                  <a:pt x="107701" y="80610"/>
                </a:lnTo>
                <a:lnTo>
                  <a:pt x="105895" y="71288"/>
                </a:lnTo>
                <a:lnTo>
                  <a:pt x="100464" y="63113"/>
                </a:lnTo>
                <a:lnTo>
                  <a:pt x="74692" y="37337"/>
                </a:lnTo>
                <a:close/>
              </a:path>
              <a:path w="274320" h="285114">
                <a:moveTo>
                  <a:pt x="200800" y="173684"/>
                </a:moveTo>
                <a:lnTo>
                  <a:pt x="191501" y="175494"/>
                </a:lnTo>
                <a:lnTo>
                  <a:pt x="183324" y="180924"/>
                </a:lnTo>
                <a:lnTo>
                  <a:pt x="168052" y="196197"/>
                </a:lnTo>
                <a:lnTo>
                  <a:pt x="191204" y="196197"/>
                </a:lnTo>
                <a:lnTo>
                  <a:pt x="198162" y="189242"/>
                </a:lnTo>
                <a:lnTo>
                  <a:pt x="226593" y="189242"/>
                </a:lnTo>
                <a:lnTo>
                  <a:pt x="218275" y="180923"/>
                </a:lnTo>
                <a:lnTo>
                  <a:pt x="210099" y="175494"/>
                </a:lnTo>
                <a:lnTo>
                  <a:pt x="200800" y="173684"/>
                </a:lnTo>
                <a:close/>
              </a:path>
              <a:path w="274320" h="285114">
                <a:moveTo>
                  <a:pt x="195533" y="62837"/>
                </a:moveTo>
                <a:lnTo>
                  <a:pt x="148809" y="62837"/>
                </a:lnTo>
                <a:lnTo>
                  <a:pt x="172834" y="67259"/>
                </a:lnTo>
                <a:lnTo>
                  <a:pt x="192615" y="80107"/>
                </a:lnTo>
                <a:lnTo>
                  <a:pt x="206138" y="99434"/>
                </a:lnTo>
                <a:lnTo>
                  <a:pt x="211389" y="123296"/>
                </a:lnTo>
                <a:lnTo>
                  <a:pt x="211463" y="127817"/>
                </a:lnTo>
                <a:lnTo>
                  <a:pt x="215193" y="131418"/>
                </a:lnTo>
                <a:lnTo>
                  <a:pt x="224227" y="131262"/>
                </a:lnTo>
                <a:lnTo>
                  <a:pt x="227837" y="127535"/>
                </a:lnTo>
                <a:lnTo>
                  <a:pt x="227753" y="123014"/>
                </a:lnTo>
                <a:lnTo>
                  <a:pt x="221111" y="92803"/>
                </a:lnTo>
                <a:lnTo>
                  <a:pt x="203994" y="68333"/>
                </a:lnTo>
                <a:lnTo>
                  <a:pt x="195533" y="62837"/>
                </a:lnTo>
                <a:close/>
              </a:path>
              <a:path w="274320" h="285114">
                <a:moveTo>
                  <a:pt x="207739" y="16368"/>
                </a:moveTo>
                <a:lnTo>
                  <a:pt x="148013" y="16368"/>
                </a:lnTo>
                <a:lnTo>
                  <a:pt x="190190" y="24131"/>
                </a:lnTo>
                <a:lnTo>
                  <a:pt x="224912" y="46683"/>
                </a:lnTo>
                <a:lnTo>
                  <a:pt x="248644" y="80610"/>
                </a:lnTo>
                <a:lnTo>
                  <a:pt x="257854" y="122495"/>
                </a:lnTo>
                <a:lnTo>
                  <a:pt x="257937" y="127016"/>
                </a:lnTo>
                <a:lnTo>
                  <a:pt x="261658" y="130618"/>
                </a:lnTo>
                <a:lnTo>
                  <a:pt x="270701" y="130462"/>
                </a:lnTo>
                <a:lnTo>
                  <a:pt x="274302" y="126734"/>
                </a:lnTo>
                <a:lnTo>
                  <a:pt x="274228" y="122214"/>
                </a:lnTo>
                <a:lnTo>
                  <a:pt x="263620" y="73978"/>
                </a:lnTo>
                <a:lnTo>
                  <a:pt x="236287" y="34909"/>
                </a:lnTo>
                <a:lnTo>
                  <a:pt x="207739" y="16368"/>
                </a:lnTo>
                <a:close/>
              </a:path>
              <a:path w="274320" h="285114">
                <a:moveTo>
                  <a:pt x="148531" y="46468"/>
                </a:moveTo>
                <a:lnTo>
                  <a:pt x="144005" y="46545"/>
                </a:lnTo>
                <a:lnTo>
                  <a:pt x="140404" y="50274"/>
                </a:lnTo>
                <a:lnTo>
                  <a:pt x="140562" y="59314"/>
                </a:lnTo>
                <a:lnTo>
                  <a:pt x="144292" y="62915"/>
                </a:lnTo>
                <a:lnTo>
                  <a:pt x="148809" y="62837"/>
                </a:lnTo>
                <a:lnTo>
                  <a:pt x="195533" y="62837"/>
                </a:lnTo>
                <a:lnTo>
                  <a:pt x="178951" y="52067"/>
                </a:lnTo>
                <a:lnTo>
                  <a:pt x="148531" y="46468"/>
                </a:lnTo>
                <a:close/>
              </a:path>
              <a:path w="274320" h="285114">
                <a:moveTo>
                  <a:pt x="147726" y="0"/>
                </a:moveTo>
                <a:lnTo>
                  <a:pt x="143209" y="77"/>
                </a:lnTo>
                <a:lnTo>
                  <a:pt x="139608" y="3805"/>
                </a:lnTo>
                <a:lnTo>
                  <a:pt x="139766" y="12845"/>
                </a:lnTo>
                <a:lnTo>
                  <a:pt x="143486" y="16447"/>
                </a:lnTo>
                <a:lnTo>
                  <a:pt x="148013" y="16368"/>
                </a:lnTo>
                <a:lnTo>
                  <a:pt x="207739" y="16368"/>
                </a:lnTo>
                <a:lnTo>
                  <a:pt x="196299" y="8939"/>
                </a:lnTo>
                <a:lnTo>
                  <a:pt x="147726" y="0"/>
                </a:lnTo>
                <a:close/>
              </a:path>
            </a:pathLst>
          </a:custGeom>
          <a:solidFill>
            <a:srgbClr val="C31919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" name="object 5" descr=""/>
          <p:cNvSpPr txBox="1"/>
          <p:nvPr/>
        </p:nvSpPr>
        <p:spPr>
          <a:xfrm>
            <a:off x="10912499" y="4935163"/>
            <a:ext cx="4862195" cy="1092200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2150" spc="-10">
                <a:solidFill>
                  <a:srgbClr val="FFFFFF"/>
                </a:solidFill>
                <a:latin typeface="Roboto"/>
                <a:cs typeface="Roboto"/>
              </a:rPr>
              <a:t>P.O.</a:t>
            </a:r>
            <a:r>
              <a:rPr dirty="0" sz="2150" spc="18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150">
                <a:solidFill>
                  <a:srgbClr val="FFFFFF"/>
                </a:solidFill>
                <a:latin typeface="Roboto"/>
                <a:cs typeface="Roboto"/>
              </a:rPr>
              <a:t>Box</a:t>
            </a:r>
            <a:r>
              <a:rPr dirty="0" sz="2150" spc="17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150" spc="155">
                <a:solidFill>
                  <a:srgbClr val="FFFFFF"/>
                </a:solidFill>
                <a:latin typeface="Roboto"/>
                <a:cs typeface="Roboto"/>
              </a:rPr>
              <a:t>3)25,</a:t>
            </a:r>
            <a:r>
              <a:rPr dirty="0" sz="2150" spc="18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150">
                <a:solidFill>
                  <a:srgbClr val="FFFFFF"/>
                </a:solidFill>
                <a:latin typeface="Roboto"/>
                <a:cs typeface="Roboto"/>
              </a:rPr>
              <a:t>Mayagüez</a:t>
            </a:r>
            <a:r>
              <a:rPr dirty="0" sz="2150" spc="17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150" spc="50">
                <a:solidFill>
                  <a:srgbClr val="FFFFFF"/>
                </a:solidFill>
                <a:latin typeface="Roboto"/>
                <a:cs typeface="Roboto"/>
              </a:rPr>
              <a:t>Puerto</a:t>
            </a:r>
            <a:r>
              <a:rPr dirty="0" sz="2150" spc="18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150" spc="-20">
                <a:solidFill>
                  <a:srgbClr val="FFFFFF"/>
                </a:solidFill>
                <a:latin typeface="Roboto"/>
                <a:cs typeface="Roboto"/>
              </a:rPr>
              <a:t>Rico</a:t>
            </a:r>
            <a:endParaRPr sz="2150">
              <a:latin typeface="Roboto"/>
              <a:cs typeface="Roboto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2650">
              <a:latin typeface="Roboto"/>
              <a:cs typeface="Roboto"/>
            </a:endParaRPr>
          </a:p>
          <a:p>
            <a:pPr marL="754380">
              <a:lnSpc>
                <a:spcPct val="100000"/>
              </a:lnSpc>
            </a:pPr>
            <a:r>
              <a:rPr dirty="0" sz="2150" spc="170">
                <a:solidFill>
                  <a:srgbClr val="FFFFFF"/>
                </a:solidFill>
                <a:latin typeface="Roboto"/>
                <a:cs typeface="Roboto"/>
              </a:rPr>
              <a:t>(7)7)</a:t>
            </a:r>
            <a:r>
              <a:rPr dirty="0" sz="2150" spc="19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150">
                <a:solidFill>
                  <a:srgbClr val="FFFFFF"/>
                </a:solidFill>
                <a:latin typeface="Roboto"/>
                <a:cs typeface="Roboto"/>
              </a:rPr>
              <a:t>299-</a:t>
            </a:r>
            <a:r>
              <a:rPr dirty="0" sz="2150" spc="-20">
                <a:solidFill>
                  <a:srgbClr val="FFFFFF"/>
                </a:solidFill>
                <a:latin typeface="Roboto"/>
                <a:cs typeface="Roboto"/>
              </a:rPr>
              <a:t>5935</a:t>
            </a:r>
            <a:endParaRPr sz="2150">
              <a:latin typeface="Roboto"/>
              <a:cs typeface="Roboto"/>
            </a:endParaRPr>
          </a:p>
        </p:txBody>
      </p:sp>
      <p:pic>
        <p:nvPicPr>
          <p:cNvPr id="6" name="object 6" descr="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956713" y="9531912"/>
            <a:ext cx="756732" cy="727626"/>
          </a:xfrm>
          <a:prstGeom prst="rect">
            <a:avLst/>
          </a:prstGeom>
        </p:spPr>
      </p:pic>
      <p:sp>
        <p:nvSpPr>
          <p:cNvPr id="7" name="object 7" descr=""/>
          <p:cNvSpPr/>
          <p:nvPr/>
        </p:nvSpPr>
        <p:spPr>
          <a:xfrm>
            <a:off x="11018656" y="6234624"/>
            <a:ext cx="337185" cy="337185"/>
          </a:xfrm>
          <a:custGeom>
            <a:avLst/>
            <a:gdLst/>
            <a:ahLst/>
            <a:cxnLst/>
            <a:rect l="l" t="t" r="r" b="b"/>
            <a:pathLst>
              <a:path w="337184" h="337184">
                <a:moveTo>
                  <a:pt x="168487" y="0"/>
                </a:moveTo>
                <a:lnTo>
                  <a:pt x="123697" y="6018"/>
                </a:lnTo>
                <a:lnTo>
                  <a:pt x="83449" y="23004"/>
                </a:lnTo>
                <a:lnTo>
                  <a:pt x="49349" y="49350"/>
                </a:lnTo>
                <a:lnTo>
                  <a:pt x="23003" y="83451"/>
                </a:lnTo>
                <a:lnTo>
                  <a:pt x="6018" y="123700"/>
                </a:lnTo>
                <a:lnTo>
                  <a:pt x="0" y="168491"/>
                </a:lnTo>
                <a:lnTo>
                  <a:pt x="6018" y="213282"/>
                </a:lnTo>
                <a:lnTo>
                  <a:pt x="23003" y="253531"/>
                </a:lnTo>
                <a:lnTo>
                  <a:pt x="49349" y="287632"/>
                </a:lnTo>
                <a:lnTo>
                  <a:pt x="83449" y="313978"/>
                </a:lnTo>
                <a:lnTo>
                  <a:pt x="123697" y="330963"/>
                </a:lnTo>
                <a:lnTo>
                  <a:pt x="168487" y="336982"/>
                </a:lnTo>
                <a:lnTo>
                  <a:pt x="188222" y="335838"/>
                </a:lnTo>
                <a:lnTo>
                  <a:pt x="207482" y="332447"/>
                </a:lnTo>
                <a:lnTo>
                  <a:pt x="226114" y="326871"/>
                </a:lnTo>
                <a:lnTo>
                  <a:pt x="243790" y="319246"/>
                </a:lnTo>
                <a:lnTo>
                  <a:pt x="168487" y="319246"/>
                </a:lnTo>
                <a:lnTo>
                  <a:pt x="120838" y="311561"/>
                </a:lnTo>
                <a:lnTo>
                  <a:pt x="79455" y="290159"/>
                </a:lnTo>
                <a:lnTo>
                  <a:pt x="46821" y="257525"/>
                </a:lnTo>
                <a:lnTo>
                  <a:pt x="25420" y="216141"/>
                </a:lnTo>
                <a:lnTo>
                  <a:pt x="17734" y="168491"/>
                </a:lnTo>
                <a:lnTo>
                  <a:pt x="25420" y="120841"/>
                </a:lnTo>
                <a:lnTo>
                  <a:pt x="46821" y="79458"/>
                </a:lnTo>
                <a:lnTo>
                  <a:pt x="79455" y="46823"/>
                </a:lnTo>
                <a:lnTo>
                  <a:pt x="120838" y="25422"/>
                </a:lnTo>
                <a:lnTo>
                  <a:pt x="168487" y="17736"/>
                </a:lnTo>
                <a:lnTo>
                  <a:pt x="241048" y="17736"/>
                </a:lnTo>
                <a:lnTo>
                  <a:pt x="213281" y="6018"/>
                </a:lnTo>
                <a:lnTo>
                  <a:pt x="168487" y="0"/>
                </a:lnTo>
                <a:close/>
              </a:path>
              <a:path w="337184" h="337184">
                <a:moveTo>
                  <a:pt x="240388" y="301120"/>
                </a:moveTo>
                <a:lnTo>
                  <a:pt x="203380" y="315192"/>
                </a:lnTo>
                <a:lnTo>
                  <a:pt x="168487" y="319246"/>
                </a:lnTo>
                <a:lnTo>
                  <a:pt x="243790" y="319246"/>
                </a:lnTo>
                <a:lnTo>
                  <a:pt x="248348" y="316971"/>
                </a:lnTo>
                <a:lnTo>
                  <a:pt x="250116" y="311642"/>
                </a:lnTo>
                <a:lnTo>
                  <a:pt x="245719" y="302887"/>
                </a:lnTo>
                <a:lnTo>
                  <a:pt x="240388" y="301120"/>
                </a:lnTo>
                <a:close/>
              </a:path>
              <a:path w="337184" h="337184">
                <a:moveTo>
                  <a:pt x="164174" y="67443"/>
                </a:moveTo>
                <a:lnTo>
                  <a:pt x="127775" y="75516"/>
                </a:lnTo>
                <a:lnTo>
                  <a:pt x="98138" y="97503"/>
                </a:lnTo>
                <a:lnTo>
                  <a:pt x="78200" y="130058"/>
                </a:lnTo>
                <a:lnTo>
                  <a:pt x="70901" y="169832"/>
                </a:lnTo>
                <a:lnTo>
                  <a:pt x="78200" y="209606"/>
                </a:lnTo>
                <a:lnTo>
                  <a:pt x="98138" y="242161"/>
                </a:lnTo>
                <a:lnTo>
                  <a:pt x="127775" y="264148"/>
                </a:lnTo>
                <a:lnTo>
                  <a:pt x="164174" y="272221"/>
                </a:lnTo>
                <a:lnTo>
                  <a:pt x="187261" y="269069"/>
                </a:lnTo>
                <a:lnTo>
                  <a:pt x="208205" y="260136"/>
                </a:lnTo>
                <a:lnTo>
                  <a:pt x="215552" y="254486"/>
                </a:lnTo>
                <a:lnTo>
                  <a:pt x="164174" y="254486"/>
                </a:lnTo>
                <a:lnTo>
                  <a:pt x="134861" y="247860"/>
                </a:lnTo>
                <a:lnTo>
                  <a:pt x="110840" y="229763"/>
                </a:lnTo>
                <a:lnTo>
                  <a:pt x="94602" y="202864"/>
                </a:lnTo>
                <a:lnTo>
                  <a:pt x="88635" y="169832"/>
                </a:lnTo>
                <a:lnTo>
                  <a:pt x="94602" y="136800"/>
                </a:lnTo>
                <a:lnTo>
                  <a:pt x="110841" y="109901"/>
                </a:lnTo>
                <a:lnTo>
                  <a:pt x="134862" y="91804"/>
                </a:lnTo>
                <a:lnTo>
                  <a:pt x="164174" y="85178"/>
                </a:lnTo>
                <a:lnTo>
                  <a:pt x="215570" y="85178"/>
                </a:lnTo>
                <a:lnTo>
                  <a:pt x="207285" y="78993"/>
                </a:lnTo>
                <a:lnTo>
                  <a:pt x="186742" y="70452"/>
                </a:lnTo>
                <a:lnTo>
                  <a:pt x="164174" y="67443"/>
                </a:lnTo>
                <a:close/>
              </a:path>
              <a:path w="337184" h="337184">
                <a:moveTo>
                  <a:pt x="259558" y="228068"/>
                </a:moveTo>
                <a:lnTo>
                  <a:pt x="240906" y="228068"/>
                </a:lnTo>
                <a:lnTo>
                  <a:pt x="246569" y="241369"/>
                </a:lnTo>
                <a:lnTo>
                  <a:pt x="256103" y="251952"/>
                </a:lnTo>
                <a:lnTo>
                  <a:pt x="268635" y="258942"/>
                </a:lnTo>
                <a:lnTo>
                  <a:pt x="283290" y="261467"/>
                </a:lnTo>
                <a:lnTo>
                  <a:pt x="294738" y="259943"/>
                </a:lnTo>
                <a:lnTo>
                  <a:pt x="305162" y="255589"/>
                </a:lnTo>
                <a:lnTo>
                  <a:pt x="314086" y="248729"/>
                </a:lnTo>
                <a:lnTo>
                  <a:pt x="317927" y="243731"/>
                </a:lnTo>
                <a:lnTo>
                  <a:pt x="283290" y="243731"/>
                </a:lnTo>
                <a:lnTo>
                  <a:pt x="273230" y="241701"/>
                </a:lnTo>
                <a:lnTo>
                  <a:pt x="265016" y="236163"/>
                </a:lnTo>
                <a:lnTo>
                  <a:pt x="259558" y="228068"/>
                </a:lnTo>
                <a:close/>
              </a:path>
              <a:path w="337184" h="337184">
                <a:moveTo>
                  <a:pt x="215570" y="85178"/>
                </a:moveTo>
                <a:lnTo>
                  <a:pt x="164174" y="85178"/>
                </a:lnTo>
                <a:lnTo>
                  <a:pt x="193486" y="91804"/>
                </a:lnTo>
                <a:lnTo>
                  <a:pt x="217507" y="109901"/>
                </a:lnTo>
                <a:lnTo>
                  <a:pt x="233746" y="136800"/>
                </a:lnTo>
                <a:lnTo>
                  <a:pt x="239712" y="169832"/>
                </a:lnTo>
                <a:lnTo>
                  <a:pt x="233746" y="202864"/>
                </a:lnTo>
                <a:lnTo>
                  <a:pt x="217507" y="229763"/>
                </a:lnTo>
                <a:lnTo>
                  <a:pt x="193486" y="247860"/>
                </a:lnTo>
                <a:lnTo>
                  <a:pt x="164174" y="254486"/>
                </a:lnTo>
                <a:lnTo>
                  <a:pt x="215552" y="254486"/>
                </a:lnTo>
                <a:lnTo>
                  <a:pt x="226316" y="246207"/>
                </a:lnTo>
                <a:lnTo>
                  <a:pt x="240906" y="228068"/>
                </a:lnTo>
                <a:lnTo>
                  <a:pt x="259558" y="228068"/>
                </a:lnTo>
                <a:lnTo>
                  <a:pt x="257447" y="217890"/>
                </a:lnTo>
                <a:lnTo>
                  <a:pt x="257447" y="109745"/>
                </a:lnTo>
                <a:lnTo>
                  <a:pt x="239712" y="109745"/>
                </a:lnTo>
                <a:lnTo>
                  <a:pt x="225156" y="92335"/>
                </a:lnTo>
                <a:lnTo>
                  <a:pt x="215570" y="85178"/>
                </a:lnTo>
                <a:close/>
              </a:path>
              <a:path w="337184" h="337184">
                <a:moveTo>
                  <a:pt x="241048" y="17736"/>
                </a:moveTo>
                <a:lnTo>
                  <a:pt x="168487" y="17736"/>
                </a:lnTo>
                <a:lnTo>
                  <a:pt x="216137" y="25422"/>
                </a:lnTo>
                <a:lnTo>
                  <a:pt x="257523" y="46823"/>
                </a:lnTo>
                <a:lnTo>
                  <a:pt x="290159" y="79458"/>
                </a:lnTo>
                <a:lnTo>
                  <a:pt x="311563" y="120841"/>
                </a:lnTo>
                <a:lnTo>
                  <a:pt x="319249" y="168491"/>
                </a:lnTo>
                <a:lnTo>
                  <a:pt x="318440" y="184216"/>
                </a:lnTo>
                <a:lnTo>
                  <a:pt x="306587" y="229070"/>
                </a:lnTo>
                <a:lnTo>
                  <a:pt x="283290" y="243731"/>
                </a:lnTo>
                <a:lnTo>
                  <a:pt x="317927" y="243731"/>
                </a:lnTo>
                <a:lnTo>
                  <a:pt x="333353" y="203431"/>
                </a:lnTo>
                <a:lnTo>
                  <a:pt x="336984" y="168491"/>
                </a:lnTo>
                <a:lnTo>
                  <a:pt x="330965" y="123700"/>
                </a:lnTo>
                <a:lnTo>
                  <a:pt x="313980" y="83451"/>
                </a:lnTo>
                <a:lnTo>
                  <a:pt x="287633" y="49350"/>
                </a:lnTo>
                <a:lnTo>
                  <a:pt x="253531" y="23004"/>
                </a:lnTo>
                <a:lnTo>
                  <a:pt x="241048" y="17736"/>
                </a:lnTo>
                <a:close/>
              </a:path>
              <a:path w="337184" h="337184">
                <a:moveTo>
                  <a:pt x="253476" y="82698"/>
                </a:moveTo>
                <a:lnTo>
                  <a:pt x="243683" y="82698"/>
                </a:lnTo>
                <a:lnTo>
                  <a:pt x="239712" y="86668"/>
                </a:lnTo>
                <a:lnTo>
                  <a:pt x="239712" y="109745"/>
                </a:lnTo>
                <a:lnTo>
                  <a:pt x="257447" y="109745"/>
                </a:lnTo>
                <a:lnTo>
                  <a:pt x="257447" y="86668"/>
                </a:lnTo>
                <a:lnTo>
                  <a:pt x="253476" y="82698"/>
                </a:lnTo>
                <a:close/>
              </a:path>
            </a:pathLst>
          </a:custGeom>
          <a:solidFill>
            <a:srgbClr val="C31919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" name="object 8" descr=""/>
          <p:cNvSpPr txBox="1"/>
          <p:nvPr/>
        </p:nvSpPr>
        <p:spPr>
          <a:xfrm>
            <a:off x="11684692" y="6273996"/>
            <a:ext cx="3116580" cy="217804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dirty="0" sz="1250" spc="125" b="1">
                <a:solidFill>
                  <a:srgbClr val="FFFFFF"/>
                </a:solidFill>
                <a:latin typeface="Roboto"/>
                <a:cs typeface="Roboto"/>
              </a:rPr>
              <a:t>CASTELLANOS@LAWYERSPSC.</a:t>
            </a:r>
            <a:r>
              <a:rPr dirty="0" sz="1250" spc="-140" b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250" spc="75" b="1">
                <a:solidFill>
                  <a:srgbClr val="FFFFFF"/>
                </a:solidFill>
                <a:latin typeface="Roboto"/>
                <a:cs typeface="Roboto"/>
              </a:rPr>
              <a:t>COM </a:t>
            </a:r>
            <a:endParaRPr sz="1250">
              <a:latin typeface="Roboto"/>
              <a:cs typeface="Roboto"/>
            </a:endParaRPr>
          </a:p>
        </p:txBody>
      </p:sp>
      <p:sp>
        <p:nvSpPr>
          <p:cNvPr id="9" name="object 9" descr="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38100">
              <a:lnSpc>
                <a:spcPts val="2035"/>
              </a:lnSpc>
            </a:pPr>
            <a:fld id="{81D60167-4931-47E6-BA6A-407CBD079E47}" type="slidenum">
              <a:rPr dirty="0" spc="-25"/>
              <a:t>71</a:t>
            </a:fld>
          </a:p>
        </p:txBody>
      </p:sp>
      <p:sp>
        <p:nvSpPr>
          <p:cNvPr id="10" name="object 10" descr="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698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55"/>
              </a:spcBef>
            </a:pPr>
            <a:r>
              <a:rPr dirty="0"/>
              <a:t>©2023</a:t>
            </a:r>
            <a:r>
              <a:rPr dirty="0" spc="290"/>
              <a:t> </a:t>
            </a:r>
            <a:r>
              <a:rPr dirty="0"/>
              <a:t>Proprietary</a:t>
            </a:r>
            <a:r>
              <a:rPr dirty="0" spc="290"/>
              <a:t> </a:t>
            </a:r>
            <a:r>
              <a:rPr dirty="0"/>
              <a:t>and</a:t>
            </a:r>
            <a:r>
              <a:rPr dirty="0" spc="295"/>
              <a:t> </a:t>
            </a:r>
            <a:r>
              <a:rPr dirty="0"/>
              <a:t>Confidential.</a:t>
            </a:r>
            <a:r>
              <a:rPr dirty="0" spc="290"/>
              <a:t> </a:t>
            </a:r>
            <a:r>
              <a:rPr dirty="0"/>
              <a:t>All</a:t>
            </a:r>
            <a:r>
              <a:rPr dirty="0" spc="295"/>
              <a:t> </a:t>
            </a:r>
            <a:r>
              <a:rPr dirty="0"/>
              <a:t>Rights</a:t>
            </a:r>
            <a:r>
              <a:rPr dirty="0" spc="290"/>
              <a:t> </a:t>
            </a:r>
            <a:r>
              <a:rPr dirty="0" spc="-10"/>
              <a:t>Reserved.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738425" y="0"/>
            <a:ext cx="5821045" cy="10478135"/>
            <a:chOff x="738425" y="0"/>
            <a:chExt cx="5821045" cy="10478135"/>
          </a:xfrm>
        </p:grpSpPr>
        <p:sp>
          <p:nvSpPr>
            <p:cNvPr id="3" name="object 3" descr=""/>
            <p:cNvSpPr/>
            <p:nvPr/>
          </p:nvSpPr>
          <p:spPr>
            <a:xfrm>
              <a:off x="738425" y="0"/>
              <a:ext cx="5821045" cy="10478135"/>
            </a:xfrm>
            <a:custGeom>
              <a:avLst/>
              <a:gdLst/>
              <a:ahLst/>
              <a:cxnLst/>
              <a:rect l="l" t="t" r="r" b="b"/>
              <a:pathLst>
                <a:path w="5821045" h="10478135">
                  <a:moveTo>
                    <a:pt x="5821015" y="0"/>
                  </a:moveTo>
                  <a:lnTo>
                    <a:pt x="0" y="0"/>
                  </a:lnTo>
                  <a:lnTo>
                    <a:pt x="0" y="10477827"/>
                  </a:lnTo>
                  <a:lnTo>
                    <a:pt x="5821015" y="10477827"/>
                  </a:lnTo>
                  <a:lnTo>
                    <a:pt x="5821015" y="0"/>
                  </a:lnTo>
                  <a:close/>
                </a:path>
              </a:pathLst>
            </a:custGeom>
            <a:solidFill>
              <a:srgbClr val="EDF1EB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" name="object 4" descr=""/>
            <p:cNvSpPr/>
            <p:nvPr/>
          </p:nvSpPr>
          <p:spPr>
            <a:xfrm>
              <a:off x="1466052" y="6254230"/>
              <a:ext cx="582295" cy="58419"/>
            </a:xfrm>
            <a:custGeom>
              <a:avLst/>
              <a:gdLst/>
              <a:ahLst/>
              <a:cxnLst/>
              <a:rect l="l" t="t" r="r" b="b"/>
              <a:pathLst>
                <a:path w="582294" h="58420">
                  <a:moveTo>
                    <a:pt x="582101" y="0"/>
                  </a:moveTo>
                  <a:lnTo>
                    <a:pt x="0" y="0"/>
                  </a:lnTo>
                  <a:lnTo>
                    <a:pt x="0" y="58210"/>
                  </a:lnTo>
                  <a:lnTo>
                    <a:pt x="582101" y="58210"/>
                  </a:lnTo>
                  <a:lnTo>
                    <a:pt x="582101" y="0"/>
                  </a:lnTo>
                  <a:close/>
                </a:path>
              </a:pathLst>
            </a:custGeom>
            <a:solidFill>
              <a:srgbClr val="C31919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5" name="object 5" descr=""/>
          <p:cNvSpPr txBox="1"/>
          <p:nvPr/>
        </p:nvSpPr>
        <p:spPr>
          <a:xfrm>
            <a:off x="1453352" y="4446035"/>
            <a:ext cx="3533140" cy="1497330"/>
          </a:xfrm>
          <a:prstGeom prst="rect">
            <a:avLst/>
          </a:prstGeom>
        </p:spPr>
        <p:txBody>
          <a:bodyPr wrap="square" lIns="0" tIns="10350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815"/>
              </a:spcBef>
            </a:pPr>
            <a:r>
              <a:rPr dirty="0" sz="2850">
                <a:solidFill>
                  <a:srgbClr val="C31919"/>
                </a:solidFill>
                <a:latin typeface="Book Antiqua"/>
                <a:cs typeface="Book Antiqua"/>
              </a:rPr>
              <a:t>Elementos</a:t>
            </a:r>
            <a:r>
              <a:rPr dirty="0" sz="2850" spc="320">
                <a:solidFill>
                  <a:srgbClr val="C31919"/>
                </a:solidFill>
                <a:latin typeface="Book Antiqua"/>
                <a:cs typeface="Book Antiqua"/>
              </a:rPr>
              <a:t> </a:t>
            </a:r>
            <a:r>
              <a:rPr dirty="0" sz="2850" spc="-10">
                <a:solidFill>
                  <a:srgbClr val="C31919"/>
                </a:solidFill>
                <a:latin typeface="Book Antiqua"/>
                <a:cs typeface="Book Antiqua"/>
              </a:rPr>
              <a:t>Esenciales</a:t>
            </a:r>
            <a:endParaRPr sz="2850">
              <a:latin typeface="Book Antiqua"/>
              <a:cs typeface="Book Antiqua"/>
            </a:endParaRPr>
          </a:p>
          <a:p>
            <a:pPr marL="12700">
              <a:lnSpc>
                <a:spcPct val="100000"/>
              </a:lnSpc>
              <a:spcBef>
                <a:spcPts val="1270"/>
              </a:spcBef>
            </a:pPr>
            <a:r>
              <a:rPr dirty="0" sz="5150">
                <a:solidFill>
                  <a:srgbClr val="181818"/>
                </a:solidFill>
                <a:latin typeface="Book Antiqua"/>
                <a:cs typeface="Book Antiqua"/>
              </a:rPr>
              <a:t>El</a:t>
            </a:r>
            <a:r>
              <a:rPr dirty="0" sz="5150" spc="-70">
                <a:solidFill>
                  <a:srgbClr val="181818"/>
                </a:solidFill>
                <a:latin typeface="Book Antiqua"/>
                <a:cs typeface="Book Antiqua"/>
              </a:rPr>
              <a:t> </a:t>
            </a:r>
            <a:r>
              <a:rPr dirty="0" sz="5150" spc="-10">
                <a:solidFill>
                  <a:srgbClr val="181818"/>
                </a:solidFill>
                <a:latin typeface="Book Antiqua"/>
                <a:cs typeface="Book Antiqua"/>
              </a:rPr>
              <a:t>Pagaré</a:t>
            </a:r>
            <a:endParaRPr sz="5150">
              <a:latin typeface="Book Antiqua"/>
              <a:cs typeface="Book Antiqua"/>
            </a:endParaRPr>
          </a:p>
        </p:txBody>
      </p:sp>
      <p:pic>
        <p:nvPicPr>
          <p:cNvPr id="6" name="object 6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276640" y="1991561"/>
            <a:ext cx="122904" cy="122905"/>
          </a:xfrm>
          <a:prstGeom prst="rect">
            <a:avLst/>
          </a:prstGeom>
        </p:spPr>
      </p:pic>
      <p:pic>
        <p:nvPicPr>
          <p:cNvPr id="7" name="object 7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276640" y="2777398"/>
            <a:ext cx="122904" cy="122905"/>
          </a:xfrm>
          <a:prstGeom prst="rect">
            <a:avLst/>
          </a:prstGeom>
        </p:spPr>
      </p:pic>
      <p:pic>
        <p:nvPicPr>
          <p:cNvPr id="8" name="object 8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276640" y="3577788"/>
            <a:ext cx="122904" cy="122904"/>
          </a:xfrm>
          <a:prstGeom prst="rect">
            <a:avLst/>
          </a:prstGeom>
        </p:spPr>
      </p:pic>
      <p:pic>
        <p:nvPicPr>
          <p:cNvPr id="9" name="object 9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276640" y="4814754"/>
            <a:ext cx="122904" cy="122904"/>
          </a:xfrm>
          <a:prstGeom prst="rect">
            <a:avLst/>
          </a:prstGeom>
        </p:spPr>
      </p:pic>
      <p:pic>
        <p:nvPicPr>
          <p:cNvPr id="10" name="object 10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276640" y="5600591"/>
            <a:ext cx="122904" cy="122904"/>
          </a:xfrm>
          <a:prstGeom prst="rect">
            <a:avLst/>
          </a:prstGeom>
        </p:spPr>
      </p:pic>
      <p:pic>
        <p:nvPicPr>
          <p:cNvPr id="11" name="object 11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276640" y="6386428"/>
            <a:ext cx="122904" cy="122904"/>
          </a:xfrm>
          <a:prstGeom prst="rect">
            <a:avLst/>
          </a:prstGeom>
        </p:spPr>
      </p:pic>
      <p:sp>
        <p:nvSpPr>
          <p:cNvPr id="12" name="object 12" descr=""/>
          <p:cNvSpPr txBox="1"/>
          <p:nvPr/>
        </p:nvSpPr>
        <p:spPr>
          <a:xfrm>
            <a:off x="8568177" y="4818741"/>
            <a:ext cx="8604250" cy="37528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Pagadero</a:t>
            </a:r>
            <a:r>
              <a:rPr dirty="0" sz="2300" spc="22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al</a:t>
            </a:r>
            <a:r>
              <a:rPr dirty="0" sz="2300" spc="23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portador</a:t>
            </a:r>
            <a:r>
              <a:rPr dirty="0" sz="2300" spc="23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o</a:t>
            </a:r>
            <a:r>
              <a:rPr dirty="0" sz="2300" spc="23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a</a:t>
            </a:r>
            <a:r>
              <a:rPr dirty="0" sz="2300" spc="23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la</a:t>
            </a:r>
            <a:r>
              <a:rPr dirty="0" sz="2300" spc="23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orden</a:t>
            </a:r>
            <a:r>
              <a:rPr dirty="0" sz="2300" spc="23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de</a:t>
            </a:r>
            <a:r>
              <a:rPr dirty="0" sz="2300" spc="23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una</a:t>
            </a:r>
            <a:r>
              <a:rPr dirty="0" sz="2300" spc="23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persona</a:t>
            </a:r>
            <a:r>
              <a:rPr dirty="0" sz="2300" spc="22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 spc="-10">
                <a:solidFill>
                  <a:srgbClr val="FFFFFF"/>
                </a:solidFill>
                <a:latin typeface="Roboto"/>
                <a:cs typeface="Roboto"/>
              </a:rPr>
              <a:t>identificada.</a:t>
            </a:r>
            <a:endParaRPr sz="2300">
              <a:latin typeface="Roboto"/>
              <a:cs typeface="Roboto"/>
            </a:endParaRPr>
          </a:p>
        </p:txBody>
      </p:sp>
      <p:sp>
        <p:nvSpPr>
          <p:cNvPr id="13" name="object 13" descr=""/>
          <p:cNvSpPr txBox="1"/>
          <p:nvPr/>
        </p:nvSpPr>
        <p:spPr>
          <a:xfrm>
            <a:off x="8568177" y="5604578"/>
            <a:ext cx="6870700" cy="37528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Pagadero</a:t>
            </a:r>
            <a:r>
              <a:rPr dirty="0" sz="2300" spc="23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a</a:t>
            </a:r>
            <a:r>
              <a:rPr dirty="0" sz="2300" spc="24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la</a:t>
            </a:r>
            <a:r>
              <a:rPr dirty="0" sz="2300" spc="24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presentación</a:t>
            </a:r>
            <a:r>
              <a:rPr dirty="0" sz="2300" spc="24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o</a:t>
            </a:r>
            <a:r>
              <a:rPr dirty="0" sz="2300" spc="24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en</a:t>
            </a:r>
            <a:r>
              <a:rPr dirty="0" sz="2300" spc="24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fecha</a:t>
            </a:r>
            <a:r>
              <a:rPr dirty="0" sz="2300" spc="24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 spc="40">
                <a:solidFill>
                  <a:srgbClr val="FFFFFF"/>
                </a:solidFill>
                <a:latin typeface="Roboto"/>
                <a:cs typeface="Roboto"/>
              </a:rPr>
              <a:t>específica.</a:t>
            </a:r>
            <a:endParaRPr sz="2300">
              <a:latin typeface="Roboto"/>
              <a:cs typeface="Roboto"/>
            </a:endParaRPr>
          </a:p>
        </p:txBody>
      </p:sp>
      <p:sp>
        <p:nvSpPr>
          <p:cNvPr id="14" name="object 14" descr=""/>
          <p:cNvSpPr txBox="1"/>
          <p:nvPr/>
        </p:nvSpPr>
        <p:spPr>
          <a:xfrm>
            <a:off x="8568177" y="6390415"/>
            <a:ext cx="6624320" cy="37528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Que</a:t>
            </a:r>
            <a:r>
              <a:rPr dirty="0" sz="2300" spc="229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no</a:t>
            </a:r>
            <a:r>
              <a:rPr dirty="0" sz="2300" spc="23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contenga</a:t>
            </a:r>
            <a:r>
              <a:rPr dirty="0" sz="2300" spc="229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ninguna</a:t>
            </a:r>
            <a:r>
              <a:rPr dirty="0" sz="2300" spc="23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otra</a:t>
            </a:r>
            <a:r>
              <a:rPr dirty="0" sz="2300" spc="229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promesa</a:t>
            </a:r>
            <a:r>
              <a:rPr dirty="0" sz="2300" spc="23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u</a:t>
            </a:r>
            <a:r>
              <a:rPr dirty="0" sz="2300" spc="229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 spc="-10">
                <a:solidFill>
                  <a:srgbClr val="FFFFFF"/>
                </a:solidFill>
                <a:latin typeface="Roboto"/>
                <a:cs typeface="Roboto"/>
              </a:rPr>
              <a:t>orden.</a:t>
            </a:r>
            <a:endParaRPr sz="2300">
              <a:latin typeface="Roboto"/>
              <a:cs typeface="Roboto"/>
            </a:endParaRPr>
          </a:p>
        </p:txBody>
      </p:sp>
      <p:sp>
        <p:nvSpPr>
          <p:cNvPr id="15" name="object 15" descr=""/>
          <p:cNvSpPr txBox="1"/>
          <p:nvPr/>
        </p:nvSpPr>
        <p:spPr>
          <a:xfrm>
            <a:off x="7710943" y="1209713"/>
            <a:ext cx="10382250" cy="319087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  <a:tabLst>
                <a:tab pos="1002030" algn="l"/>
                <a:tab pos="3251200" algn="l"/>
                <a:tab pos="3836035" algn="l"/>
              </a:tabLst>
            </a:pPr>
            <a:r>
              <a:rPr dirty="0" sz="2400" spc="180" b="1">
                <a:solidFill>
                  <a:srgbClr val="FFFFFF"/>
                </a:solidFill>
                <a:latin typeface="Roboto"/>
                <a:cs typeface="Roboto"/>
              </a:rPr>
              <a:t>SERÁ</a:t>
            </a:r>
            <a:r>
              <a:rPr dirty="0" sz="2400" b="1">
                <a:solidFill>
                  <a:srgbClr val="FFFFFF"/>
                </a:solidFill>
                <a:latin typeface="Roboto"/>
                <a:cs typeface="Roboto"/>
              </a:rPr>
              <a:t>	</a:t>
            </a:r>
            <a:r>
              <a:rPr dirty="0" sz="2400" spc="220" b="1">
                <a:solidFill>
                  <a:srgbClr val="FFFFFF"/>
                </a:solidFill>
                <a:latin typeface="Roboto"/>
                <a:cs typeface="Roboto"/>
              </a:rPr>
              <a:t>NEGOCIABLE</a:t>
            </a:r>
            <a:r>
              <a:rPr dirty="0" sz="2400" b="1">
                <a:solidFill>
                  <a:srgbClr val="FFFFFF"/>
                </a:solidFill>
                <a:latin typeface="Roboto"/>
                <a:cs typeface="Roboto"/>
              </a:rPr>
              <a:t>	</a:t>
            </a:r>
            <a:r>
              <a:rPr dirty="0" sz="2400" spc="60" b="1">
                <a:solidFill>
                  <a:srgbClr val="FFFFFF"/>
                </a:solidFill>
                <a:latin typeface="Roboto"/>
                <a:cs typeface="Roboto"/>
              </a:rPr>
              <a:t>UN</a:t>
            </a:r>
            <a:r>
              <a:rPr dirty="0" sz="2400" b="1">
                <a:solidFill>
                  <a:srgbClr val="FFFFFF"/>
                </a:solidFill>
                <a:latin typeface="Roboto"/>
                <a:cs typeface="Roboto"/>
              </a:rPr>
              <a:t>	</a:t>
            </a:r>
            <a:r>
              <a:rPr dirty="0" sz="2400" spc="210" b="1">
                <a:solidFill>
                  <a:srgbClr val="FFFFFF"/>
                </a:solidFill>
                <a:latin typeface="Roboto"/>
                <a:cs typeface="Roboto"/>
              </a:rPr>
              <a:t>INSTRUMENTO:</a:t>
            </a:r>
            <a:endParaRPr sz="2400">
              <a:latin typeface="Roboto"/>
              <a:cs typeface="Roboto"/>
            </a:endParaRPr>
          </a:p>
          <a:p>
            <a:pPr marL="869315" marR="8293734">
              <a:lnSpc>
                <a:spcPts val="6190"/>
              </a:lnSpc>
              <a:spcBef>
                <a:spcPts val="700"/>
              </a:spcBef>
            </a:pPr>
            <a:r>
              <a:rPr dirty="0" sz="2300" spc="-10">
                <a:solidFill>
                  <a:srgbClr val="FFFFFF"/>
                </a:solidFill>
                <a:latin typeface="Roboto"/>
                <a:cs typeface="Roboto"/>
              </a:rPr>
              <a:t>Escrito. Firmado.</a:t>
            </a:r>
            <a:endParaRPr sz="2300">
              <a:latin typeface="Roboto"/>
              <a:cs typeface="Roboto"/>
            </a:endParaRPr>
          </a:p>
          <a:p>
            <a:pPr marL="869315" marR="5080">
              <a:lnSpc>
                <a:spcPct val="128699"/>
              </a:lnSpc>
              <a:spcBef>
                <a:spcPts val="1855"/>
              </a:spcBef>
            </a:pP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Que</a:t>
            </a:r>
            <a:r>
              <a:rPr dirty="0" sz="2300" spc="25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contenga</a:t>
            </a:r>
            <a:r>
              <a:rPr dirty="0" sz="2300" spc="24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una</a:t>
            </a:r>
            <a:r>
              <a:rPr dirty="0" sz="2300" spc="24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promesa</a:t>
            </a:r>
            <a:r>
              <a:rPr dirty="0" sz="2300" spc="24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u</a:t>
            </a:r>
            <a:r>
              <a:rPr dirty="0" sz="2300" spc="25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orden</a:t>
            </a:r>
            <a:r>
              <a:rPr dirty="0" sz="2300" spc="24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incondicional</a:t>
            </a:r>
            <a:r>
              <a:rPr dirty="0" sz="2300" spc="24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de</a:t>
            </a:r>
            <a:r>
              <a:rPr dirty="0" sz="2300" spc="24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pagar</a:t>
            </a:r>
            <a:r>
              <a:rPr dirty="0" sz="2300" spc="25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una</a:t>
            </a:r>
            <a:r>
              <a:rPr dirty="0" sz="2300" spc="24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 spc="-20">
                <a:solidFill>
                  <a:srgbClr val="FFFFFF"/>
                </a:solidFill>
                <a:latin typeface="Roboto"/>
                <a:cs typeface="Roboto"/>
              </a:rPr>
              <a:t>suma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específica</a:t>
            </a:r>
            <a:r>
              <a:rPr dirty="0" sz="2300" spc="380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>
                <a:solidFill>
                  <a:srgbClr val="FFFFFF"/>
                </a:solidFill>
                <a:latin typeface="Roboto"/>
                <a:cs typeface="Roboto"/>
              </a:rPr>
              <a:t>de</a:t>
            </a:r>
            <a:r>
              <a:rPr dirty="0" sz="2300" spc="385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2300" spc="-10">
                <a:solidFill>
                  <a:srgbClr val="FFFFFF"/>
                </a:solidFill>
                <a:latin typeface="Roboto"/>
                <a:cs typeface="Roboto"/>
              </a:rPr>
              <a:t>dinero.</a:t>
            </a:r>
            <a:endParaRPr sz="2300">
              <a:latin typeface="Roboto"/>
              <a:cs typeface="Roboto"/>
            </a:endParaRPr>
          </a:p>
        </p:txBody>
      </p:sp>
      <p:sp>
        <p:nvSpPr>
          <p:cNvPr id="16" name="object 16" descr=""/>
          <p:cNvSpPr txBox="1"/>
          <p:nvPr/>
        </p:nvSpPr>
        <p:spPr>
          <a:xfrm>
            <a:off x="7710943" y="7624471"/>
            <a:ext cx="10480675" cy="57848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 marR="5080">
              <a:lnSpc>
                <a:spcPct val="113399"/>
              </a:lnSpc>
              <a:spcBef>
                <a:spcPts val="100"/>
              </a:spcBef>
            </a:pPr>
            <a:r>
              <a:rPr dirty="0" sz="1600" spc="130" b="1">
                <a:solidFill>
                  <a:srgbClr val="FFFFFF"/>
                </a:solidFill>
                <a:latin typeface="Roboto"/>
                <a:cs typeface="Roboto"/>
              </a:rPr>
              <a:t>WALLA</a:t>
            </a:r>
            <a:r>
              <a:rPr dirty="0" sz="1600" spc="320" b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 b="1">
                <a:solidFill>
                  <a:srgbClr val="FFFFFF"/>
                </a:solidFill>
                <a:latin typeface="Roboto"/>
                <a:cs typeface="Roboto"/>
              </a:rPr>
              <a:t>V.</a:t>
            </a:r>
            <a:r>
              <a:rPr dirty="0" sz="1600" spc="320" b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 spc="125" b="1">
                <a:solidFill>
                  <a:srgbClr val="FFFFFF"/>
                </a:solidFill>
                <a:latin typeface="Roboto"/>
                <a:cs typeface="Roboto"/>
              </a:rPr>
              <a:t>BANCO,</a:t>
            </a:r>
            <a:r>
              <a:rPr dirty="0" sz="1600" spc="320" b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 spc="105" b="1">
                <a:solidFill>
                  <a:srgbClr val="FFFFFF"/>
                </a:solidFill>
                <a:latin typeface="Roboto"/>
                <a:cs typeface="Roboto"/>
              </a:rPr>
              <a:t>114</a:t>
            </a:r>
            <a:r>
              <a:rPr dirty="0" sz="1600" spc="320" b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 b="1">
                <a:solidFill>
                  <a:srgbClr val="FFFFFF"/>
                </a:solidFill>
                <a:latin typeface="Roboto"/>
                <a:cs typeface="Roboto"/>
              </a:rPr>
              <a:t>D.</a:t>
            </a:r>
            <a:r>
              <a:rPr dirty="0" sz="1600" spc="-240" b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 spc="-80" b="1">
                <a:solidFill>
                  <a:srgbClr val="FFFFFF"/>
                </a:solidFill>
                <a:latin typeface="Roboto"/>
                <a:cs typeface="Roboto"/>
              </a:rPr>
              <a:t>P.</a:t>
            </a:r>
            <a:r>
              <a:rPr dirty="0" sz="1600" spc="-240" b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 spc="75" b="1">
                <a:solidFill>
                  <a:srgbClr val="FFFFFF"/>
                </a:solidFill>
                <a:latin typeface="Roboto"/>
                <a:cs typeface="Roboto"/>
              </a:rPr>
              <a:t>R.</a:t>
            </a:r>
            <a:r>
              <a:rPr dirty="0" sz="1600" spc="320" b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 spc="80" b="1">
                <a:solidFill>
                  <a:srgbClr val="FFFFFF"/>
                </a:solidFill>
                <a:latin typeface="Roboto"/>
                <a:cs typeface="Roboto"/>
              </a:rPr>
              <a:t>21</a:t>
            </a:r>
            <a:r>
              <a:rPr dirty="0" sz="1600" spc="-235" b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 spc="110" b="1">
                <a:solidFill>
                  <a:srgbClr val="FFFFFF"/>
                </a:solidFill>
                <a:latin typeface="Roboto"/>
                <a:cs typeface="Roboto"/>
              </a:rPr>
              <a:t>&lt;</a:t>
            </a:r>
            <a:r>
              <a:rPr dirty="0" sz="1600" spc="320" b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 b="1">
                <a:solidFill>
                  <a:srgbClr val="FFFFFF"/>
                </a:solidFill>
                <a:latin typeface="Roboto"/>
                <a:cs typeface="Roboto"/>
              </a:rPr>
              <a:t>(</a:t>
            </a:r>
            <a:r>
              <a:rPr dirty="0" sz="1600" spc="-240" b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 spc="80" b="1">
                <a:solidFill>
                  <a:srgbClr val="FFFFFF"/>
                </a:solidFill>
                <a:latin typeface="Roboto"/>
                <a:cs typeface="Roboto"/>
              </a:rPr>
              <a:t>19</a:t>
            </a:r>
            <a:r>
              <a:rPr dirty="0" sz="1600" spc="-240" b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 spc="155" b="1">
                <a:solidFill>
                  <a:srgbClr val="FFFFFF"/>
                </a:solidFill>
                <a:latin typeface="Roboto"/>
                <a:cs typeface="Roboto"/>
              </a:rPr>
              <a:t>?3</a:t>
            </a:r>
            <a:r>
              <a:rPr dirty="0" sz="1600" spc="-235" b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 spc="80" b="1">
                <a:solidFill>
                  <a:srgbClr val="FFFFFF"/>
                </a:solidFill>
                <a:latin typeface="Roboto"/>
                <a:cs typeface="Roboto"/>
              </a:rPr>
              <a:t>).</a:t>
            </a:r>
            <a:r>
              <a:rPr dirty="0" sz="1600" spc="-240" b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 spc="145" b="1">
                <a:solidFill>
                  <a:srgbClr val="FFFFFF"/>
                </a:solidFill>
                <a:latin typeface="Roboto"/>
                <a:cs typeface="Roboto"/>
              </a:rPr>
              <a:t>VÉASE</a:t>
            </a:r>
            <a:r>
              <a:rPr dirty="0" sz="1600" spc="320" b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 spc="145" b="1">
                <a:solidFill>
                  <a:srgbClr val="FFFFFF"/>
                </a:solidFill>
                <a:latin typeface="Roboto"/>
                <a:cs typeface="Roboto"/>
              </a:rPr>
              <a:t>ADEMÁS,</a:t>
            </a:r>
            <a:r>
              <a:rPr dirty="0" sz="1600" spc="320" b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 spc="80" b="1">
                <a:solidFill>
                  <a:srgbClr val="FFFFFF"/>
                </a:solidFill>
                <a:latin typeface="Roboto"/>
                <a:cs typeface="Roboto"/>
              </a:rPr>
              <a:t>M.</a:t>
            </a:r>
            <a:r>
              <a:rPr dirty="0" sz="1600" spc="320" b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 spc="120" b="1">
                <a:solidFill>
                  <a:srgbClr val="FFFFFF"/>
                </a:solidFill>
                <a:latin typeface="Roboto"/>
                <a:cs typeface="Roboto"/>
              </a:rPr>
              <a:t>GARAY</a:t>
            </a:r>
            <a:r>
              <a:rPr dirty="0" sz="1600" spc="320" b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 spc="135" b="1">
                <a:solidFill>
                  <a:srgbClr val="FFFFFF"/>
                </a:solidFill>
                <a:latin typeface="Roboto"/>
                <a:cs typeface="Roboto"/>
              </a:rPr>
              <a:t>AUBAN,</a:t>
            </a:r>
            <a:r>
              <a:rPr dirty="0" sz="1600" spc="-240" b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 b="1">
                <a:solidFill>
                  <a:srgbClr val="FFFFFF"/>
                </a:solidFill>
                <a:latin typeface="Roboto"/>
                <a:cs typeface="Roboto"/>
              </a:rPr>
              <a:t>O</a:t>
            </a:r>
            <a:r>
              <a:rPr dirty="0" sz="1600" spc="-235" b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 b="1">
                <a:solidFill>
                  <a:srgbClr val="FFFFFF"/>
                </a:solidFill>
                <a:latin typeface="Roboto"/>
                <a:cs typeface="Roboto"/>
              </a:rPr>
              <a:t>P.</a:t>
            </a:r>
            <a:r>
              <a:rPr dirty="0" sz="1600" spc="320" b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 spc="95" b="1">
                <a:solidFill>
                  <a:srgbClr val="FFFFFF"/>
                </a:solidFill>
                <a:latin typeface="Roboto"/>
                <a:cs typeface="Roboto"/>
              </a:rPr>
              <a:t>CIT.,</a:t>
            </a:r>
            <a:r>
              <a:rPr dirty="0" sz="1600" spc="320" b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 spc="100" b="1">
                <a:solidFill>
                  <a:srgbClr val="FFFFFF"/>
                </a:solidFill>
                <a:latin typeface="Roboto"/>
                <a:cs typeface="Roboto"/>
              </a:rPr>
              <a:t>PÁG.</a:t>
            </a:r>
            <a:r>
              <a:rPr dirty="0" sz="1600" spc="320" b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 spc="80" b="1">
                <a:solidFill>
                  <a:srgbClr val="FFFFFF"/>
                </a:solidFill>
                <a:latin typeface="Roboto"/>
                <a:cs typeface="Roboto"/>
              </a:rPr>
              <a:t>35</a:t>
            </a:r>
            <a:r>
              <a:rPr dirty="0" sz="1600" spc="-240" b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 b="1">
                <a:solidFill>
                  <a:srgbClr val="FFFFFF"/>
                </a:solidFill>
                <a:latin typeface="Roboto"/>
                <a:cs typeface="Roboto"/>
              </a:rPr>
              <a:t>.</a:t>
            </a:r>
            <a:r>
              <a:rPr dirty="0" sz="1600" spc="-240" b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 spc="-50" b="1">
                <a:solidFill>
                  <a:srgbClr val="FFFFFF"/>
                </a:solidFill>
                <a:latin typeface="Roboto"/>
                <a:cs typeface="Roboto"/>
              </a:rPr>
              <a:t>, </a:t>
            </a:r>
            <a:r>
              <a:rPr dirty="0" sz="1600" spc="160" b="1">
                <a:solidFill>
                  <a:srgbClr val="FFFFFF"/>
                </a:solidFill>
                <a:latin typeface="Roboto"/>
                <a:cs typeface="Roboto"/>
              </a:rPr>
              <a:t>GARCÍA</a:t>
            </a:r>
            <a:r>
              <a:rPr dirty="0" sz="1600" spc="315" b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 spc="145" b="1">
                <a:solidFill>
                  <a:srgbClr val="FFFFFF"/>
                </a:solidFill>
                <a:latin typeface="Roboto"/>
                <a:cs typeface="Roboto"/>
              </a:rPr>
              <a:t>SANTOS</a:t>
            </a:r>
            <a:r>
              <a:rPr dirty="0" sz="1600" spc="320" b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 b="1">
                <a:solidFill>
                  <a:srgbClr val="FFFFFF"/>
                </a:solidFill>
                <a:latin typeface="Roboto"/>
                <a:cs typeface="Roboto"/>
              </a:rPr>
              <a:t>V.</a:t>
            </a:r>
            <a:r>
              <a:rPr dirty="0" sz="1600" spc="320" b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 spc="145" b="1">
                <a:solidFill>
                  <a:srgbClr val="FFFFFF"/>
                </a:solidFill>
                <a:latin typeface="Roboto"/>
                <a:cs typeface="Roboto"/>
              </a:rPr>
              <a:t>BANCO</a:t>
            </a:r>
            <a:r>
              <a:rPr dirty="0" sz="1600" spc="320" b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 spc="140" b="1">
                <a:solidFill>
                  <a:srgbClr val="FFFFFF"/>
                </a:solidFill>
                <a:latin typeface="Roboto"/>
                <a:cs typeface="Roboto"/>
              </a:rPr>
              <a:t>POPULAR</a:t>
            </a:r>
            <a:r>
              <a:rPr dirty="0" sz="1600" spc="320" b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 spc="70" b="1">
                <a:solidFill>
                  <a:srgbClr val="FFFFFF"/>
                </a:solidFill>
                <a:latin typeface="Roboto"/>
                <a:cs typeface="Roboto"/>
              </a:rPr>
              <a:t>DE</a:t>
            </a:r>
            <a:r>
              <a:rPr dirty="0" sz="1600" spc="320" b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 spc="-80" b="1">
                <a:solidFill>
                  <a:srgbClr val="FFFFFF"/>
                </a:solidFill>
                <a:latin typeface="Roboto"/>
                <a:cs typeface="Roboto"/>
              </a:rPr>
              <a:t>P.</a:t>
            </a:r>
            <a:r>
              <a:rPr dirty="0" sz="1600" spc="-240" b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 spc="95" b="1">
                <a:solidFill>
                  <a:srgbClr val="FFFFFF"/>
                </a:solidFill>
                <a:latin typeface="Roboto"/>
                <a:cs typeface="Roboto"/>
              </a:rPr>
              <a:t>R.,</a:t>
            </a:r>
            <a:r>
              <a:rPr dirty="0" sz="1600" spc="320" b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 spc="114" b="1">
                <a:solidFill>
                  <a:srgbClr val="FFFFFF"/>
                </a:solidFill>
                <a:latin typeface="Roboto"/>
                <a:cs typeface="Roboto"/>
              </a:rPr>
              <a:t>2007</a:t>
            </a:r>
            <a:r>
              <a:rPr dirty="0" sz="1600" spc="320" b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 spc="130" b="1">
                <a:solidFill>
                  <a:srgbClr val="FFFFFF"/>
                </a:solidFill>
                <a:latin typeface="Roboto"/>
                <a:cs typeface="Roboto"/>
              </a:rPr>
              <a:t>TSPR</a:t>
            </a:r>
            <a:r>
              <a:rPr dirty="0" sz="1600" spc="320" b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 spc="100" b="1">
                <a:solidFill>
                  <a:srgbClr val="FFFFFF"/>
                </a:solidFill>
                <a:latin typeface="Roboto"/>
                <a:cs typeface="Roboto"/>
              </a:rPr>
              <a:t>221</a:t>
            </a:r>
            <a:r>
              <a:rPr dirty="0" sz="1600" spc="-235" b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 b="1">
                <a:solidFill>
                  <a:srgbClr val="FFFFFF"/>
                </a:solidFill>
                <a:latin typeface="Roboto"/>
                <a:cs typeface="Roboto"/>
              </a:rPr>
              <a:t>,</a:t>
            </a:r>
            <a:r>
              <a:rPr dirty="0" sz="1600" spc="320" b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 spc="100" b="1">
                <a:solidFill>
                  <a:srgbClr val="FFFFFF"/>
                </a:solidFill>
                <a:latin typeface="Roboto"/>
                <a:cs typeface="Roboto"/>
              </a:rPr>
              <a:t>172</a:t>
            </a:r>
            <a:r>
              <a:rPr dirty="0" sz="1600" spc="315" b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 spc="-80" b="1">
                <a:solidFill>
                  <a:srgbClr val="FFFFFF"/>
                </a:solidFill>
                <a:latin typeface="Roboto"/>
                <a:cs typeface="Roboto"/>
              </a:rPr>
              <a:t>P.</a:t>
            </a:r>
            <a:r>
              <a:rPr dirty="0" sz="1600" spc="-235" b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 spc="80" b="1">
                <a:solidFill>
                  <a:srgbClr val="FFFFFF"/>
                </a:solidFill>
                <a:latin typeface="Roboto"/>
                <a:cs typeface="Roboto"/>
              </a:rPr>
              <a:t>R.</a:t>
            </a:r>
            <a:r>
              <a:rPr dirty="0" sz="1600" spc="320" b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 spc="120" b="1">
                <a:solidFill>
                  <a:srgbClr val="FFFFFF"/>
                </a:solidFill>
                <a:latin typeface="Roboto"/>
                <a:cs typeface="Roboto"/>
              </a:rPr>
              <a:t>DEC.</a:t>
            </a:r>
            <a:r>
              <a:rPr dirty="0" sz="1600" spc="320" b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 spc="100" b="1">
                <a:solidFill>
                  <a:srgbClr val="FFFFFF"/>
                </a:solidFill>
                <a:latin typeface="Roboto"/>
                <a:cs typeface="Roboto"/>
              </a:rPr>
              <a:t>759</a:t>
            </a:r>
            <a:r>
              <a:rPr dirty="0" sz="1600" spc="-240" b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 b="1">
                <a:solidFill>
                  <a:srgbClr val="FFFFFF"/>
                </a:solidFill>
                <a:latin typeface="Roboto"/>
                <a:cs typeface="Roboto"/>
              </a:rPr>
              <a:t>,</a:t>
            </a:r>
            <a:r>
              <a:rPr dirty="0" sz="1600" spc="320" b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 b="1">
                <a:solidFill>
                  <a:srgbClr val="FFFFFF"/>
                </a:solidFill>
                <a:latin typeface="Roboto"/>
                <a:cs typeface="Roboto"/>
              </a:rPr>
              <a:t>7</a:t>
            </a:r>
            <a:r>
              <a:rPr dirty="0" sz="1600" spc="-240" b="1">
                <a:solidFill>
                  <a:srgbClr val="FFFFFF"/>
                </a:solidFill>
                <a:latin typeface="Roboto"/>
                <a:cs typeface="Roboto"/>
              </a:rPr>
              <a:t> </a:t>
            </a:r>
            <a:r>
              <a:rPr dirty="0" sz="1600" spc="110" b="1">
                <a:solidFill>
                  <a:srgbClr val="FFFFFF"/>
                </a:solidFill>
                <a:latin typeface="Roboto"/>
                <a:cs typeface="Roboto"/>
              </a:rPr>
              <a:t>&lt;9 </a:t>
            </a:r>
            <a:endParaRPr sz="1600">
              <a:latin typeface="Roboto"/>
              <a:cs typeface="Roboto"/>
            </a:endParaRPr>
          </a:p>
        </p:txBody>
      </p:sp>
      <p:pic>
        <p:nvPicPr>
          <p:cNvPr id="17" name="object 17" descr="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956713" y="9531912"/>
            <a:ext cx="756732" cy="727626"/>
          </a:xfrm>
          <a:prstGeom prst="rect">
            <a:avLst/>
          </a:prstGeom>
        </p:spPr>
      </p:pic>
      <p:sp>
        <p:nvSpPr>
          <p:cNvPr id="18" name="object 18" descr=""/>
          <p:cNvSpPr txBox="1"/>
          <p:nvPr/>
        </p:nvSpPr>
        <p:spPr>
          <a:xfrm>
            <a:off x="18928401" y="9957009"/>
            <a:ext cx="152400" cy="28130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ts val="2035"/>
              </a:lnSpc>
            </a:pPr>
            <a:r>
              <a:rPr dirty="0" sz="1700" spc="-80">
                <a:solidFill>
                  <a:srgbClr val="FFFFFF"/>
                </a:solidFill>
                <a:latin typeface="Roboto"/>
                <a:cs typeface="Roboto"/>
              </a:rPr>
              <a:t>C</a:t>
            </a:r>
            <a:endParaRPr sz="1700">
              <a:latin typeface="Roboto"/>
              <a:cs typeface="Roboto"/>
            </a:endParaRPr>
          </a:p>
        </p:txBody>
      </p:sp>
      <p:sp>
        <p:nvSpPr>
          <p:cNvPr id="19" name="object 19" descr="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698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55"/>
              </a:spcBef>
            </a:pPr>
            <a:r>
              <a:rPr dirty="0"/>
              <a:t>©2023</a:t>
            </a:r>
            <a:r>
              <a:rPr dirty="0" spc="290"/>
              <a:t> </a:t>
            </a:r>
            <a:r>
              <a:rPr dirty="0"/>
              <a:t>Proprietary</a:t>
            </a:r>
            <a:r>
              <a:rPr dirty="0" spc="290"/>
              <a:t> </a:t>
            </a:r>
            <a:r>
              <a:rPr dirty="0"/>
              <a:t>and</a:t>
            </a:r>
            <a:r>
              <a:rPr dirty="0" spc="295"/>
              <a:t> </a:t>
            </a:r>
            <a:r>
              <a:rPr dirty="0"/>
              <a:t>Confidential.</a:t>
            </a:r>
            <a:r>
              <a:rPr dirty="0" spc="290"/>
              <a:t> </a:t>
            </a:r>
            <a:r>
              <a:rPr dirty="0"/>
              <a:t>All</a:t>
            </a:r>
            <a:r>
              <a:rPr dirty="0" spc="295"/>
              <a:t> </a:t>
            </a:r>
            <a:r>
              <a:rPr dirty="0"/>
              <a:t>Rights</a:t>
            </a:r>
            <a:r>
              <a:rPr dirty="0" spc="290"/>
              <a:t> </a:t>
            </a:r>
            <a:r>
              <a:rPr dirty="0" spc="-10"/>
              <a:t>Reserved.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738425" y="0"/>
            <a:ext cx="5821045" cy="10478135"/>
            <a:chOff x="738425" y="0"/>
            <a:chExt cx="5821045" cy="10478135"/>
          </a:xfrm>
        </p:grpSpPr>
        <p:sp>
          <p:nvSpPr>
            <p:cNvPr id="3" name="object 3" descr=""/>
            <p:cNvSpPr/>
            <p:nvPr/>
          </p:nvSpPr>
          <p:spPr>
            <a:xfrm>
              <a:off x="738425" y="0"/>
              <a:ext cx="5821045" cy="10478135"/>
            </a:xfrm>
            <a:custGeom>
              <a:avLst/>
              <a:gdLst/>
              <a:ahLst/>
              <a:cxnLst/>
              <a:rect l="l" t="t" r="r" b="b"/>
              <a:pathLst>
                <a:path w="5821045" h="10478135">
                  <a:moveTo>
                    <a:pt x="5821015" y="0"/>
                  </a:moveTo>
                  <a:lnTo>
                    <a:pt x="0" y="0"/>
                  </a:lnTo>
                  <a:lnTo>
                    <a:pt x="0" y="10477827"/>
                  </a:lnTo>
                  <a:lnTo>
                    <a:pt x="5821015" y="10477827"/>
                  </a:lnTo>
                  <a:lnTo>
                    <a:pt x="5821015" y="0"/>
                  </a:lnTo>
                  <a:close/>
                </a:path>
              </a:pathLst>
            </a:custGeom>
            <a:solidFill>
              <a:srgbClr val="EDF1EB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" name="object 4" descr=""/>
            <p:cNvSpPr/>
            <p:nvPr/>
          </p:nvSpPr>
          <p:spPr>
            <a:xfrm>
              <a:off x="1466052" y="6254230"/>
              <a:ext cx="582295" cy="58419"/>
            </a:xfrm>
            <a:custGeom>
              <a:avLst/>
              <a:gdLst/>
              <a:ahLst/>
              <a:cxnLst/>
              <a:rect l="l" t="t" r="r" b="b"/>
              <a:pathLst>
                <a:path w="582294" h="58420">
                  <a:moveTo>
                    <a:pt x="582101" y="0"/>
                  </a:moveTo>
                  <a:lnTo>
                    <a:pt x="0" y="0"/>
                  </a:lnTo>
                  <a:lnTo>
                    <a:pt x="0" y="58210"/>
                  </a:lnTo>
                  <a:lnTo>
                    <a:pt x="582101" y="58210"/>
                  </a:lnTo>
                  <a:lnTo>
                    <a:pt x="582101" y="0"/>
                  </a:lnTo>
                  <a:close/>
                </a:path>
              </a:pathLst>
            </a:custGeom>
            <a:solidFill>
              <a:srgbClr val="C31919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5" name="object 5" descr=""/>
          <p:cNvSpPr txBox="1"/>
          <p:nvPr/>
        </p:nvSpPr>
        <p:spPr>
          <a:xfrm>
            <a:off x="1453352" y="5131621"/>
            <a:ext cx="2753995" cy="81153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5150">
                <a:solidFill>
                  <a:srgbClr val="181818"/>
                </a:solidFill>
                <a:latin typeface="Book Antiqua"/>
                <a:cs typeface="Book Antiqua"/>
              </a:rPr>
              <a:t>El</a:t>
            </a:r>
            <a:r>
              <a:rPr dirty="0" sz="5150" spc="-70">
                <a:solidFill>
                  <a:srgbClr val="181818"/>
                </a:solidFill>
                <a:latin typeface="Book Antiqua"/>
                <a:cs typeface="Book Antiqua"/>
              </a:rPr>
              <a:t> </a:t>
            </a:r>
            <a:r>
              <a:rPr dirty="0" sz="5150" spc="-10">
                <a:solidFill>
                  <a:srgbClr val="181818"/>
                </a:solidFill>
                <a:latin typeface="Book Antiqua"/>
                <a:cs typeface="Book Antiqua"/>
              </a:rPr>
              <a:t>Pagaré</a:t>
            </a:r>
            <a:endParaRPr sz="5150">
              <a:latin typeface="Book Antiqua"/>
              <a:cs typeface="Book Antiqua"/>
            </a:endParaRPr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1453352" y="4534967"/>
            <a:ext cx="3533140" cy="462280"/>
          </a:xfrm>
          <a:prstGeom prst="rect"/>
        </p:spPr>
        <p:txBody>
          <a:bodyPr wrap="square" lIns="0" tIns="1460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dirty="0"/>
              <a:t>Elementos</a:t>
            </a:r>
            <a:r>
              <a:rPr dirty="0" spc="320"/>
              <a:t> </a:t>
            </a:r>
            <a:r>
              <a:rPr dirty="0" spc="-10"/>
              <a:t>Esenciales</a:t>
            </a:r>
          </a:p>
        </p:txBody>
      </p:sp>
      <p:pic>
        <p:nvPicPr>
          <p:cNvPr id="7" name="object 7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956713" y="9531912"/>
            <a:ext cx="756732" cy="727626"/>
          </a:xfrm>
          <a:prstGeom prst="rect">
            <a:avLst/>
          </a:prstGeom>
        </p:spPr>
      </p:pic>
      <p:grpSp>
        <p:nvGrpSpPr>
          <p:cNvPr id="8" name="object 8" descr=""/>
          <p:cNvGrpSpPr/>
          <p:nvPr/>
        </p:nvGrpSpPr>
        <p:grpSpPr>
          <a:xfrm>
            <a:off x="8349402" y="3376189"/>
            <a:ext cx="9264015" cy="3361690"/>
            <a:chOff x="8349402" y="3376189"/>
            <a:chExt cx="9264015" cy="3361690"/>
          </a:xfrm>
        </p:grpSpPr>
        <p:sp>
          <p:nvSpPr>
            <p:cNvPr id="9" name="object 9" descr=""/>
            <p:cNvSpPr/>
            <p:nvPr/>
          </p:nvSpPr>
          <p:spPr>
            <a:xfrm>
              <a:off x="8349402" y="3376189"/>
              <a:ext cx="9264015" cy="3361690"/>
            </a:xfrm>
            <a:custGeom>
              <a:avLst/>
              <a:gdLst/>
              <a:ahLst/>
              <a:cxnLst/>
              <a:rect l="l" t="t" r="r" b="b"/>
              <a:pathLst>
                <a:path w="9264015" h="3361690">
                  <a:moveTo>
                    <a:pt x="9263565" y="0"/>
                  </a:moveTo>
                  <a:lnTo>
                    <a:pt x="0" y="0"/>
                  </a:lnTo>
                  <a:lnTo>
                    <a:pt x="0" y="3361635"/>
                  </a:lnTo>
                  <a:lnTo>
                    <a:pt x="9263565" y="3361635"/>
                  </a:lnTo>
                  <a:lnTo>
                    <a:pt x="9263565" y="0"/>
                  </a:lnTo>
                  <a:close/>
                </a:path>
              </a:pathLst>
            </a:custGeom>
            <a:solidFill>
              <a:srgbClr val="C31919">
                <a:alpha val="30198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0" name="object 10" descr=""/>
            <p:cNvSpPr/>
            <p:nvPr/>
          </p:nvSpPr>
          <p:spPr>
            <a:xfrm>
              <a:off x="16472940" y="4313310"/>
              <a:ext cx="804545" cy="22225"/>
            </a:xfrm>
            <a:custGeom>
              <a:avLst/>
              <a:gdLst/>
              <a:ahLst/>
              <a:cxnLst/>
              <a:rect l="l" t="t" r="r" b="b"/>
              <a:pathLst>
                <a:path w="804544" h="22225">
                  <a:moveTo>
                    <a:pt x="804080" y="0"/>
                  </a:moveTo>
                  <a:lnTo>
                    <a:pt x="0" y="0"/>
                  </a:lnTo>
                  <a:lnTo>
                    <a:pt x="0" y="21828"/>
                  </a:lnTo>
                  <a:lnTo>
                    <a:pt x="804080" y="21828"/>
                  </a:lnTo>
                  <a:lnTo>
                    <a:pt x="804080" y="0"/>
                  </a:lnTo>
                  <a:close/>
                </a:path>
              </a:pathLst>
            </a:custGeom>
            <a:solidFill>
              <a:srgbClr val="FFFFFF">
                <a:alpha val="79998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1" name="object 11" descr=""/>
            <p:cNvSpPr/>
            <p:nvPr/>
          </p:nvSpPr>
          <p:spPr>
            <a:xfrm>
              <a:off x="16003677" y="4313310"/>
              <a:ext cx="1273810" cy="22225"/>
            </a:xfrm>
            <a:custGeom>
              <a:avLst/>
              <a:gdLst/>
              <a:ahLst/>
              <a:cxnLst/>
              <a:rect l="l" t="t" r="r" b="b"/>
              <a:pathLst>
                <a:path w="1273809" h="22225">
                  <a:moveTo>
                    <a:pt x="400608" y="0"/>
                  </a:moveTo>
                  <a:lnTo>
                    <a:pt x="0" y="0"/>
                  </a:lnTo>
                  <a:lnTo>
                    <a:pt x="0" y="21831"/>
                  </a:lnTo>
                  <a:lnTo>
                    <a:pt x="400608" y="21831"/>
                  </a:lnTo>
                  <a:lnTo>
                    <a:pt x="400608" y="0"/>
                  </a:lnTo>
                  <a:close/>
                </a:path>
                <a:path w="1273809" h="22225">
                  <a:moveTo>
                    <a:pt x="1273340" y="0"/>
                  </a:moveTo>
                  <a:lnTo>
                    <a:pt x="469252" y="0"/>
                  </a:lnTo>
                  <a:lnTo>
                    <a:pt x="469252" y="21831"/>
                  </a:lnTo>
                  <a:lnTo>
                    <a:pt x="1273340" y="21831"/>
                  </a:lnTo>
                  <a:lnTo>
                    <a:pt x="1273340" y="0"/>
                  </a:lnTo>
                  <a:close/>
                </a:path>
              </a:pathLst>
            </a:custGeom>
            <a:solidFill>
              <a:srgbClr val="F3610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2" name="object 12" descr=""/>
            <p:cNvSpPr/>
            <p:nvPr/>
          </p:nvSpPr>
          <p:spPr>
            <a:xfrm>
              <a:off x="10885092" y="4748344"/>
              <a:ext cx="2851150" cy="22225"/>
            </a:xfrm>
            <a:custGeom>
              <a:avLst/>
              <a:gdLst/>
              <a:ahLst/>
              <a:cxnLst/>
              <a:rect l="l" t="t" r="r" b="b"/>
              <a:pathLst>
                <a:path w="2851150" h="22225">
                  <a:moveTo>
                    <a:pt x="2850959" y="0"/>
                  </a:moveTo>
                  <a:lnTo>
                    <a:pt x="0" y="0"/>
                  </a:lnTo>
                  <a:lnTo>
                    <a:pt x="0" y="21829"/>
                  </a:lnTo>
                  <a:lnTo>
                    <a:pt x="2850959" y="21829"/>
                  </a:lnTo>
                  <a:lnTo>
                    <a:pt x="2850959" y="0"/>
                  </a:lnTo>
                  <a:close/>
                </a:path>
              </a:pathLst>
            </a:custGeom>
            <a:solidFill>
              <a:srgbClr val="FFFFFF">
                <a:alpha val="79998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3" name="object 13" descr=""/>
            <p:cNvSpPr/>
            <p:nvPr/>
          </p:nvSpPr>
          <p:spPr>
            <a:xfrm>
              <a:off x="10885081" y="4748349"/>
              <a:ext cx="3958590" cy="22225"/>
            </a:xfrm>
            <a:custGeom>
              <a:avLst/>
              <a:gdLst/>
              <a:ahLst/>
              <a:cxnLst/>
              <a:rect l="l" t="t" r="r" b="b"/>
              <a:pathLst>
                <a:path w="3958590" h="22225">
                  <a:moveTo>
                    <a:pt x="2850959" y="0"/>
                  </a:moveTo>
                  <a:lnTo>
                    <a:pt x="0" y="0"/>
                  </a:lnTo>
                  <a:lnTo>
                    <a:pt x="0" y="21831"/>
                  </a:lnTo>
                  <a:lnTo>
                    <a:pt x="2850959" y="21831"/>
                  </a:lnTo>
                  <a:lnTo>
                    <a:pt x="2850959" y="0"/>
                  </a:lnTo>
                  <a:close/>
                </a:path>
                <a:path w="3958590" h="22225">
                  <a:moveTo>
                    <a:pt x="3958298" y="0"/>
                  </a:moveTo>
                  <a:lnTo>
                    <a:pt x="3004947" y="0"/>
                  </a:lnTo>
                  <a:lnTo>
                    <a:pt x="3004947" y="21831"/>
                  </a:lnTo>
                  <a:lnTo>
                    <a:pt x="3958298" y="21831"/>
                  </a:lnTo>
                  <a:lnTo>
                    <a:pt x="3958298" y="0"/>
                  </a:lnTo>
                  <a:close/>
                </a:path>
              </a:pathLst>
            </a:custGeom>
            <a:solidFill>
              <a:srgbClr val="F3610A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4" name="object 14" descr=""/>
          <p:cNvSpPr txBox="1">
            <a:spLocks noGrp="1"/>
          </p:cNvSpPr>
          <p:nvPr>
            <p:ph type="body" idx="1"/>
          </p:nvPr>
        </p:nvSpPr>
        <p:spPr>
          <a:prstGeom prst="rect"/>
        </p:spPr>
        <p:txBody>
          <a:bodyPr wrap="square" lIns="0" tIns="105410" rIns="0" bIns="0" rtlCol="0" vert="horz">
            <a:spAutoFit/>
          </a:bodyPr>
          <a:lstStyle/>
          <a:p>
            <a:pPr algn="ctr" marL="333375" marR="403225" indent="-6985">
              <a:lnSpc>
                <a:spcPct val="133200"/>
              </a:lnSpc>
              <a:spcBef>
                <a:spcPts val="830"/>
              </a:spcBef>
            </a:pPr>
            <a:r>
              <a:rPr dirty="0" spc="50"/>
              <a:t>Estos</a:t>
            </a:r>
            <a:r>
              <a:rPr dirty="0" spc="225"/>
              <a:t> </a:t>
            </a:r>
            <a:r>
              <a:rPr dirty="0"/>
              <a:t>son</a:t>
            </a:r>
            <a:r>
              <a:rPr dirty="0" spc="240"/>
              <a:t> </a:t>
            </a:r>
            <a:r>
              <a:rPr dirty="0"/>
              <a:t>requisitos</a:t>
            </a:r>
            <a:r>
              <a:rPr dirty="0" spc="235"/>
              <a:t> </a:t>
            </a:r>
            <a:r>
              <a:rPr dirty="0" spc="55"/>
              <a:t>esenciales</a:t>
            </a:r>
            <a:r>
              <a:rPr dirty="0" spc="235"/>
              <a:t> </a:t>
            </a:r>
            <a:r>
              <a:rPr dirty="0"/>
              <a:t>de</a:t>
            </a:r>
            <a:r>
              <a:rPr dirty="0" spc="229"/>
              <a:t> </a:t>
            </a:r>
            <a:r>
              <a:rPr dirty="0" spc="50"/>
              <a:t>negociabilidad,</a:t>
            </a:r>
            <a:r>
              <a:rPr dirty="0" spc="240"/>
              <a:t> </a:t>
            </a:r>
            <a:r>
              <a:rPr dirty="0"/>
              <a:t>"lo</a:t>
            </a:r>
            <a:r>
              <a:rPr dirty="0" spc="240"/>
              <a:t> </a:t>
            </a:r>
            <a:r>
              <a:rPr dirty="0"/>
              <a:t>que</a:t>
            </a:r>
            <a:r>
              <a:rPr dirty="0" spc="235"/>
              <a:t> </a:t>
            </a:r>
            <a:r>
              <a:rPr dirty="0" spc="-10"/>
              <a:t>quiere </a:t>
            </a:r>
            <a:r>
              <a:rPr dirty="0"/>
              <a:t>decir</a:t>
            </a:r>
            <a:r>
              <a:rPr dirty="0" spc="210"/>
              <a:t> </a:t>
            </a:r>
            <a:r>
              <a:rPr dirty="0"/>
              <a:t>que</a:t>
            </a:r>
            <a:r>
              <a:rPr dirty="0" spc="210"/>
              <a:t> </a:t>
            </a:r>
            <a:r>
              <a:rPr dirty="0"/>
              <a:t>si</a:t>
            </a:r>
            <a:r>
              <a:rPr dirty="0" spc="210"/>
              <a:t> </a:t>
            </a:r>
            <a:r>
              <a:rPr dirty="0"/>
              <a:t>un</a:t>
            </a:r>
            <a:r>
              <a:rPr dirty="0" spc="204"/>
              <a:t> </a:t>
            </a:r>
            <a:r>
              <a:rPr dirty="0" spc="50"/>
              <a:t>documento</a:t>
            </a:r>
            <a:r>
              <a:rPr dirty="0" spc="210"/>
              <a:t> </a:t>
            </a:r>
            <a:r>
              <a:rPr dirty="0"/>
              <a:t>no</a:t>
            </a:r>
            <a:r>
              <a:rPr dirty="0" spc="210"/>
              <a:t> </a:t>
            </a:r>
            <a:r>
              <a:rPr dirty="0"/>
              <a:t>los</a:t>
            </a:r>
            <a:r>
              <a:rPr dirty="0" spc="210"/>
              <a:t> </a:t>
            </a:r>
            <a:r>
              <a:rPr dirty="0"/>
              <a:t>incluye</a:t>
            </a:r>
            <a:r>
              <a:rPr dirty="0" spc="215"/>
              <a:t> </a:t>
            </a:r>
            <a:r>
              <a:rPr dirty="0" spc="55"/>
              <a:t>expresamente</a:t>
            </a:r>
            <a:r>
              <a:rPr dirty="0" spc="170"/>
              <a:t> </a:t>
            </a:r>
            <a:r>
              <a:rPr dirty="0" spc="-1205">
                <a:solidFill>
                  <a:srgbClr val="F3610A"/>
                </a:solidFill>
              </a:rPr>
              <a:t>n</a:t>
            </a:r>
            <a:r>
              <a:rPr dirty="0" u="heavy" spc="150">
                <a:solidFill>
                  <a:srgbClr val="F3610A"/>
                </a:solidFill>
                <a:uFill>
                  <a:solidFill>
                    <a:srgbClr val="FFFFFF"/>
                  </a:solidFill>
                </a:uFill>
                <a:latin typeface="Times New Roman"/>
                <a:cs typeface="Times New Roman"/>
              </a:rPr>
              <a:t>  </a:t>
            </a:r>
            <a:r>
              <a:rPr dirty="0">
                <a:solidFill>
                  <a:srgbClr val="F3610A"/>
                </a:solidFill>
              </a:rPr>
              <a:t>o</a:t>
            </a:r>
            <a:r>
              <a:rPr dirty="0" spc="210">
                <a:solidFill>
                  <a:srgbClr val="F3610A"/>
                </a:solidFill>
              </a:rPr>
              <a:t> </a:t>
            </a:r>
            <a:r>
              <a:rPr dirty="0" spc="50">
                <a:solidFill>
                  <a:srgbClr val="F3610A"/>
                </a:solidFill>
              </a:rPr>
              <a:t>puede </a:t>
            </a:r>
            <a:r>
              <a:rPr dirty="0">
                <a:solidFill>
                  <a:srgbClr val="F3610A"/>
                </a:solidFill>
              </a:rPr>
              <a:t>ser</a:t>
            </a:r>
            <a:r>
              <a:rPr dirty="0" spc="370">
                <a:solidFill>
                  <a:srgbClr val="F3610A"/>
                </a:solidFill>
              </a:rPr>
              <a:t> </a:t>
            </a:r>
            <a:r>
              <a:rPr dirty="0">
                <a:solidFill>
                  <a:srgbClr val="F3610A"/>
                </a:solidFill>
              </a:rPr>
              <a:t>un</a:t>
            </a:r>
            <a:r>
              <a:rPr dirty="0" spc="360">
                <a:solidFill>
                  <a:srgbClr val="F3610A"/>
                </a:solidFill>
              </a:rPr>
              <a:t> </a:t>
            </a:r>
            <a:r>
              <a:rPr dirty="0">
                <a:solidFill>
                  <a:srgbClr val="F3610A"/>
                </a:solidFill>
              </a:rPr>
              <a:t>instrumento</a:t>
            </a:r>
            <a:r>
              <a:rPr dirty="0" spc="360">
                <a:solidFill>
                  <a:srgbClr val="F3610A"/>
                </a:solidFill>
              </a:rPr>
              <a:t> </a:t>
            </a:r>
            <a:r>
              <a:rPr dirty="0">
                <a:solidFill>
                  <a:srgbClr val="F3610A"/>
                </a:solidFill>
              </a:rPr>
              <a:t>neg</a:t>
            </a:r>
            <a:r>
              <a:rPr dirty="0" u="heavy" spc="-455">
                <a:uFill>
                  <a:solidFill>
                    <a:srgbClr val="FFFFFF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spc="-10">
                <a:solidFill>
                  <a:srgbClr val="F3610A"/>
                </a:solidFill>
              </a:rPr>
              <a:t>ociable</a:t>
            </a:r>
            <a:r>
              <a:rPr dirty="0" spc="-10"/>
              <a:t>."</a:t>
            </a:r>
          </a:p>
          <a:p>
            <a:pPr algn="ctr" marR="84455">
              <a:lnSpc>
                <a:spcPct val="100000"/>
              </a:lnSpc>
              <a:spcBef>
                <a:spcPts val="1465"/>
              </a:spcBef>
            </a:pPr>
            <a:r>
              <a:rPr dirty="0" sz="1600" spc="140" b="1">
                <a:latin typeface="Roboto"/>
                <a:cs typeface="Roboto"/>
              </a:rPr>
              <a:t>HAWKLAND</a:t>
            </a:r>
            <a:r>
              <a:rPr dirty="0" sz="1600" spc="345" b="1">
                <a:latin typeface="Roboto"/>
                <a:cs typeface="Roboto"/>
              </a:rPr>
              <a:t> </a:t>
            </a:r>
            <a:r>
              <a:rPr dirty="0" sz="1600" b="1">
                <a:latin typeface="Roboto"/>
                <a:cs typeface="Roboto"/>
              </a:rPr>
              <a:t>&amp;</a:t>
            </a:r>
            <a:r>
              <a:rPr dirty="0" sz="1600" spc="345" b="1">
                <a:latin typeface="Roboto"/>
                <a:cs typeface="Roboto"/>
              </a:rPr>
              <a:t> </a:t>
            </a:r>
            <a:r>
              <a:rPr dirty="0" sz="1600" spc="140" b="1">
                <a:latin typeface="Roboto"/>
                <a:cs typeface="Roboto"/>
              </a:rPr>
              <a:t>LAWRENCE,</a:t>
            </a:r>
            <a:r>
              <a:rPr dirty="0" sz="1600" spc="345" b="1">
                <a:latin typeface="Roboto"/>
                <a:cs typeface="Roboto"/>
              </a:rPr>
              <a:t> </a:t>
            </a:r>
            <a:r>
              <a:rPr dirty="0" sz="1600" spc="140" b="1">
                <a:latin typeface="Roboto"/>
                <a:cs typeface="Roboto"/>
              </a:rPr>
              <a:t>HAWKLAND</a:t>
            </a:r>
            <a:r>
              <a:rPr dirty="0" sz="1600" spc="345" b="1">
                <a:latin typeface="Roboto"/>
                <a:cs typeface="Roboto"/>
              </a:rPr>
              <a:t> </a:t>
            </a:r>
            <a:r>
              <a:rPr dirty="0" sz="1600" spc="114" b="1">
                <a:latin typeface="Roboto"/>
                <a:cs typeface="Roboto"/>
              </a:rPr>
              <a:t>UNIFORM</a:t>
            </a:r>
            <a:endParaRPr sz="1600">
              <a:latin typeface="Roboto"/>
              <a:cs typeface="Roboto"/>
            </a:endParaRPr>
          </a:p>
          <a:p>
            <a:pPr algn="ctr" marL="1516380" marR="1532255">
              <a:lnSpc>
                <a:spcPct val="113399"/>
              </a:lnSpc>
            </a:pPr>
            <a:r>
              <a:rPr dirty="0" sz="1600" spc="155" b="1">
                <a:latin typeface="Roboto"/>
                <a:cs typeface="Roboto"/>
              </a:rPr>
              <a:t>COMMERCIAL</a:t>
            </a:r>
            <a:r>
              <a:rPr dirty="0" sz="1600" spc="320" b="1">
                <a:latin typeface="Roboto"/>
                <a:cs typeface="Roboto"/>
              </a:rPr>
              <a:t> </a:t>
            </a:r>
            <a:r>
              <a:rPr dirty="0" sz="1600" spc="120" b="1">
                <a:latin typeface="Roboto"/>
                <a:cs typeface="Roboto"/>
              </a:rPr>
              <a:t>CODE</a:t>
            </a:r>
            <a:r>
              <a:rPr dirty="0" sz="1600" spc="320" b="1">
                <a:latin typeface="Roboto"/>
                <a:cs typeface="Roboto"/>
              </a:rPr>
              <a:t> </a:t>
            </a:r>
            <a:r>
              <a:rPr dirty="0" sz="1600" spc="130" b="1">
                <a:latin typeface="Roboto"/>
                <a:cs typeface="Roboto"/>
              </a:rPr>
              <a:t>SERIES,</a:t>
            </a:r>
            <a:r>
              <a:rPr dirty="0" sz="1600" spc="320" b="1">
                <a:latin typeface="Roboto"/>
                <a:cs typeface="Roboto"/>
              </a:rPr>
              <a:t> </a:t>
            </a:r>
            <a:r>
              <a:rPr dirty="0" sz="1600" spc="155" b="1">
                <a:latin typeface="Roboto"/>
                <a:cs typeface="Roboto"/>
              </a:rPr>
              <a:t>CALLAGHAN,</a:t>
            </a:r>
            <a:r>
              <a:rPr dirty="0" sz="1600" spc="320" b="1">
                <a:latin typeface="Roboto"/>
                <a:cs typeface="Roboto"/>
              </a:rPr>
              <a:t> </a:t>
            </a:r>
            <a:r>
              <a:rPr dirty="0" sz="1600" spc="114" b="1">
                <a:latin typeface="Roboto"/>
                <a:cs typeface="Roboto"/>
              </a:rPr>
              <a:t>1999</a:t>
            </a:r>
            <a:r>
              <a:rPr dirty="0" sz="1600" spc="-235" b="1">
                <a:latin typeface="Roboto"/>
                <a:cs typeface="Roboto"/>
              </a:rPr>
              <a:t> </a:t>
            </a:r>
            <a:r>
              <a:rPr dirty="0" sz="1600" b="1">
                <a:latin typeface="Roboto"/>
                <a:cs typeface="Roboto"/>
              </a:rPr>
              <a:t>,</a:t>
            </a:r>
            <a:r>
              <a:rPr dirty="0" sz="1600" spc="320" b="1">
                <a:latin typeface="Roboto"/>
                <a:cs typeface="Roboto"/>
              </a:rPr>
              <a:t> </a:t>
            </a:r>
            <a:r>
              <a:rPr dirty="0" sz="1600" spc="125" b="1">
                <a:latin typeface="Roboto"/>
                <a:cs typeface="Roboto"/>
              </a:rPr>
              <a:t>SEC.</a:t>
            </a:r>
            <a:r>
              <a:rPr dirty="0" sz="1600" spc="320" b="1">
                <a:latin typeface="Roboto"/>
                <a:cs typeface="Roboto"/>
              </a:rPr>
              <a:t> </a:t>
            </a:r>
            <a:r>
              <a:rPr dirty="0" sz="1600" b="1">
                <a:latin typeface="Roboto"/>
                <a:cs typeface="Roboto"/>
              </a:rPr>
              <a:t>3</a:t>
            </a:r>
            <a:r>
              <a:rPr dirty="0" sz="1600" spc="-240" b="1">
                <a:latin typeface="Roboto"/>
                <a:cs typeface="Roboto"/>
              </a:rPr>
              <a:t> </a:t>
            </a:r>
            <a:r>
              <a:rPr dirty="0" sz="1600" spc="-50" b="1">
                <a:latin typeface="Roboto"/>
                <a:cs typeface="Roboto"/>
              </a:rPr>
              <a:t>- </a:t>
            </a:r>
            <a:r>
              <a:rPr dirty="0" sz="1600" spc="120" b="1">
                <a:latin typeface="Roboto"/>
                <a:cs typeface="Roboto"/>
              </a:rPr>
              <a:t>104:</a:t>
            </a:r>
            <a:r>
              <a:rPr dirty="0" sz="1600" spc="-240" b="1">
                <a:latin typeface="Roboto"/>
                <a:cs typeface="Roboto"/>
              </a:rPr>
              <a:t> </a:t>
            </a:r>
            <a:r>
              <a:rPr dirty="0" sz="1600" spc="45" b="1">
                <a:latin typeface="Roboto"/>
                <a:cs typeface="Roboto"/>
              </a:rPr>
              <a:t>=.</a:t>
            </a:r>
            <a:endParaRPr sz="1600">
              <a:latin typeface="Roboto"/>
              <a:cs typeface="Roboto"/>
            </a:endParaRPr>
          </a:p>
          <a:p>
            <a:pPr algn="ctr" marL="2105660" marR="2131695">
              <a:lnSpc>
                <a:spcPct val="113399"/>
              </a:lnSpc>
              <a:spcBef>
                <a:spcPts val="1260"/>
              </a:spcBef>
            </a:pPr>
            <a:r>
              <a:rPr dirty="0" sz="1600" spc="160" b="1">
                <a:latin typeface="Roboto"/>
                <a:cs typeface="Roboto"/>
              </a:rPr>
              <a:t>GARCÍA</a:t>
            </a:r>
            <a:r>
              <a:rPr dirty="0" sz="1600" spc="325" b="1">
                <a:latin typeface="Roboto"/>
                <a:cs typeface="Roboto"/>
              </a:rPr>
              <a:t> </a:t>
            </a:r>
            <a:r>
              <a:rPr dirty="0" sz="1600" spc="145" b="1">
                <a:latin typeface="Roboto"/>
                <a:cs typeface="Roboto"/>
              </a:rPr>
              <a:t>SANTOS</a:t>
            </a:r>
            <a:r>
              <a:rPr dirty="0" sz="1600" spc="325" b="1">
                <a:latin typeface="Roboto"/>
                <a:cs typeface="Roboto"/>
              </a:rPr>
              <a:t> </a:t>
            </a:r>
            <a:r>
              <a:rPr dirty="0" sz="1600" b="1">
                <a:latin typeface="Roboto"/>
                <a:cs typeface="Roboto"/>
              </a:rPr>
              <a:t>V.</a:t>
            </a:r>
            <a:r>
              <a:rPr dirty="0" sz="1600" spc="325" b="1">
                <a:latin typeface="Roboto"/>
                <a:cs typeface="Roboto"/>
              </a:rPr>
              <a:t> </a:t>
            </a:r>
            <a:r>
              <a:rPr dirty="0" sz="1600" spc="145" b="1">
                <a:latin typeface="Roboto"/>
                <a:cs typeface="Roboto"/>
              </a:rPr>
              <a:t>BANCO</a:t>
            </a:r>
            <a:r>
              <a:rPr dirty="0" sz="1600" spc="325" b="1">
                <a:latin typeface="Roboto"/>
                <a:cs typeface="Roboto"/>
              </a:rPr>
              <a:t> </a:t>
            </a:r>
            <a:r>
              <a:rPr dirty="0" sz="1600" spc="140" b="1">
                <a:latin typeface="Roboto"/>
                <a:cs typeface="Roboto"/>
              </a:rPr>
              <a:t>POPULAR</a:t>
            </a:r>
            <a:r>
              <a:rPr dirty="0" sz="1600" spc="325" b="1">
                <a:latin typeface="Roboto"/>
                <a:cs typeface="Roboto"/>
              </a:rPr>
              <a:t> </a:t>
            </a:r>
            <a:r>
              <a:rPr dirty="0" sz="1600" spc="70" b="1">
                <a:latin typeface="Roboto"/>
                <a:cs typeface="Roboto"/>
              </a:rPr>
              <a:t>DE</a:t>
            </a:r>
            <a:r>
              <a:rPr dirty="0" sz="1600" spc="325" b="1">
                <a:latin typeface="Roboto"/>
                <a:cs typeface="Roboto"/>
              </a:rPr>
              <a:t> </a:t>
            </a:r>
            <a:r>
              <a:rPr dirty="0" sz="1600" spc="-80" b="1">
                <a:latin typeface="Roboto"/>
                <a:cs typeface="Roboto"/>
              </a:rPr>
              <a:t>P.</a:t>
            </a:r>
            <a:r>
              <a:rPr dirty="0" sz="1600" spc="-240" b="1">
                <a:latin typeface="Roboto"/>
                <a:cs typeface="Roboto"/>
              </a:rPr>
              <a:t> </a:t>
            </a:r>
            <a:r>
              <a:rPr dirty="0" sz="1600" spc="70" b="1">
                <a:latin typeface="Roboto"/>
                <a:cs typeface="Roboto"/>
              </a:rPr>
              <a:t>R., </a:t>
            </a:r>
            <a:r>
              <a:rPr dirty="0" sz="1600" spc="120" b="1">
                <a:latin typeface="Roboto"/>
                <a:cs typeface="Roboto"/>
              </a:rPr>
              <a:t>2007</a:t>
            </a:r>
            <a:r>
              <a:rPr dirty="0" sz="1600" spc="320" b="1">
                <a:latin typeface="Roboto"/>
                <a:cs typeface="Roboto"/>
              </a:rPr>
              <a:t> </a:t>
            </a:r>
            <a:r>
              <a:rPr dirty="0" sz="1600" spc="130" b="1">
                <a:latin typeface="Roboto"/>
                <a:cs typeface="Roboto"/>
              </a:rPr>
              <a:t>TSPR</a:t>
            </a:r>
            <a:r>
              <a:rPr dirty="0" sz="1600" spc="320" b="1">
                <a:latin typeface="Roboto"/>
                <a:cs typeface="Roboto"/>
              </a:rPr>
              <a:t> </a:t>
            </a:r>
            <a:r>
              <a:rPr dirty="0" sz="1600" spc="110" b="1">
                <a:latin typeface="Roboto"/>
                <a:cs typeface="Roboto"/>
              </a:rPr>
              <a:t>221,</a:t>
            </a:r>
            <a:r>
              <a:rPr dirty="0" sz="1600" spc="325" b="1">
                <a:latin typeface="Roboto"/>
                <a:cs typeface="Roboto"/>
              </a:rPr>
              <a:t> </a:t>
            </a:r>
            <a:r>
              <a:rPr dirty="0" sz="1600" spc="105" b="1">
                <a:latin typeface="Roboto"/>
                <a:cs typeface="Roboto"/>
              </a:rPr>
              <a:t>172</a:t>
            </a:r>
            <a:r>
              <a:rPr dirty="0" sz="1600" spc="320" b="1">
                <a:latin typeface="Roboto"/>
                <a:cs typeface="Roboto"/>
              </a:rPr>
              <a:t> </a:t>
            </a:r>
            <a:r>
              <a:rPr dirty="0" sz="1600" b="1">
                <a:latin typeface="Roboto"/>
                <a:cs typeface="Roboto"/>
              </a:rPr>
              <a:t>P.R</a:t>
            </a:r>
            <a:r>
              <a:rPr dirty="0" sz="1600" spc="-240" b="1">
                <a:latin typeface="Roboto"/>
                <a:cs typeface="Roboto"/>
              </a:rPr>
              <a:t> </a:t>
            </a:r>
            <a:r>
              <a:rPr dirty="0" sz="1600" b="1">
                <a:latin typeface="Roboto"/>
                <a:cs typeface="Roboto"/>
              </a:rPr>
              <a:t>.</a:t>
            </a:r>
            <a:r>
              <a:rPr dirty="0" sz="1600" spc="325" b="1">
                <a:latin typeface="Roboto"/>
                <a:cs typeface="Roboto"/>
              </a:rPr>
              <a:t> </a:t>
            </a:r>
            <a:r>
              <a:rPr dirty="0" sz="1600" spc="120" b="1">
                <a:latin typeface="Roboto"/>
                <a:cs typeface="Roboto"/>
              </a:rPr>
              <a:t>DEC.</a:t>
            </a:r>
            <a:r>
              <a:rPr dirty="0" sz="1600" spc="320" b="1">
                <a:latin typeface="Roboto"/>
                <a:cs typeface="Roboto"/>
              </a:rPr>
              <a:t> </a:t>
            </a:r>
            <a:r>
              <a:rPr dirty="0" sz="1600" spc="110" b="1">
                <a:latin typeface="Roboto"/>
                <a:cs typeface="Roboto"/>
              </a:rPr>
              <a:t>759,</a:t>
            </a:r>
            <a:r>
              <a:rPr dirty="0" sz="1600" spc="320" b="1">
                <a:latin typeface="Roboto"/>
                <a:cs typeface="Roboto"/>
              </a:rPr>
              <a:t> </a:t>
            </a:r>
            <a:r>
              <a:rPr dirty="0" sz="1600" spc="80" b="1">
                <a:latin typeface="Roboto"/>
                <a:cs typeface="Roboto"/>
              </a:rPr>
              <a:t>7=</a:t>
            </a:r>
            <a:r>
              <a:rPr dirty="0" sz="1600" spc="-235" b="1">
                <a:latin typeface="Roboto"/>
                <a:cs typeface="Roboto"/>
              </a:rPr>
              <a:t> </a:t>
            </a:r>
            <a:r>
              <a:rPr dirty="0" sz="1600" spc="-50" b="1">
                <a:latin typeface="Roboto"/>
                <a:cs typeface="Roboto"/>
              </a:rPr>
              <a:t>9</a:t>
            </a:r>
            <a:endParaRPr sz="1600">
              <a:latin typeface="Roboto"/>
              <a:cs typeface="Roboto"/>
            </a:endParaRPr>
          </a:p>
        </p:txBody>
      </p:sp>
      <p:sp>
        <p:nvSpPr>
          <p:cNvPr id="15" name="object 15" descr=""/>
          <p:cNvSpPr txBox="1"/>
          <p:nvPr/>
        </p:nvSpPr>
        <p:spPr>
          <a:xfrm>
            <a:off x="18932666" y="9957009"/>
            <a:ext cx="148590" cy="28130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ts val="2035"/>
              </a:lnSpc>
            </a:pPr>
            <a:r>
              <a:rPr dirty="0" sz="1700" spc="5">
                <a:solidFill>
                  <a:srgbClr val="FFFFFF"/>
                </a:solidFill>
                <a:latin typeface="Roboto"/>
                <a:cs typeface="Roboto"/>
              </a:rPr>
              <a:t>9</a:t>
            </a:r>
            <a:endParaRPr sz="1700">
              <a:latin typeface="Roboto"/>
              <a:cs typeface="Roboto"/>
            </a:endParaRPr>
          </a:p>
        </p:txBody>
      </p:sp>
      <p:sp>
        <p:nvSpPr>
          <p:cNvPr id="16" name="object 16" descr="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698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55"/>
              </a:spcBef>
            </a:pPr>
            <a:r>
              <a:rPr dirty="0"/>
              <a:t>©2023</a:t>
            </a:r>
            <a:r>
              <a:rPr dirty="0" spc="290"/>
              <a:t> </a:t>
            </a:r>
            <a:r>
              <a:rPr dirty="0"/>
              <a:t>Proprietary</a:t>
            </a:r>
            <a:r>
              <a:rPr dirty="0" spc="290"/>
              <a:t> </a:t>
            </a:r>
            <a:r>
              <a:rPr dirty="0"/>
              <a:t>and</a:t>
            </a:r>
            <a:r>
              <a:rPr dirty="0" spc="295"/>
              <a:t> </a:t>
            </a:r>
            <a:r>
              <a:rPr dirty="0"/>
              <a:t>Confidential.</a:t>
            </a:r>
            <a:r>
              <a:rPr dirty="0" spc="290"/>
              <a:t> </a:t>
            </a:r>
            <a:r>
              <a:rPr dirty="0"/>
              <a:t>All</a:t>
            </a:r>
            <a:r>
              <a:rPr dirty="0" spc="295"/>
              <a:t> </a:t>
            </a:r>
            <a:r>
              <a:rPr dirty="0"/>
              <a:t>Rights</a:t>
            </a:r>
            <a:r>
              <a:rPr dirty="0" spc="290"/>
              <a:t> </a:t>
            </a:r>
            <a:r>
              <a:rPr dirty="0" spc="-10"/>
              <a:t>Reserved.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11A9E2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Microsoft Office PowerPoint</Application>
  <PresentationFormat>On-screen Show (4:3)</PresentationFormat>
  <ScaleCrop>false</ScaleCrop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2023-05-30T18:25:13Z</dcterms:created>
  <dcterms:modified xsi:type="dcterms:W3CDTF">2023-05-30T18:25:13Z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2023-05-30T00:00:00Z</vt:filetime>
  </property>
  <property fmtid="{D5CDD505-2E9C-101B-9397-08002B2CF9AE}" pid="3" name="LastSaved">
    <vt:filetime>2023-05-30T00:00:00Z</vt:filetime>
  </property>
  <property fmtid="{D5CDD505-2E9C-101B-9397-08002B2CF9AE}" pid="4" name="Producer">
    <vt:lpwstr>macOS Versión 13.4 (Fase 22F66) Quartz PDFContext</vt:lpwstr>
  </property>
</Properties>
</file>