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4" r:id="rId8"/>
    <p:sldId id="265" r:id="rId9"/>
    <p:sldId id="262" r:id="rId10"/>
    <p:sldId id="263" r:id="rId11"/>
    <p:sldId id="266" r:id="rId12"/>
    <p:sldId id="267" r:id="rId13"/>
    <p:sldId id="268" r:id="rId14"/>
    <p:sldId id="269" r:id="rId15"/>
    <p:sldId id="270" r:id="rId16"/>
    <p:sldId id="271" r:id="rId17"/>
    <p:sldId id="273" r:id="rId18"/>
    <p:sldId id="272"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V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28" d="100"/>
          <a:sy n="128" d="100"/>
        </p:scale>
        <p:origin x="5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is Daniel Nina" userId="79efd719c2a76ac1" providerId="LiveId" clId="{714E3122-4841-4C4F-A803-9BA9987146BC}"/>
    <pc:docChg chg="modSld">
      <pc:chgData name="Francis Daniel Nina" userId="79efd719c2a76ac1" providerId="LiveId" clId="{714E3122-4841-4C4F-A803-9BA9987146BC}" dt="2020-10-08T00:22:49.569" v="2" actId="1036"/>
      <pc:docMkLst>
        <pc:docMk/>
      </pc:docMkLst>
      <pc:sldChg chg="modSp mod">
        <pc:chgData name="Francis Daniel Nina" userId="79efd719c2a76ac1" providerId="LiveId" clId="{714E3122-4841-4C4F-A803-9BA9987146BC}" dt="2020-10-08T00:14:33.703" v="1" actId="1036"/>
        <pc:sldMkLst>
          <pc:docMk/>
          <pc:sldMk cId="2285515867" sldId="271"/>
        </pc:sldMkLst>
        <pc:spChg chg="mod">
          <ac:chgData name="Francis Daniel Nina" userId="79efd719c2a76ac1" providerId="LiveId" clId="{714E3122-4841-4C4F-A803-9BA9987146BC}" dt="2020-10-08T00:14:33.703" v="1" actId="1036"/>
          <ac:spMkLst>
            <pc:docMk/>
            <pc:sldMk cId="2285515867" sldId="271"/>
            <ac:spMk id="3" creationId="{A15D90C8-739C-4A66-895A-E61FED0F79E7}"/>
          </ac:spMkLst>
        </pc:spChg>
      </pc:sldChg>
      <pc:sldChg chg="modSp mod">
        <pc:chgData name="Francis Daniel Nina" userId="79efd719c2a76ac1" providerId="LiveId" clId="{714E3122-4841-4C4F-A803-9BA9987146BC}" dt="2020-10-08T00:22:49.569" v="2" actId="1036"/>
        <pc:sldMkLst>
          <pc:docMk/>
          <pc:sldMk cId="2914601025" sldId="277"/>
        </pc:sldMkLst>
        <pc:spChg chg="mod">
          <ac:chgData name="Francis Daniel Nina" userId="79efd719c2a76ac1" providerId="LiveId" clId="{714E3122-4841-4C4F-A803-9BA9987146BC}" dt="2020-10-08T00:22:49.569" v="2" actId="1036"/>
          <ac:spMkLst>
            <pc:docMk/>
            <pc:sldMk cId="2914601025" sldId="277"/>
            <ac:spMk id="2" creationId="{22F49575-4AA9-4AEC-BD3E-1F81FF5801D1}"/>
          </ac:spMkLst>
        </pc:spChg>
      </pc:sldChg>
    </pc:docChg>
  </pc:docChgLst>
  <pc:docChgLst>
    <pc:chgData name="Francis Daniel Nina" userId="79efd719c2a76ac1" providerId="LiveId" clId="{C7D4A4EB-E86B-44A3-A439-53EE39BB3AF2}"/>
    <pc:docChg chg="undo custSel mod addSld delSld modSld sldOrd">
      <pc:chgData name="Francis Daniel Nina" userId="79efd719c2a76ac1" providerId="LiveId" clId="{C7D4A4EB-E86B-44A3-A439-53EE39BB3AF2}" dt="2020-09-01T10:34:05.080" v="5030" actId="20577"/>
      <pc:docMkLst>
        <pc:docMk/>
      </pc:docMkLst>
      <pc:sldChg chg="addSp modSp mod modMedia setBg">
        <pc:chgData name="Francis Daniel Nina" userId="79efd719c2a76ac1" providerId="LiveId" clId="{C7D4A4EB-E86B-44A3-A439-53EE39BB3AF2}" dt="2020-09-01T09:47:05.921" v="926"/>
        <pc:sldMkLst>
          <pc:docMk/>
          <pc:sldMk cId="992106261" sldId="256"/>
        </pc:sldMkLst>
        <pc:spChg chg="mod">
          <ac:chgData name="Francis Daniel Nina" userId="79efd719c2a76ac1" providerId="LiveId" clId="{C7D4A4EB-E86B-44A3-A439-53EE39BB3AF2}" dt="2020-09-01T09:46:56.323" v="924" actId="26606"/>
          <ac:spMkLst>
            <pc:docMk/>
            <pc:sldMk cId="992106261" sldId="256"/>
            <ac:spMk id="2" creationId="{5D4113A2-21A0-4292-83AC-5CC4DEC12054}"/>
          </ac:spMkLst>
        </pc:spChg>
        <pc:spChg chg="mod">
          <ac:chgData name="Francis Daniel Nina" userId="79efd719c2a76ac1" providerId="LiveId" clId="{C7D4A4EB-E86B-44A3-A439-53EE39BB3AF2}" dt="2020-09-01T09:46:56.323" v="924" actId="26606"/>
          <ac:spMkLst>
            <pc:docMk/>
            <pc:sldMk cId="992106261" sldId="256"/>
            <ac:spMk id="3" creationId="{FB726D16-15EF-42EE-A3D7-298BC9E5D520}"/>
          </ac:spMkLst>
        </pc:spChg>
        <pc:spChg chg="add">
          <ac:chgData name="Francis Daniel Nina" userId="79efd719c2a76ac1" providerId="LiveId" clId="{C7D4A4EB-E86B-44A3-A439-53EE39BB3AF2}" dt="2020-09-01T09:46:56.323" v="924" actId="26606"/>
          <ac:spMkLst>
            <pc:docMk/>
            <pc:sldMk cId="992106261" sldId="256"/>
            <ac:spMk id="9" creationId="{C1DD1A8A-57D5-4A81-AD04-532B043C5611}"/>
          </ac:spMkLst>
        </pc:spChg>
        <pc:spChg chg="add">
          <ac:chgData name="Francis Daniel Nina" userId="79efd719c2a76ac1" providerId="LiveId" clId="{C7D4A4EB-E86B-44A3-A439-53EE39BB3AF2}" dt="2020-09-01T09:46:56.323" v="924" actId="26606"/>
          <ac:spMkLst>
            <pc:docMk/>
            <pc:sldMk cId="992106261" sldId="256"/>
            <ac:spMk id="11" creationId="{007891EC-4501-44ED-A8C8-B11B6DB767AB}"/>
          </ac:spMkLst>
        </pc:spChg>
        <pc:picChg chg="add mod">
          <ac:chgData name="Francis Daniel Nina" userId="79efd719c2a76ac1" providerId="LiveId" clId="{C7D4A4EB-E86B-44A3-A439-53EE39BB3AF2}" dt="2020-09-01T09:47:05.921" v="926"/>
          <ac:picMkLst>
            <pc:docMk/>
            <pc:sldMk cId="992106261" sldId="256"/>
            <ac:picMk id="5" creationId="{BA40D64D-5ABE-468D-9854-3C61CE0F877D}"/>
          </ac:picMkLst>
        </pc:picChg>
      </pc:sldChg>
      <pc:sldChg chg="addSp delSp modSp mod setBg">
        <pc:chgData name="Francis Daniel Nina" userId="79efd719c2a76ac1" providerId="LiveId" clId="{C7D4A4EB-E86B-44A3-A439-53EE39BB3AF2}" dt="2020-09-01T09:46:46.253" v="923" actId="26606"/>
        <pc:sldMkLst>
          <pc:docMk/>
          <pc:sldMk cId="1749093885" sldId="257"/>
        </pc:sldMkLst>
        <pc:spChg chg="mod">
          <ac:chgData name="Francis Daniel Nina" userId="79efd719c2a76ac1" providerId="LiveId" clId="{C7D4A4EB-E86B-44A3-A439-53EE39BB3AF2}" dt="2020-09-01T09:46:46.253" v="923" actId="26606"/>
          <ac:spMkLst>
            <pc:docMk/>
            <pc:sldMk cId="1749093885" sldId="257"/>
            <ac:spMk id="2" creationId="{FB7AA3B0-DCF6-4299-AF44-E6F98DCE503F}"/>
          </ac:spMkLst>
        </pc:spChg>
        <pc:spChg chg="del">
          <ac:chgData name="Francis Daniel Nina" userId="79efd719c2a76ac1" providerId="LiveId" clId="{C7D4A4EB-E86B-44A3-A439-53EE39BB3AF2}" dt="2020-09-01T09:46:46.253" v="923" actId="26606"/>
          <ac:spMkLst>
            <pc:docMk/>
            <pc:sldMk cId="1749093885" sldId="257"/>
            <ac:spMk id="3" creationId="{C290B26D-D56C-4396-AA42-B64CF04729F3}"/>
          </ac:spMkLst>
        </pc:spChg>
        <pc:spChg chg="add">
          <ac:chgData name="Francis Daniel Nina" userId="79efd719c2a76ac1" providerId="LiveId" clId="{C7D4A4EB-E86B-44A3-A439-53EE39BB3AF2}" dt="2020-09-01T09:46:46.253" v="923" actId="26606"/>
          <ac:spMkLst>
            <pc:docMk/>
            <pc:sldMk cId="1749093885" sldId="257"/>
            <ac:spMk id="9" creationId="{37E32B78-23DD-4E77-8B9C-7779E3BF20C2}"/>
          </ac:spMkLst>
        </pc:spChg>
        <pc:graphicFrameChg chg="add">
          <ac:chgData name="Francis Daniel Nina" userId="79efd719c2a76ac1" providerId="LiveId" clId="{C7D4A4EB-E86B-44A3-A439-53EE39BB3AF2}" dt="2020-09-01T09:46:46.253" v="923" actId="26606"/>
          <ac:graphicFrameMkLst>
            <pc:docMk/>
            <pc:sldMk cId="1749093885" sldId="257"/>
            <ac:graphicFrameMk id="5" creationId="{0762758E-F7B1-44B0-BB48-FA6F1FAD8C05}"/>
          </ac:graphicFrameMkLst>
        </pc:graphicFrameChg>
      </pc:sldChg>
      <pc:sldChg chg="addSp delSp modSp mod setBg">
        <pc:chgData name="Francis Daniel Nina" userId="79efd719c2a76ac1" providerId="LiveId" clId="{C7D4A4EB-E86B-44A3-A439-53EE39BB3AF2}" dt="2020-09-01T09:46:35.441" v="922" actId="26606"/>
        <pc:sldMkLst>
          <pc:docMk/>
          <pc:sldMk cId="1762610899" sldId="258"/>
        </pc:sldMkLst>
        <pc:spChg chg="mod">
          <ac:chgData name="Francis Daniel Nina" userId="79efd719c2a76ac1" providerId="LiveId" clId="{C7D4A4EB-E86B-44A3-A439-53EE39BB3AF2}" dt="2020-09-01T09:46:35.441" v="922" actId="26606"/>
          <ac:spMkLst>
            <pc:docMk/>
            <pc:sldMk cId="1762610899" sldId="258"/>
            <ac:spMk id="2" creationId="{ADE3BB95-7714-4FBC-BBE2-4DD00E667BB3}"/>
          </ac:spMkLst>
        </pc:spChg>
        <pc:spChg chg="add del mod">
          <ac:chgData name="Francis Daniel Nina" userId="79efd719c2a76ac1" providerId="LiveId" clId="{C7D4A4EB-E86B-44A3-A439-53EE39BB3AF2}" dt="2020-09-01T09:46:35.441" v="922" actId="26606"/>
          <ac:spMkLst>
            <pc:docMk/>
            <pc:sldMk cId="1762610899" sldId="258"/>
            <ac:spMk id="3" creationId="{5A63F0C6-131D-4A3A-A34B-9831D7C4C3EA}"/>
          </ac:spMkLst>
        </pc:spChg>
        <pc:spChg chg="add">
          <ac:chgData name="Francis Daniel Nina" userId="79efd719c2a76ac1" providerId="LiveId" clId="{C7D4A4EB-E86B-44A3-A439-53EE39BB3AF2}" dt="2020-09-01T09:46:35.441" v="922" actId="26606"/>
          <ac:spMkLst>
            <pc:docMk/>
            <pc:sldMk cId="1762610899" sldId="258"/>
            <ac:spMk id="6" creationId="{2F56F8EA-3356-4455-9899-320874F6E465}"/>
          </ac:spMkLst>
        </pc:spChg>
        <pc:spChg chg="add del">
          <ac:chgData name="Francis Daniel Nina" userId="79efd719c2a76ac1" providerId="LiveId" clId="{C7D4A4EB-E86B-44A3-A439-53EE39BB3AF2}" dt="2020-09-01T09:42:23.884" v="228" actId="26606"/>
          <ac:spMkLst>
            <pc:docMk/>
            <pc:sldMk cId="1762610899" sldId="258"/>
            <ac:spMk id="9" creationId="{ADF2AA3E-C714-4E8D-9F46-9E6FFF7FBA36}"/>
          </ac:spMkLst>
        </pc:spChg>
        <pc:graphicFrameChg chg="add del">
          <ac:chgData name="Francis Daniel Nina" userId="79efd719c2a76ac1" providerId="LiveId" clId="{C7D4A4EB-E86B-44A3-A439-53EE39BB3AF2}" dt="2020-09-01T09:42:23.884" v="228" actId="26606"/>
          <ac:graphicFrameMkLst>
            <pc:docMk/>
            <pc:sldMk cId="1762610899" sldId="258"/>
            <ac:graphicFrameMk id="5" creationId="{BDDD2EB3-2211-4A39-AECD-4F3B6E429061}"/>
          </ac:graphicFrameMkLst>
        </pc:graphicFrameChg>
        <pc:graphicFrameChg chg="add">
          <ac:chgData name="Francis Daniel Nina" userId="79efd719c2a76ac1" providerId="LiveId" clId="{C7D4A4EB-E86B-44A3-A439-53EE39BB3AF2}" dt="2020-09-01T09:46:35.441" v="922" actId="26606"/>
          <ac:graphicFrameMkLst>
            <pc:docMk/>
            <pc:sldMk cId="1762610899" sldId="258"/>
            <ac:graphicFrameMk id="7" creationId="{C64FD633-F171-4309-8CA5-ACB35D01D60B}"/>
          </ac:graphicFrameMkLst>
        </pc:graphicFrameChg>
      </pc:sldChg>
      <pc:sldChg chg="new del">
        <pc:chgData name="Francis Daniel Nina" userId="79efd719c2a76ac1" providerId="LiveId" clId="{C7D4A4EB-E86B-44A3-A439-53EE39BB3AF2}" dt="2020-09-01T09:42:01.054" v="226" actId="47"/>
        <pc:sldMkLst>
          <pc:docMk/>
          <pc:sldMk cId="146044837" sldId="259"/>
        </pc:sldMkLst>
      </pc:sldChg>
      <pc:sldChg chg="addSp modSp new mod setBg">
        <pc:chgData name="Francis Daniel Nina" userId="79efd719c2a76ac1" providerId="LiveId" clId="{C7D4A4EB-E86B-44A3-A439-53EE39BB3AF2}" dt="2020-09-01T09:46:21.387" v="921" actId="26606"/>
        <pc:sldMkLst>
          <pc:docMk/>
          <pc:sldMk cId="2084128866" sldId="259"/>
        </pc:sldMkLst>
        <pc:spChg chg="mod">
          <ac:chgData name="Francis Daniel Nina" userId="79efd719c2a76ac1" providerId="LiveId" clId="{C7D4A4EB-E86B-44A3-A439-53EE39BB3AF2}" dt="2020-09-01T09:46:21.387" v="921" actId="26606"/>
          <ac:spMkLst>
            <pc:docMk/>
            <pc:sldMk cId="2084128866" sldId="259"/>
            <ac:spMk id="2" creationId="{D2D5D6FE-FDB0-4046-A7BE-57F53E4CA8F3}"/>
          </ac:spMkLst>
        </pc:spChg>
        <pc:spChg chg="mod">
          <ac:chgData name="Francis Daniel Nina" userId="79efd719c2a76ac1" providerId="LiveId" clId="{C7D4A4EB-E86B-44A3-A439-53EE39BB3AF2}" dt="2020-09-01T09:46:21.387" v="921" actId="26606"/>
          <ac:spMkLst>
            <pc:docMk/>
            <pc:sldMk cId="2084128866" sldId="259"/>
            <ac:spMk id="3" creationId="{D7023278-AD74-43D4-A873-B3182276DFA0}"/>
          </ac:spMkLst>
        </pc:spChg>
        <pc:spChg chg="add">
          <ac:chgData name="Francis Daniel Nina" userId="79efd719c2a76ac1" providerId="LiveId" clId="{C7D4A4EB-E86B-44A3-A439-53EE39BB3AF2}" dt="2020-09-01T09:46:21.387" v="921" actId="26606"/>
          <ac:spMkLst>
            <pc:docMk/>
            <pc:sldMk cId="2084128866" sldId="259"/>
            <ac:spMk id="8" creationId="{827B839B-9ADE-406B-8590-F1CAEDED45A1}"/>
          </ac:spMkLst>
        </pc:spChg>
        <pc:spChg chg="add">
          <ac:chgData name="Francis Daniel Nina" userId="79efd719c2a76ac1" providerId="LiveId" clId="{C7D4A4EB-E86B-44A3-A439-53EE39BB3AF2}" dt="2020-09-01T09:46:21.387" v="921" actId="26606"/>
          <ac:spMkLst>
            <pc:docMk/>
            <pc:sldMk cId="2084128866" sldId="259"/>
            <ac:spMk id="10" creationId="{CFE45BF0-46DB-408C-B5F7-7B11716805D4}"/>
          </ac:spMkLst>
        </pc:spChg>
        <pc:spChg chg="add">
          <ac:chgData name="Francis Daniel Nina" userId="79efd719c2a76ac1" providerId="LiveId" clId="{C7D4A4EB-E86B-44A3-A439-53EE39BB3AF2}" dt="2020-09-01T09:46:21.387" v="921" actId="26606"/>
          <ac:spMkLst>
            <pc:docMk/>
            <pc:sldMk cId="2084128866" sldId="259"/>
            <ac:spMk id="12" creationId="{2AEBC8F2-97B1-41B4-93F1-2D289E197FBA}"/>
          </ac:spMkLst>
        </pc:spChg>
        <pc:spChg chg="add">
          <ac:chgData name="Francis Daniel Nina" userId="79efd719c2a76ac1" providerId="LiveId" clId="{C7D4A4EB-E86B-44A3-A439-53EE39BB3AF2}" dt="2020-09-01T09:46:21.387" v="921" actId="26606"/>
          <ac:spMkLst>
            <pc:docMk/>
            <pc:sldMk cId="2084128866" sldId="259"/>
            <ac:spMk id="14" creationId="{472E3A19-F5D5-48FC-BB9C-48C2F68F598B}"/>
          </ac:spMkLst>
        </pc:spChg>
        <pc:spChg chg="add">
          <ac:chgData name="Francis Daniel Nina" userId="79efd719c2a76ac1" providerId="LiveId" clId="{C7D4A4EB-E86B-44A3-A439-53EE39BB3AF2}" dt="2020-09-01T09:46:21.387" v="921" actId="26606"/>
          <ac:spMkLst>
            <pc:docMk/>
            <pc:sldMk cId="2084128866" sldId="259"/>
            <ac:spMk id="16" creationId="{7A62E32F-BB65-43A8-8EB5-92346890E549}"/>
          </ac:spMkLst>
        </pc:spChg>
        <pc:spChg chg="add">
          <ac:chgData name="Francis Daniel Nina" userId="79efd719c2a76ac1" providerId="LiveId" clId="{C7D4A4EB-E86B-44A3-A439-53EE39BB3AF2}" dt="2020-09-01T09:46:21.387" v="921" actId="26606"/>
          <ac:spMkLst>
            <pc:docMk/>
            <pc:sldMk cId="2084128866" sldId="259"/>
            <ac:spMk id="18" creationId="{14E91B64-9FCC-451E-AFB4-A827D6329367}"/>
          </ac:spMkLst>
        </pc:spChg>
      </pc:sldChg>
      <pc:sldChg chg="addSp delSp modSp new mod ord setBg">
        <pc:chgData name="Francis Daniel Nina" userId="79efd719c2a76ac1" providerId="LiveId" clId="{C7D4A4EB-E86B-44A3-A439-53EE39BB3AF2}" dt="2020-09-01T10:01:15.364" v="2570"/>
        <pc:sldMkLst>
          <pc:docMk/>
          <pc:sldMk cId="1855684173" sldId="260"/>
        </pc:sldMkLst>
        <pc:spChg chg="mod">
          <ac:chgData name="Francis Daniel Nina" userId="79efd719c2a76ac1" providerId="LiveId" clId="{C7D4A4EB-E86B-44A3-A439-53EE39BB3AF2}" dt="2020-09-01T09:55:41.473" v="1711" actId="26606"/>
          <ac:spMkLst>
            <pc:docMk/>
            <pc:sldMk cId="1855684173" sldId="260"/>
            <ac:spMk id="2" creationId="{10A0C1A4-4258-417F-87B0-D1FB46503D37}"/>
          </ac:spMkLst>
        </pc:spChg>
        <pc:spChg chg="del mod">
          <ac:chgData name="Francis Daniel Nina" userId="79efd719c2a76ac1" providerId="LiveId" clId="{C7D4A4EB-E86B-44A3-A439-53EE39BB3AF2}" dt="2020-09-01T09:55:41.473" v="1711" actId="26606"/>
          <ac:spMkLst>
            <pc:docMk/>
            <pc:sldMk cId="1855684173" sldId="260"/>
            <ac:spMk id="3" creationId="{8C6A7350-BA89-424A-958D-57EE80012480}"/>
          </ac:spMkLst>
        </pc:spChg>
        <pc:spChg chg="add">
          <ac:chgData name="Francis Daniel Nina" userId="79efd719c2a76ac1" providerId="LiveId" clId="{C7D4A4EB-E86B-44A3-A439-53EE39BB3AF2}" dt="2020-09-01T09:55:41.473" v="1711" actId="26606"/>
          <ac:spMkLst>
            <pc:docMk/>
            <pc:sldMk cId="1855684173" sldId="260"/>
            <ac:spMk id="9" creationId="{2F56F8EA-3356-4455-9899-320874F6E465}"/>
          </ac:spMkLst>
        </pc:spChg>
        <pc:graphicFrameChg chg="add">
          <ac:chgData name="Francis Daniel Nina" userId="79efd719c2a76ac1" providerId="LiveId" clId="{C7D4A4EB-E86B-44A3-A439-53EE39BB3AF2}" dt="2020-09-01T09:55:41.473" v="1711" actId="26606"/>
          <ac:graphicFrameMkLst>
            <pc:docMk/>
            <pc:sldMk cId="1855684173" sldId="260"/>
            <ac:graphicFrameMk id="5" creationId="{71703C32-EEEB-4310-8473-049B1E9FCDE9}"/>
          </ac:graphicFrameMkLst>
        </pc:graphicFrameChg>
      </pc:sldChg>
      <pc:sldChg chg="addSp delSp modSp new mod setBg">
        <pc:chgData name="Francis Daniel Nina" userId="79efd719c2a76ac1" providerId="LiveId" clId="{C7D4A4EB-E86B-44A3-A439-53EE39BB3AF2}" dt="2020-09-01T10:02:05.425" v="2578" actId="26606"/>
        <pc:sldMkLst>
          <pc:docMk/>
          <pc:sldMk cId="1576314271" sldId="261"/>
        </pc:sldMkLst>
        <pc:spChg chg="mod">
          <ac:chgData name="Francis Daniel Nina" userId="79efd719c2a76ac1" providerId="LiveId" clId="{C7D4A4EB-E86B-44A3-A439-53EE39BB3AF2}" dt="2020-09-01T10:02:05.425" v="2578" actId="26606"/>
          <ac:spMkLst>
            <pc:docMk/>
            <pc:sldMk cId="1576314271" sldId="261"/>
            <ac:spMk id="2" creationId="{2064D06E-8AA5-4D30-BC0E-EB879DEDEF94}"/>
          </ac:spMkLst>
        </pc:spChg>
        <pc:spChg chg="add del mod">
          <ac:chgData name="Francis Daniel Nina" userId="79efd719c2a76ac1" providerId="LiveId" clId="{C7D4A4EB-E86B-44A3-A439-53EE39BB3AF2}" dt="2020-09-01T10:02:05.425" v="2578" actId="26606"/>
          <ac:spMkLst>
            <pc:docMk/>
            <pc:sldMk cId="1576314271" sldId="261"/>
            <ac:spMk id="3" creationId="{F52E7957-FABC-4E41-B9A9-1D77B4996A7C}"/>
          </ac:spMkLst>
        </pc:spChg>
        <pc:spChg chg="add del">
          <ac:chgData name="Francis Daniel Nina" userId="79efd719c2a76ac1" providerId="LiveId" clId="{C7D4A4EB-E86B-44A3-A439-53EE39BB3AF2}" dt="2020-09-01T10:01:55.910" v="2573" actId="26606"/>
          <ac:spMkLst>
            <pc:docMk/>
            <pc:sldMk cId="1576314271" sldId="261"/>
            <ac:spMk id="9" creationId="{37E32B78-23DD-4E77-8B9C-7779E3BF20C2}"/>
          </ac:spMkLst>
        </pc:spChg>
        <pc:spChg chg="add del">
          <ac:chgData name="Francis Daniel Nina" userId="79efd719c2a76ac1" providerId="LiveId" clId="{C7D4A4EB-E86B-44A3-A439-53EE39BB3AF2}" dt="2020-09-01T10:01:59.174" v="2575" actId="26606"/>
          <ac:spMkLst>
            <pc:docMk/>
            <pc:sldMk cId="1576314271" sldId="261"/>
            <ac:spMk id="11" creationId="{F52E7957-FABC-4E41-B9A9-1D77B4996A7C}"/>
          </ac:spMkLst>
        </pc:spChg>
        <pc:spChg chg="add del">
          <ac:chgData name="Francis Daniel Nina" userId="79efd719c2a76ac1" providerId="LiveId" clId="{C7D4A4EB-E86B-44A3-A439-53EE39BB3AF2}" dt="2020-09-01T10:02:05.397" v="2577" actId="26606"/>
          <ac:spMkLst>
            <pc:docMk/>
            <pc:sldMk cId="1576314271" sldId="261"/>
            <ac:spMk id="15" creationId="{6D19922F-AD68-4E94-85E8-0AA44A1B1AFC}"/>
          </ac:spMkLst>
        </pc:spChg>
        <pc:spChg chg="add">
          <ac:chgData name="Francis Daniel Nina" userId="79efd719c2a76ac1" providerId="LiveId" clId="{C7D4A4EB-E86B-44A3-A439-53EE39BB3AF2}" dt="2020-09-01T10:02:05.425" v="2578" actId="26606"/>
          <ac:spMkLst>
            <pc:docMk/>
            <pc:sldMk cId="1576314271" sldId="261"/>
            <ac:spMk id="18" creationId="{2F56F8EA-3356-4455-9899-320874F6E465}"/>
          </ac:spMkLst>
        </pc:spChg>
        <pc:graphicFrameChg chg="add del">
          <ac:chgData name="Francis Daniel Nina" userId="79efd719c2a76ac1" providerId="LiveId" clId="{C7D4A4EB-E86B-44A3-A439-53EE39BB3AF2}" dt="2020-09-01T10:01:55.910" v="2573" actId="26606"/>
          <ac:graphicFrameMkLst>
            <pc:docMk/>
            <pc:sldMk cId="1576314271" sldId="261"/>
            <ac:graphicFrameMk id="5" creationId="{C5781D08-CB97-48BF-A732-E1A14512D11C}"/>
          </ac:graphicFrameMkLst>
        </pc:graphicFrameChg>
        <pc:graphicFrameChg chg="add del">
          <ac:chgData name="Francis Daniel Nina" userId="79efd719c2a76ac1" providerId="LiveId" clId="{C7D4A4EB-E86B-44A3-A439-53EE39BB3AF2}" dt="2020-09-01T10:02:05.397" v="2577" actId="26606"/>
          <ac:graphicFrameMkLst>
            <pc:docMk/>
            <pc:sldMk cId="1576314271" sldId="261"/>
            <ac:graphicFrameMk id="16" creationId="{76313721-5D28-45AC-A050-CD92EF90885B}"/>
          </ac:graphicFrameMkLst>
        </pc:graphicFrameChg>
        <pc:graphicFrameChg chg="add">
          <ac:chgData name="Francis Daniel Nina" userId="79efd719c2a76ac1" providerId="LiveId" clId="{C7D4A4EB-E86B-44A3-A439-53EE39BB3AF2}" dt="2020-09-01T10:02:05.425" v="2578" actId="26606"/>
          <ac:graphicFrameMkLst>
            <pc:docMk/>
            <pc:sldMk cId="1576314271" sldId="261"/>
            <ac:graphicFrameMk id="19" creationId="{78C2EF1B-DD62-403A-B990-3042D7C12C5D}"/>
          </ac:graphicFrameMkLst>
        </pc:graphicFrameChg>
        <pc:picChg chg="add del">
          <ac:chgData name="Francis Daniel Nina" userId="79efd719c2a76ac1" providerId="LiveId" clId="{C7D4A4EB-E86B-44A3-A439-53EE39BB3AF2}" dt="2020-09-01T10:01:59.174" v="2575" actId="26606"/>
          <ac:picMkLst>
            <pc:docMk/>
            <pc:sldMk cId="1576314271" sldId="261"/>
            <ac:picMk id="12" creationId="{A0F2D476-34E1-476C-A659-37D027E039C8}"/>
          </ac:picMkLst>
        </pc:picChg>
        <pc:cxnChg chg="add del">
          <ac:chgData name="Francis Daniel Nina" userId="79efd719c2a76ac1" providerId="LiveId" clId="{C7D4A4EB-E86B-44A3-A439-53EE39BB3AF2}" dt="2020-09-01T10:01:59.174" v="2575" actId="26606"/>
          <ac:cxnSpMkLst>
            <pc:docMk/>
            <pc:sldMk cId="1576314271" sldId="261"/>
            <ac:cxnSpMk id="13" creationId="{A7F400EE-A8A5-48AF-B4D6-291B52C6F0B0}"/>
          </ac:cxnSpMkLst>
        </pc:cxnChg>
      </pc:sldChg>
      <pc:sldChg chg="addSp modSp new mod setBg">
        <pc:chgData name="Francis Daniel Nina" userId="79efd719c2a76ac1" providerId="LiveId" clId="{C7D4A4EB-E86B-44A3-A439-53EE39BB3AF2}" dt="2020-09-01T10:08:11.215" v="3559" actId="26606"/>
        <pc:sldMkLst>
          <pc:docMk/>
          <pc:sldMk cId="279211377" sldId="262"/>
        </pc:sldMkLst>
        <pc:spChg chg="mod">
          <ac:chgData name="Francis Daniel Nina" userId="79efd719c2a76ac1" providerId="LiveId" clId="{C7D4A4EB-E86B-44A3-A439-53EE39BB3AF2}" dt="2020-09-01T10:08:11.215" v="3559" actId="26606"/>
          <ac:spMkLst>
            <pc:docMk/>
            <pc:sldMk cId="279211377" sldId="262"/>
            <ac:spMk id="2" creationId="{6D1108B8-AD94-48AC-BA3B-448BAAF6E476}"/>
          </ac:spMkLst>
        </pc:spChg>
        <pc:spChg chg="mod">
          <ac:chgData name="Francis Daniel Nina" userId="79efd719c2a76ac1" providerId="LiveId" clId="{C7D4A4EB-E86B-44A3-A439-53EE39BB3AF2}" dt="2020-09-01T10:08:11.215" v="3559" actId="26606"/>
          <ac:spMkLst>
            <pc:docMk/>
            <pc:sldMk cId="279211377" sldId="262"/>
            <ac:spMk id="3" creationId="{C4B87208-7CE9-4355-B873-DDA803A21B2F}"/>
          </ac:spMkLst>
        </pc:spChg>
        <pc:picChg chg="add">
          <ac:chgData name="Francis Daniel Nina" userId="79efd719c2a76ac1" providerId="LiveId" clId="{C7D4A4EB-E86B-44A3-A439-53EE39BB3AF2}" dt="2020-09-01T10:08:11.215" v="3559" actId="26606"/>
          <ac:picMkLst>
            <pc:docMk/>
            <pc:sldMk cId="279211377" sldId="262"/>
            <ac:picMk id="5" creationId="{9ECCE52C-758A-4F22-8921-FF9AA31A9C84}"/>
          </ac:picMkLst>
        </pc:picChg>
        <pc:cxnChg chg="add">
          <ac:chgData name="Francis Daniel Nina" userId="79efd719c2a76ac1" providerId="LiveId" clId="{C7D4A4EB-E86B-44A3-A439-53EE39BB3AF2}" dt="2020-09-01T10:08:11.215" v="3559" actId="26606"/>
          <ac:cxnSpMkLst>
            <pc:docMk/>
            <pc:sldMk cId="279211377" sldId="262"/>
            <ac:cxnSpMk id="9" creationId="{A7F400EE-A8A5-48AF-B4D6-291B52C6F0B0}"/>
          </ac:cxnSpMkLst>
        </pc:cxnChg>
      </pc:sldChg>
      <pc:sldChg chg="addSp delSp modSp new mod setBg">
        <pc:chgData name="Francis Daniel Nina" userId="79efd719c2a76ac1" providerId="LiveId" clId="{C7D4A4EB-E86B-44A3-A439-53EE39BB3AF2}" dt="2020-09-01T10:15:20.025" v="4759" actId="20577"/>
        <pc:sldMkLst>
          <pc:docMk/>
          <pc:sldMk cId="1604305974" sldId="263"/>
        </pc:sldMkLst>
        <pc:spChg chg="mod">
          <ac:chgData name="Francis Daniel Nina" userId="79efd719c2a76ac1" providerId="LiveId" clId="{C7D4A4EB-E86B-44A3-A439-53EE39BB3AF2}" dt="2020-09-01T10:13:52.747" v="4501" actId="26606"/>
          <ac:spMkLst>
            <pc:docMk/>
            <pc:sldMk cId="1604305974" sldId="263"/>
            <ac:spMk id="2" creationId="{869F729F-9EDC-4BAE-836E-701F552BBC49}"/>
          </ac:spMkLst>
        </pc:spChg>
        <pc:spChg chg="mod">
          <ac:chgData name="Francis Daniel Nina" userId="79efd719c2a76ac1" providerId="LiveId" clId="{C7D4A4EB-E86B-44A3-A439-53EE39BB3AF2}" dt="2020-09-01T10:15:20.025" v="4759" actId="20577"/>
          <ac:spMkLst>
            <pc:docMk/>
            <pc:sldMk cId="1604305974" sldId="263"/>
            <ac:spMk id="3" creationId="{DE7C895E-218A-4C07-A7F7-1E4EFFC6BBE7}"/>
          </ac:spMkLst>
        </pc:spChg>
        <pc:spChg chg="add del">
          <ac:chgData name="Francis Daniel Nina" userId="79efd719c2a76ac1" providerId="LiveId" clId="{C7D4A4EB-E86B-44A3-A439-53EE39BB3AF2}" dt="2020-09-01T10:13:52.734" v="4500" actId="26606"/>
          <ac:spMkLst>
            <pc:docMk/>
            <pc:sldMk cId="1604305974" sldId="263"/>
            <ac:spMk id="8" creationId="{907EF6B7-1338-4443-8C46-6A318D952DFD}"/>
          </ac:spMkLst>
        </pc:spChg>
        <pc:spChg chg="add del">
          <ac:chgData name="Francis Daniel Nina" userId="79efd719c2a76ac1" providerId="LiveId" clId="{C7D4A4EB-E86B-44A3-A439-53EE39BB3AF2}" dt="2020-09-01T10:13:52.734" v="4500" actId="26606"/>
          <ac:spMkLst>
            <pc:docMk/>
            <pc:sldMk cId="1604305974" sldId="263"/>
            <ac:spMk id="10" creationId="{DAAE4CDD-124C-4DCF-9584-B6033B545DD5}"/>
          </ac:spMkLst>
        </pc:spChg>
        <pc:spChg chg="add del">
          <ac:chgData name="Francis Daniel Nina" userId="79efd719c2a76ac1" providerId="LiveId" clId="{C7D4A4EB-E86B-44A3-A439-53EE39BB3AF2}" dt="2020-09-01T10:13:52.734" v="4500" actId="26606"/>
          <ac:spMkLst>
            <pc:docMk/>
            <pc:sldMk cId="1604305974" sldId="263"/>
            <ac:spMk id="12" creationId="{081E4A58-353D-44AE-B2FC-2A74E2E400F7}"/>
          </ac:spMkLst>
        </pc:spChg>
        <pc:picChg chg="add">
          <ac:chgData name="Francis Daniel Nina" userId="79efd719c2a76ac1" providerId="LiveId" clId="{C7D4A4EB-E86B-44A3-A439-53EE39BB3AF2}" dt="2020-09-01T10:13:52.747" v="4501" actId="26606"/>
          <ac:picMkLst>
            <pc:docMk/>
            <pc:sldMk cId="1604305974" sldId="263"/>
            <ac:picMk id="5" creationId="{14534494-8835-45B1-99CF-FB022C95A6E7}"/>
          </ac:picMkLst>
        </pc:picChg>
        <pc:cxnChg chg="add">
          <ac:chgData name="Francis Daniel Nina" userId="79efd719c2a76ac1" providerId="LiveId" clId="{C7D4A4EB-E86B-44A3-A439-53EE39BB3AF2}" dt="2020-09-01T10:13:52.747" v="4501" actId="26606"/>
          <ac:cxnSpMkLst>
            <pc:docMk/>
            <pc:sldMk cId="1604305974" sldId="263"/>
            <ac:cxnSpMk id="9" creationId="{A7F400EE-A8A5-48AF-B4D6-291B52C6F0B0}"/>
          </ac:cxnSpMkLst>
        </pc:cxnChg>
      </pc:sldChg>
      <pc:sldChg chg="addSp modSp new mod setBg">
        <pc:chgData name="Francis Daniel Nina" userId="79efd719c2a76ac1" providerId="LiveId" clId="{C7D4A4EB-E86B-44A3-A439-53EE39BB3AF2}" dt="2020-09-01T10:21:06.193" v="4794" actId="20577"/>
        <pc:sldMkLst>
          <pc:docMk/>
          <pc:sldMk cId="2654284611" sldId="264"/>
        </pc:sldMkLst>
        <pc:spChg chg="mod">
          <ac:chgData name="Francis Daniel Nina" userId="79efd719c2a76ac1" providerId="LiveId" clId="{C7D4A4EB-E86B-44A3-A439-53EE39BB3AF2}" dt="2020-09-01T10:21:06.193" v="4794" actId="20577"/>
          <ac:spMkLst>
            <pc:docMk/>
            <pc:sldMk cId="2654284611" sldId="264"/>
            <ac:spMk id="2" creationId="{2AFFA144-9300-4F66-BB29-23D6DA21084F}"/>
          </ac:spMkLst>
        </pc:spChg>
        <pc:spChg chg="mod">
          <ac:chgData name="Francis Daniel Nina" userId="79efd719c2a76ac1" providerId="LiveId" clId="{C7D4A4EB-E86B-44A3-A439-53EE39BB3AF2}" dt="2020-09-01T10:19:55.572" v="4792" actId="6549"/>
          <ac:spMkLst>
            <pc:docMk/>
            <pc:sldMk cId="2654284611" sldId="264"/>
            <ac:spMk id="3" creationId="{EB00429E-C570-47FF-922F-CDEF3E5BD430}"/>
          </ac:spMkLst>
        </pc:spChg>
        <pc:spChg chg="add">
          <ac:chgData name="Francis Daniel Nina" userId="79efd719c2a76ac1" providerId="LiveId" clId="{C7D4A4EB-E86B-44A3-A439-53EE39BB3AF2}" dt="2020-09-01T10:19:35.992" v="4786" actId="26606"/>
          <ac:spMkLst>
            <pc:docMk/>
            <pc:sldMk cId="2654284611" sldId="264"/>
            <ac:spMk id="8" creationId="{DBF61EA3-B236-439E-9C0B-340980D56BEE}"/>
          </ac:spMkLst>
        </pc:spChg>
        <pc:spChg chg="add">
          <ac:chgData name="Francis Daniel Nina" userId="79efd719c2a76ac1" providerId="LiveId" clId="{C7D4A4EB-E86B-44A3-A439-53EE39BB3AF2}" dt="2020-09-01T10:19:35.992" v="4786" actId="26606"/>
          <ac:spMkLst>
            <pc:docMk/>
            <pc:sldMk cId="2654284611" sldId="264"/>
            <ac:spMk id="14" creationId="{E659831F-0D9A-4C63-9EBB-8435B85A440F}"/>
          </ac:spMkLst>
        </pc:spChg>
        <pc:grpChg chg="add">
          <ac:chgData name="Francis Daniel Nina" userId="79efd719c2a76ac1" providerId="LiveId" clId="{C7D4A4EB-E86B-44A3-A439-53EE39BB3AF2}" dt="2020-09-01T10:19:35.992" v="4786" actId="26606"/>
          <ac:grpSpMkLst>
            <pc:docMk/>
            <pc:sldMk cId="2654284611" sldId="264"/>
            <ac:grpSpMk id="10" creationId="{28FAF094-D087-493F-8DF9-A486C2D6BBAA}"/>
          </ac:grpSpMkLst>
        </pc:grpChg>
      </pc:sldChg>
      <pc:sldChg chg="addSp delSp modSp new mod setBg">
        <pc:chgData name="Francis Daniel Nina" userId="79efd719c2a76ac1" providerId="LiveId" clId="{C7D4A4EB-E86B-44A3-A439-53EE39BB3AF2}" dt="2020-09-01T10:22:01.936" v="4836" actId="26606"/>
        <pc:sldMkLst>
          <pc:docMk/>
          <pc:sldMk cId="2841355274" sldId="265"/>
        </pc:sldMkLst>
        <pc:spChg chg="mod">
          <ac:chgData name="Francis Daniel Nina" userId="79efd719c2a76ac1" providerId="LiveId" clId="{C7D4A4EB-E86B-44A3-A439-53EE39BB3AF2}" dt="2020-09-01T10:22:01.936" v="4836" actId="26606"/>
          <ac:spMkLst>
            <pc:docMk/>
            <pc:sldMk cId="2841355274" sldId="265"/>
            <ac:spMk id="2" creationId="{772CD8A6-B026-46EE-96EF-5325CCC85999}"/>
          </ac:spMkLst>
        </pc:spChg>
        <pc:spChg chg="del mod">
          <ac:chgData name="Francis Daniel Nina" userId="79efd719c2a76ac1" providerId="LiveId" clId="{C7D4A4EB-E86B-44A3-A439-53EE39BB3AF2}" dt="2020-09-01T10:22:01.936" v="4836" actId="26606"/>
          <ac:spMkLst>
            <pc:docMk/>
            <pc:sldMk cId="2841355274" sldId="265"/>
            <ac:spMk id="3" creationId="{588014FA-4E29-480D-8967-3B8F9CD1925F}"/>
          </ac:spMkLst>
        </pc:spChg>
        <pc:spChg chg="add">
          <ac:chgData name="Francis Daniel Nina" userId="79efd719c2a76ac1" providerId="LiveId" clId="{C7D4A4EB-E86B-44A3-A439-53EE39BB3AF2}" dt="2020-09-01T10:22:01.936" v="4836" actId="26606"/>
          <ac:spMkLst>
            <pc:docMk/>
            <pc:sldMk cId="2841355274" sldId="265"/>
            <ac:spMk id="9" creationId="{6D19922F-AD68-4E94-85E8-0AA44A1B1AFC}"/>
          </ac:spMkLst>
        </pc:spChg>
        <pc:graphicFrameChg chg="add">
          <ac:chgData name="Francis Daniel Nina" userId="79efd719c2a76ac1" providerId="LiveId" clId="{C7D4A4EB-E86B-44A3-A439-53EE39BB3AF2}" dt="2020-09-01T10:22:01.936" v="4836" actId="26606"/>
          <ac:graphicFrameMkLst>
            <pc:docMk/>
            <pc:sldMk cId="2841355274" sldId="265"/>
            <ac:graphicFrameMk id="5" creationId="{619E927D-2ACD-4849-BB33-62DE97383A7F}"/>
          </ac:graphicFrameMkLst>
        </pc:graphicFrameChg>
      </pc:sldChg>
      <pc:sldChg chg="addSp delSp modSp new mod setBg">
        <pc:chgData name="Francis Daniel Nina" userId="79efd719c2a76ac1" providerId="LiveId" clId="{C7D4A4EB-E86B-44A3-A439-53EE39BB3AF2}" dt="2020-09-01T10:26:04.450" v="4950" actId="26606"/>
        <pc:sldMkLst>
          <pc:docMk/>
          <pc:sldMk cId="2598872774" sldId="266"/>
        </pc:sldMkLst>
        <pc:spChg chg="mod">
          <ac:chgData name="Francis Daniel Nina" userId="79efd719c2a76ac1" providerId="LiveId" clId="{C7D4A4EB-E86B-44A3-A439-53EE39BB3AF2}" dt="2020-09-01T10:26:04.450" v="4950" actId="26606"/>
          <ac:spMkLst>
            <pc:docMk/>
            <pc:sldMk cId="2598872774" sldId="266"/>
            <ac:spMk id="2" creationId="{B99370D6-BC5C-404D-B076-73598AE85873}"/>
          </ac:spMkLst>
        </pc:spChg>
        <pc:spChg chg="del mod">
          <ac:chgData name="Francis Daniel Nina" userId="79efd719c2a76ac1" providerId="LiveId" clId="{C7D4A4EB-E86B-44A3-A439-53EE39BB3AF2}" dt="2020-09-01T10:26:04.450" v="4950" actId="26606"/>
          <ac:spMkLst>
            <pc:docMk/>
            <pc:sldMk cId="2598872774" sldId="266"/>
            <ac:spMk id="3" creationId="{32FBBA75-1789-46CE-86A1-26AD8F4818F3}"/>
          </ac:spMkLst>
        </pc:spChg>
        <pc:spChg chg="add">
          <ac:chgData name="Francis Daniel Nina" userId="79efd719c2a76ac1" providerId="LiveId" clId="{C7D4A4EB-E86B-44A3-A439-53EE39BB3AF2}" dt="2020-09-01T10:26:04.450" v="4950" actId="26606"/>
          <ac:spMkLst>
            <pc:docMk/>
            <pc:sldMk cId="2598872774" sldId="266"/>
            <ac:spMk id="9" creationId="{7DA1F35B-C8F7-4A5A-9339-7DA4D785B300}"/>
          </ac:spMkLst>
        </pc:spChg>
        <pc:spChg chg="add">
          <ac:chgData name="Francis Daniel Nina" userId="79efd719c2a76ac1" providerId="LiveId" clId="{C7D4A4EB-E86B-44A3-A439-53EE39BB3AF2}" dt="2020-09-01T10:26:04.450" v="4950" actId="26606"/>
          <ac:spMkLst>
            <pc:docMk/>
            <pc:sldMk cId="2598872774" sldId="266"/>
            <ac:spMk id="11" creationId="{B2D4AD41-40DA-4A81-92F5-B6E3BA1ED82A}"/>
          </ac:spMkLst>
        </pc:spChg>
        <pc:graphicFrameChg chg="add">
          <ac:chgData name="Francis Daniel Nina" userId="79efd719c2a76ac1" providerId="LiveId" clId="{C7D4A4EB-E86B-44A3-A439-53EE39BB3AF2}" dt="2020-09-01T10:26:04.450" v="4950" actId="26606"/>
          <ac:graphicFrameMkLst>
            <pc:docMk/>
            <pc:sldMk cId="2598872774" sldId="266"/>
            <ac:graphicFrameMk id="5" creationId="{2E2351D3-A06D-4AD9-A3D4-1D2C71CFEF26}"/>
          </ac:graphicFrameMkLst>
        </pc:graphicFrameChg>
      </pc:sldChg>
      <pc:sldChg chg="addSp delSp modSp new mod setBg">
        <pc:chgData name="Francis Daniel Nina" userId="79efd719c2a76ac1" providerId="LiveId" clId="{C7D4A4EB-E86B-44A3-A439-53EE39BB3AF2}" dt="2020-09-01T10:29:55.837" v="4970" actId="26606"/>
        <pc:sldMkLst>
          <pc:docMk/>
          <pc:sldMk cId="1676742686" sldId="267"/>
        </pc:sldMkLst>
        <pc:spChg chg="mod">
          <ac:chgData name="Francis Daniel Nina" userId="79efd719c2a76ac1" providerId="LiveId" clId="{C7D4A4EB-E86B-44A3-A439-53EE39BB3AF2}" dt="2020-09-01T10:29:55.837" v="4970" actId="26606"/>
          <ac:spMkLst>
            <pc:docMk/>
            <pc:sldMk cId="1676742686" sldId="267"/>
            <ac:spMk id="2" creationId="{ACF158DA-23C4-4CD2-8EB2-F51F3D9BC048}"/>
          </ac:spMkLst>
        </pc:spChg>
        <pc:spChg chg="mod">
          <ac:chgData name="Francis Daniel Nina" userId="79efd719c2a76ac1" providerId="LiveId" clId="{C7D4A4EB-E86B-44A3-A439-53EE39BB3AF2}" dt="2020-09-01T10:29:55.837" v="4970" actId="26606"/>
          <ac:spMkLst>
            <pc:docMk/>
            <pc:sldMk cId="1676742686" sldId="267"/>
            <ac:spMk id="3" creationId="{835204CA-3331-4348-AB9C-06AF9258C276}"/>
          </ac:spMkLst>
        </pc:spChg>
        <pc:spChg chg="add del">
          <ac:chgData name="Francis Daniel Nina" userId="79efd719c2a76ac1" providerId="LiveId" clId="{C7D4A4EB-E86B-44A3-A439-53EE39BB3AF2}" dt="2020-09-01T10:29:55.809" v="4969" actId="26606"/>
          <ac:spMkLst>
            <pc:docMk/>
            <pc:sldMk cId="1676742686" sldId="267"/>
            <ac:spMk id="8" creationId="{7CB4857B-ED7C-444D-9F04-2F885114A1C2}"/>
          </ac:spMkLst>
        </pc:spChg>
        <pc:spChg chg="add del">
          <ac:chgData name="Francis Daniel Nina" userId="79efd719c2a76ac1" providerId="LiveId" clId="{C7D4A4EB-E86B-44A3-A439-53EE39BB3AF2}" dt="2020-09-01T10:29:55.809" v="4969" actId="26606"/>
          <ac:spMkLst>
            <pc:docMk/>
            <pc:sldMk cId="1676742686" sldId="267"/>
            <ac:spMk id="10" creationId="{D18046FB-44EA-4FD8-A585-EA09A319B2D0}"/>
          </ac:spMkLst>
        </pc:spChg>
        <pc:spChg chg="add del">
          <ac:chgData name="Francis Daniel Nina" userId="79efd719c2a76ac1" providerId="LiveId" clId="{C7D4A4EB-E86B-44A3-A439-53EE39BB3AF2}" dt="2020-09-01T10:29:55.809" v="4969" actId="26606"/>
          <ac:spMkLst>
            <pc:docMk/>
            <pc:sldMk cId="1676742686" sldId="267"/>
            <ac:spMk id="12" creationId="{479F5F2B-8B58-4140-AE6A-51F6C67B18D9}"/>
          </ac:spMkLst>
        </pc:spChg>
        <pc:spChg chg="add">
          <ac:chgData name="Francis Daniel Nina" userId="79efd719c2a76ac1" providerId="LiveId" clId="{C7D4A4EB-E86B-44A3-A439-53EE39BB3AF2}" dt="2020-09-01T10:29:55.837" v="4970" actId="26606"/>
          <ac:spMkLst>
            <pc:docMk/>
            <pc:sldMk cId="1676742686" sldId="267"/>
            <ac:spMk id="14" creationId="{E659831F-0D9A-4C63-9EBB-8435B85A440F}"/>
          </ac:spMkLst>
        </pc:spChg>
        <pc:spChg chg="add">
          <ac:chgData name="Francis Daniel Nina" userId="79efd719c2a76ac1" providerId="LiveId" clId="{C7D4A4EB-E86B-44A3-A439-53EE39BB3AF2}" dt="2020-09-01T10:29:55.837" v="4970" actId="26606"/>
          <ac:spMkLst>
            <pc:docMk/>
            <pc:sldMk cId="1676742686" sldId="267"/>
            <ac:spMk id="15" creationId="{DBF61EA3-B236-439E-9C0B-340980D56BEE}"/>
          </ac:spMkLst>
        </pc:spChg>
        <pc:grpChg chg="add">
          <ac:chgData name="Francis Daniel Nina" userId="79efd719c2a76ac1" providerId="LiveId" clId="{C7D4A4EB-E86B-44A3-A439-53EE39BB3AF2}" dt="2020-09-01T10:29:55.837" v="4970" actId="26606"/>
          <ac:grpSpMkLst>
            <pc:docMk/>
            <pc:sldMk cId="1676742686" sldId="267"/>
            <ac:grpSpMk id="16" creationId="{28FAF094-D087-493F-8DF9-A486C2D6BBAA}"/>
          </ac:grpSpMkLst>
        </pc:grpChg>
      </pc:sldChg>
      <pc:sldChg chg="addSp modSp new mod setBg">
        <pc:chgData name="Francis Daniel Nina" userId="79efd719c2a76ac1" providerId="LiveId" clId="{C7D4A4EB-E86B-44A3-A439-53EE39BB3AF2}" dt="2020-09-01T10:31:45.629" v="4992" actId="26606"/>
        <pc:sldMkLst>
          <pc:docMk/>
          <pc:sldMk cId="3546005254" sldId="268"/>
        </pc:sldMkLst>
        <pc:spChg chg="mod">
          <ac:chgData name="Francis Daniel Nina" userId="79efd719c2a76ac1" providerId="LiveId" clId="{C7D4A4EB-E86B-44A3-A439-53EE39BB3AF2}" dt="2020-09-01T10:31:45.629" v="4992" actId="26606"/>
          <ac:spMkLst>
            <pc:docMk/>
            <pc:sldMk cId="3546005254" sldId="268"/>
            <ac:spMk id="2" creationId="{ADE18E7A-1266-49B3-9B6F-405BB9356763}"/>
          </ac:spMkLst>
        </pc:spChg>
        <pc:spChg chg="mod">
          <ac:chgData name="Francis Daniel Nina" userId="79efd719c2a76ac1" providerId="LiveId" clId="{C7D4A4EB-E86B-44A3-A439-53EE39BB3AF2}" dt="2020-09-01T10:31:45.629" v="4992" actId="26606"/>
          <ac:spMkLst>
            <pc:docMk/>
            <pc:sldMk cId="3546005254" sldId="268"/>
            <ac:spMk id="3" creationId="{6671CD28-F6B2-422F-A105-5FEB6A7CF0A6}"/>
          </ac:spMkLst>
        </pc:spChg>
        <pc:spChg chg="add">
          <ac:chgData name="Francis Daniel Nina" userId="79efd719c2a76ac1" providerId="LiveId" clId="{C7D4A4EB-E86B-44A3-A439-53EE39BB3AF2}" dt="2020-09-01T10:31:45.629" v="4992" actId="26606"/>
          <ac:spMkLst>
            <pc:docMk/>
            <pc:sldMk cId="3546005254" sldId="268"/>
            <ac:spMk id="8" creationId="{907EF6B7-1338-4443-8C46-6A318D952DFD}"/>
          </ac:spMkLst>
        </pc:spChg>
        <pc:spChg chg="add">
          <ac:chgData name="Francis Daniel Nina" userId="79efd719c2a76ac1" providerId="LiveId" clId="{C7D4A4EB-E86B-44A3-A439-53EE39BB3AF2}" dt="2020-09-01T10:31:45.629" v="4992" actId="26606"/>
          <ac:spMkLst>
            <pc:docMk/>
            <pc:sldMk cId="3546005254" sldId="268"/>
            <ac:spMk id="10" creationId="{DAAE4CDD-124C-4DCF-9584-B6033B545DD5}"/>
          </ac:spMkLst>
        </pc:spChg>
        <pc:spChg chg="add">
          <ac:chgData name="Francis Daniel Nina" userId="79efd719c2a76ac1" providerId="LiveId" clId="{C7D4A4EB-E86B-44A3-A439-53EE39BB3AF2}" dt="2020-09-01T10:31:45.629" v="4992" actId="26606"/>
          <ac:spMkLst>
            <pc:docMk/>
            <pc:sldMk cId="3546005254" sldId="268"/>
            <ac:spMk id="12" creationId="{081E4A58-353D-44AE-B2FC-2A74E2E400F7}"/>
          </ac:spMkLst>
        </pc:spChg>
      </pc:sldChg>
      <pc:sldChg chg="addSp modSp new mod setBg">
        <pc:chgData name="Francis Daniel Nina" userId="79efd719c2a76ac1" providerId="LiveId" clId="{C7D4A4EB-E86B-44A3-A439-53EE39BB3AF2}" dt="2020-09-01T10:33:29.424" v="5021" actId="20577"/>
        <pc:sldMkLst>
          <pc:docMk/>
          <pc:sldMk cId="3333655552" sldId="269"/>
        </pc:sldMkLst>
        <pc:spChg chg="mod">
          <ac:chgData name="Francis Daniel Nina" userId="79efd719c2a76ac1" providerId="LiveId" clId="{C7D4A4EB-E86B-44A3-A439-53EE39BB3AF2}" dt="2020-09-01T10:32:09.325" v="5012" actId="26606"/>
          <ac:spMkLst>
            <pc:docMk/>
            <pc:sldMk cId="3333655552" sldId="269"/>
            <ac:spMk id="2" creationId="{868E6C71-CC69-4420-BBA0-9566B2CA242B}"/>
          </ac:spMkLst>
        </pc:spChg>
        <pc:spChg chg="mod">
          <ac:chgData name="Francis Daniel Nina" userId="79efd719c2a76ac1" providerId="LiveId" clId="{C7D4A4EB-E86B-44A3-A439-53EE39BB3AF2}" dt="2020-09-01T10:33:29.424" v="5021" actId="20577"/>
          <ac:spMkLst>
            <pc:docMk/>
            <pc:sldMk cId="3333655552" sldId="269"/>
            <ac:spMk id="3" creationId="{7B702290-03B2-4A0E-B77F-78FAD75379BA}"/>
          </ac:spMkLst>
        </pc:spChg>
        <pc:spChg chg="add">
          <ac:chgData name="Francis Daniel Nina" userId="79efd719c2a76ac1" providerId="LiveId" clId="{C7D4A4EB-E86B-44A3-A439-53EE39BB3AF2}" dt="2020-09-01T10:32:09.325" v="5012" actId="26606"/>
          <ac:spMkLst>
            <pc:docMk/>
            <pc:sldMk cId="3333655552" sldId="269"/>
            <ac:spMk id="8" creationId="{DBF61EA3-B236-439E-9C0B-340980D56BEE}"/>
          </ac:spMkLst>
        </pc:spChg>
        <pc:spChg chg="add">
          <ac:chgData name="Francis Daniel Nina" userId="79efd719c2a76ac1" providerId="LiveId" clId="{C7D4A4EB-E86B-44A3-A439-53EE39BB3AF2}" dt="2020-09-01T10:32:09.325" v="5012" actId="26606"/>
          <ac:spMkLst>
            <pc:docMk/>
            <pc:sldMk cId="3333655552" sldId="269"/>
            <ac:spMk id="14" creationId="{E659831F-0D9A-4C63-9EBB-8435B85A440F}"/>
          </ac:spMkLst>
        </pc:spChg>
        <pc:grpChg chg="add">
          <ac:chgData name="Francis Daniel Nina" userId="79efd719c2a76ac1" providerId="LiveId" clId="{C7D4A4EB-E86B-44A3-A439-53EE39BB3AF2}" dt="2020-09-01T10:32:09.325" v="5012" actId="26606"/>
          <ac:grpSpMkLst>
            <pc:docMk/>
            <pc:sldMk cId="3333655552" sldId="269"/>
            <ac:grpSpMk id="10" creationId="{28FAF094-D087-493F-8DF9-A486C2D6BBAA}"/>
          </ac:grpSpMkLst>
        </pc:grpChg>
      </pc:sldChg>
      <pc:sldChg chg="modSp new mod">
        <pc:chgData name="Francis Daniel Nina" userId="79efd719c2a76ac1" providerId="LiveId" clId="{C7D4A4EB-E86B-44A3-A439-53EE39BB3AF2}" dt="2020-09-01T10:34:05.080" v="5030" actId="20577"/>
        <pc:sldMkLst>
          <pc:docMk/>
          <pc:sldMk cId="1686810404" sldId="270"/>
        </pc:sldMkLst>
        <pc:spChg chg="mod">
          <ac:chgData name="Francis Daniel Nina" userId="79efd719c2a76ac1" providerId="LiveId" clId="{C7D4A4EB-E86B-44A3-A439-53EE39BB3AF2}" dt="2020-09-01T10:34:05.080" v="5030" actId="20577"/>
          <ac:spMkLst>
            <pc:docMk/>
            <pc:sldMk cId="1686810404" sldId="270"/>
            <ac:spMk id="2" creationId="{88275ABC-054E-47F4-93FA-47DE1A56236B}"/>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diagrams/_rels/data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diagrams/_rels/drawing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8E6CCD-3C82-4D50-84EE-B2E163FF4185}"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82E358D9-1994-4231-8AC1-7BA41DEBEDFC}">
      <dgm:prSet/>
      <dgm:spPr/>
      <dgm:t>
        <a:bodyPr/>
        <a:lstStyle/>
        <a:p>
          <a:r>
            <a:rPr lang="en-US" dirty="0"/>
            <a:t>Entender lo complejo y sensible del asunto de la contratación legal de servicios profesionales</a:t>
          </a:r>
        </a:p>
      </dgm:t>
    </dgm:pt>
    <dgm:pt modelId="{6DB0BF5E-6DF7-44AC-9D65-1CDFA511E3BF}" type="parTrans" cxnId="{088B8086-9297-4D82-8DC4-3B99788977FF}">
      <dgm:prSet/>
      <dgm:spPr/>
      <dgm:t>
        <a:bodyPr/>
        <a:lstStyle/>
        <a:p>
          <a:endParaRPr lang="en-US"/>
        </a:p>
      </dgm:t>
    </dgm:pt>
    <dgm:pt modelId="{F7902385-858D-4079-8FFA-7E7520D8F37B}" type="sibTrans" cxnId="{088B8086-9297-4D82-8DC4-3B99788977FF}">
      <dgm:prSet/>
      <dgm:spPr/>
      <dgm:t>
        <a:bodyPr/>
        <a:lstStyle/>
        <a:p>
          <a:endParaRPr lang="en-US"/>
        </a:p>
      </dgm:t>
    </dgm:pt>
    <dgm:pt modelId="{EDB7D167-FAE9-41C4-B563-DEB5423B11F8}">
      <dgm:prSet/>
      <dgm:spPr/>
      <dgm:t>
        <a:bodyPr/>
        <a:lstStyle/>
        <a:p>
          <a:r>
            <a:rPr lang="en-US" dirty="0"/>
            <a:t>Conocer las disposiciones generales de las obligaciones y contratos.</a:t>
          </a:r>
        </a:p>
      </dgm:t>
    </dgm:pt>
    <dgm:pt modelId="{4C28E4ED-FDA1-4F28-B982-1949E2FF384F}" type="parTrans" cxnId="{12733BFB-F267-4D15-B103-A5DAE0585C1E}">
      <dgm:prSet/>
      <dgm:spPr/>
      <dgm:t>
        <a:bodyPr/>
        <a:lstStyle/>
        <a:p>
          <a:endParaRPr lang="en-US"/>
        </a:p>
      </dgm:t>
    </dgm:pt>
    <dgm:pt modelId="{6953FDF6-749B-4DBB-8F90-DA1732DD801C}" type="sibTrans" cxnId="{12733BFB-F267-4D15-B103-A5DAE0585C1E}">
      <dgm:prSet/>
      <dgm:spPr/>
      <dgm:t>
        <a:bodyPr/>
        <a:lstStyle/>
        <a:p>
          <a:endParaRPr lang="en-US"/>
        </a:p>
      </dgm:t>
    </dgm:pt>
    <dgm:pt modelId="{3B147D36-21F6-4EA1-BE7B-79CF4056F0DB}">
      <dgm:prSet/>
      <dgm:spPr/>
      <dgm:t>
        <a:bodyPr/>
        <a:lstStyle/>
        <a:p>
          <a:r>
            <a:rPr lang="en-US" dirty="0"/>
            <a:t>Conocer las obligaciones eticas que regulan la conversacion</a:t>
          </a:r>
        </a:p>
      </dgm:t>
    </dgm:pt>
    <dgm:pt modelId="{BD3CEA6D-D653-48DF-B325-A06A525D7811}" type="parTrans" cxnId="{16D932B6-2432-4F58-9287-8EE90D6F47C8}">
      <dgm:prSet/>
      <dgm:spPr/>
      <dgm:t>
        <a:bodyPr/>
        <a:lstStyle/>
        <a:p>
          <a:endParaRPr lang="en-US"/>
        </a:p>
      </dgm:t>
    </dgm:pt>
    <dgm:pt modelId="{C172E884-3A94-4BBB-8C67-5F5927D934BB}" type="sibTrans" cxnId="{16D932B6-2432-4F58-9287-8EE90D6F47C8}">
      <dgm:prSet/>
      <dgm:spPr/>
      <dgm:t>
        <a:bodyPr/>
        <a:lstStyle/>
        <a:p>
          <a:endParaRPr lang="en-US"/>
        </a:p>
      </dgm:t>
    </dgm:pt>
    <dgm:pt modelId="{17C6EDA5-5B1A-416C-B8FE-45EBB5902087}">
      <dgm:prSet/>
      <dgm:spPr/>
      <dgm:t>
        <a:bodyPr/>
        <a:lstStyle/>
        <a:p>
          <a:r>
            <a:rPr lang="en-US" dirty="0"/>
            <a:t>Conocer la jurisprudencia interpretativa</a:t>
          </a:r>
        </a:p>
      </dgm:t>
    </dgm:pt>
    <dgm:pt modelId="{31ABFB7D-0B59-4098-9D82-BD481B16CD22}" type="parTrans" cxnId="{5E44667C-BAD1-44A3-A147-867E71C0ED6D}">
      <dgm:prSet/>
      <dgm:spPr/>
      <dgm:t>
        <a:bodyPr/>
        <a:lstStyle/>
        <a:p>
          <a:endParaRPr lang="en-US"/>
        </a:p>
      </dgm:t>
    </dgm:pt>
    <dgm:pt modelId="{F069A220-4D13-4B14-8866-D4A43A52E143}" type="sibTrans" cxnId="{5E44667C-BAD1-44A3-A147-867E71C0ED6D}">
      <dgm:prSet/>
      <dgm:spPr/>
      <dgm:t>
        <a:bodyPr/>
        <a:lstStyle/>
        <a:p>
          <a:endParaRPr lang="en-US"/>
        </a:p>
      </dgm:t>
    </dgm:pt>
    <dgm:pt modelId="{171B0A22-F13E-4BEB-BCDD-4F6B78D9D547}">
      <dgm:prSet/>
      <dgm:spPr/>
      <dgm:t>
        <a:bodyPr/>
        <a:lstStyle/>
        <a:p>
          <a:r>
            <a:rPr lang="en-US" dirty="0"/>
            <a:t>Aprender a qué hacer y qué no hacer</a:t>
          </a:r>
        </a:p>
      </dgm:t>
    </dgm:pt>
    <dgm:pt modelId="{CF20CD80-7339-48AB-B88E-4F4B38248BC9}" type="parTrans" cxnId="{EB496CE6-F0F7-4AAC-9CBC-FF1B0EF78BB5}">
      <dgm:prSet/>
      <dgm:spPr/>
      <dgm:t>
        <a:bodyPr/>
        <a:lstStyle/>
        <a:p>
          <a:endParaRPr lang="en-US"/>
        </a:p>
      </dgm:t>
    </dgm:pt>
    <dgm:pt modelId="{FAF9A5ED-490F-4E62-9E5C-95E21855DAA1}" type="sibTrans" cxnId="{EB496CE6-F0F7-4AAC-9CBC-FF1B0EF78BB5}">
      <dgm:prSet/>
      <dgm:spPr/>
      <dgm:t>
        <a:bodyPr/>
        <a:lstStyle/>
        <a:p>
          <a:endParaRPr lang="en-US"/>
        </a:p>
      </dgm:t>
    </dgm:pt>
    <dgm:pt modelId="{192B5110-1A3E-4844-8A83-52D80BA3C7F8}" type="pres">
      <dgm:prSet presAssocID="{B78E6CCD-3C82-4D50-84EE-B2E163FF4185}" presName="root" presStyleCnt="0">
        <dgm:presLayoutVars>
          <dgm:dir/>
          <dgm:resizeHandles val="exact"/>
        </dgm:presLayoutVars>
      </dgm:prSet>
      <dgm:spPr/>
    </dgm:pt>
    <dgm:pt modelId="{BE166D58-E114-4B69-89ED-CA76F9D90FAE}" type="pres">
      <dgm:prSet presAssocID="{B78E6CCD-3C82-4D50-84EE-B2E163FF4185}" presName="container" presStyleCnt="0">
        <dgm:presLayoutVars>
          <dgm:dir/>
          <dgm:resizeHandles val="exact"/>
        </dgm:presLayoutVars>
      </dgm:prSet>
      <dgm:spPr/>
    </dgm:pt>
    <dgm:pt modelId="{A25A688A-0369-4BE7-A1FE-3965B67C3C24}" type="pres">
      <dgm:prSet presAssocID="{82E358D9-1994-4231-8AC1-7BA41DEBEDFC}" presName="compNode" presStyleCnt="0"/>
      <dgm:spPr/>
    </dgm:pt>
    <dgm:pt modelId="{4A882A1B-FF45-4578-B0BE-7EC9445CE7F7}" type="pres">
      <dgm:prSet presAssocID="{82E358D9-1994-4231-8AC1-7BA41DEBEDFC}" presName="iconBgRect" presStyleLbl="bgShp" presStyleIdx="0" presStyleCnt="5"/>
      <dgm:spPr/>
    </dgm:pt>
    <dgm:pt modelId="{FA634259-5B01-4E0A-ADA3-9FBDBDEC88E9}" type="pres">
      <dgm:prSet presAssocID="{82E358D9-1994-4231-8AC1-7BA41DEBEDFC}"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ales of Justice"/>
        </a:ext>
      </dgm:extLst>
    </dgm:pt>
    <dgm:pt modelId="{A6914749-8CA2-401C-AC78-A7DD0FD8951D}" type="pres">
      <dgm:prSet presAssocID="{82E358D9-1994-4231-8AC1-7BA41DEBEDFC}" presName="spaceRect" presStyleCnt="0"/>
      <dgm:spPr/>
    </dgm:pt>
    <dgm:pt modelId="{3F56FEBD-1D77-403E-8BE3-85EC5303B923}" type="pres">
      <dgm:prSet presAssocID="{82E358D9-1994-4231-8AC1-7BA41DEBEDFC}" presName="textRect" presStyleLbl="revTx" presStyleIdx="0" presStyleCnt="5">
        <dgm:presLayoutVars>
          <dgm:chMax val="1"/>
          <dgm:chPref val="1"/>
        </dgm:presLayoutVars>
      </dgm:prSet>
      <dgm:spPr/>
    </dgm:pt>
    <dgm:pt modelId="{2E188CFA-E000-448B-B759-E31A7FFBA11A}" type="pres">
      <dgm:prSet presAssocID="{F7902385-858D-4079-8FFA-7E7520D8F37B}" presName="sibTrans" presStyleLbl="sibTrans2D1" presStyleIdx="0" presStyleCnt="0"/>
      <dgm:spPr/>
    </dgm:pt>
    <dgm:pt modelId="{1B2A2746-6BE7-44D1-86BC-9B1E0F70BF95}" type="pres">
      <dgm:prSet presAssocID="{EDB7D167-FAE9-41C4-B563-DEB5423B11F8}" presName="compNode" presStyleCnt="0"/>
      <dgm:spPr/>
    </dgm:pt>
    <dgm:pt modelId="{CEF9C4FF-A3CE-4FF2-B3F9-B68164377430}" type="pres">
      <dgm:prSet presAssocID="{EDB7D167-FAE9-41C4-B563-DEB5423B11F8}" presName="iconBgRect" presStyleLbl="bgShp" presStyleIdx="1" presStyleCnt="5"/>
      <dgm:spPr/>
    </dgm:pt>
    <dgm:pt modelId="{C13A0E0E-29C9-4716-AE67-AC48B4947970}" type="pres">
      <dgm:prSet presAssocID="{EDB7D167-FAE9-41C4-B563-DEB5423B11F8}"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3E6C8A63-2116-4DEA-9AD1-B57F844C669C}" type="pres">
      <dgm:prSet presAssocID="{EDB7D167-FAE9-41C4-B563-DEB5423B11F8}" presName="spaceRect" presStyleCnt="0"/>
      <dgm:spPr/>
    </dgm:pt>
    <dgm:pt modelId="{890E492E-FDD5-483F-9773-0B0AFC9DC170}" type="pres">
      <dgm:prSet presAssocID="{EDB7D167-FAE9-41C4-B563-DEB5423B11F8}" presName="textRect" presStyleLbl="revTx" presStyleIdx="1" presStyleCnt="5">
        <dgm:presLayoutVars>
          <dgm:chMax val="1"/>
          <dgm:chPref val="1"/>
        </dgm:presLayoutVars>
      </dgm:prSet>
      <dgm:spPr/>
    </dgm:pt>
    <dgm:pt modelId="{DAAFF7F1-3DD3-4030-9FBD-336A51725F29}" type="pres">
      <dgm:prSet presAssocID="{6953FDF6-749B-4DBB-8F90-DA1732DD801C}" presName="sibTrans" presStyleLbl="sibTrans2D1" presStyleIdx="0" presStyleCnt="0"/>
      <dgm:spPr/>
    </dgm:pt>
    <dgm:pt modelId="{09AE91FE-C255-42FE-A3B6-05C122B6A6A5}" type="pres">
      <dgm:prSet presAssocID="{3B147D36-21F6-4EA1-BE7B-79CF4056F0DB}" presName="compNode" presStyleCnt="0"/>
      <dgm:spPr/>
    </dgm:pt>
    <dgm:pt modelId="{951E5DF2-7505-4F8A-BC05-9114384B2DA6}" type="pres">
      <dgm:prSet presAssocID="{3B147D36-21F6-4EA1-BE7B-79CF4056F0DB}" presName="iconBgRect" presStyleLbl="bgShp" presStyleIdx="2" presStyleCnt="5"/>
      <dgm:spPr/>
    </dgm:pt>
    <dgm:pt modelId="{50D37E41-595C-44D8-98BE-DABEF24DA08C}" type="pres">
      <dgm:prSet presAssocID="{3B147D36-21F6-4EA1-BE7B-79CF4056F0DB}"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0B9F0937-4977-4AB8-822D-4F8748762D2B}" type="pres">
      <dgm:prSet presAssocID="{3B147D36-21F6-4EA1-BE7B-79CF4056F0DB}" presName="spaceRect" presStyleCnt="0"/>
      <dgm:spPr/>
    </dgm:pt>
    <dgm:pt modelId="{3B071811-DE11-40AE-B0E0-937402F7773F}" type="pres">
      <dgm:prSet presAssocID="{3B147D36-21F6-4EA1-BE7B-79CF4056F0DB}" presName="textRect" presStyleLbl="revTx" presStyleIdx="2" presStyleCnt="5">
        <dgm:presLayoutVars>
          <dgm:chMax val="1"/>
          <dgm:chPref val="1"/>
        </dgm:presLayoutVars>
      </dgm:prSet>
      <dgm:spPr/>
    </dgm:pt>
    <dgm:pt modelId="{834BC3CE-9771-44E0-8793-5519A1375816}" type="pres">
      <dgm:prSet presAssocID="{C172E884-3A94-4BBB-8C67-5F5927D934BB}" presName="sibTrans" presStyleLbl="sibTrans2D1" presStyleIdx="0" presStyleCnt="0"/>
      <dgm:spPr/>
    </dgm:pt>
    <dgm:pt modelId="{8796A43E-4340-403A-881F-135DB3E98984}" type="pres">
      <dgm:prSet presAssocID="{17C6EDA5-5B1A-416C-B8FE-45EBB5902087}" presName="compNode" presStyleCnt="0"/>
      <dgm:spPr/>
    </dgm:pt>
    <dgm:pt modelId="{D5F8F11B-0393-4E64-907D-8D59A171559D}" type="pres">
      <dgm:prSet presAssocID="{17C6EDA5-5B1A-416C-B8FE-45EBB5902087}" presName="iconBgRect" presStyleLbl="bgShp" presStyleIdx="3" presStyleCnt="5"/>
      <dgm:spPr/>
    </dgm:pt>
    <dgm:pt modelId="{81CEFB25-42D5-453F-BF73-5D31BFFF2AA3}" type="pres">
      <dgm:prSet presAssocID="{17C6EDA5-5B1A-416C-B8FE-45EBB5902087}"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ight Pointing Backhand Index"/>
        </a:ext>
      </dgm:extLst>
    </dgm:pt>
    <dgm:pt modelId="{9C89CAC3-E42B-4D11-A49B-67A0BA9DD35F}" type="pres">
      <dgm:prSet presAssocID="{17C6EDA5-5B1A-416C-B8FE-45EBB5902087}" presName="spaceRect" presStyleCnt="0"/>
      <dgm:spPr/>
    </dgm:pt>
    <dgm:pt modelId="{5219F72F-50CD-4489-AFB1-0DC539772363}" type="pres">
      <dgm:prSet presAssocID="{17C6EDA5-5B1A-416C-B8FE-45EBB5902087}" presName="textRect" presStyleLbl="revTx" presStyleIdx="3" presStyleCnt="5">
        <dgm:presLayoutVars>
          <dgm:chMax val="1"/>
          <dgm:chPref val="1"/>
        </dgm:presLayoutVars>
      </dgm:prSet>
      <dgm:spPr/>
    </dgm:pt>
    <dgm:pt modelId="{34078B2B-D1E6-40A8-ACCA-B62B43D70D33}" type="pres">
      <dgm:prSet presAssocID="{F069A220-4D13-4B14-8866-D4A43A52E143}" presName="sibTrans" presStyleLbl="sibTrans2D1" presStyleIdx="0" presStyleCnt="0"/>
      <dgm:spPr/>
    </dgm:pt>
    <dgm:pt modelId="{070BFD41-AFCF-434A-A301-93770ACFFC8B}" type="pres">
      <dgm:prSet presAssocID="{171B0A22-F13E-4BEB-BCDD-4F6B78D9D547}" presName="compNode" presStyleCnt="0"/>
      <dgm:spPr/>
    </dgm:pt>
    <dgm:pt modelId="{EEC0FFB4-307C-4A2B-9CBE-99AE507BC3D6}" type="pres">
      <dgm:prSet presAssocID="{171B0A22-F13E-4BEB-BCDD-4F6B78D9D547}" presName="iconBgRect" presStyleLbl="bgShp" presStyleIdx="4" presStyleCnt="5"/>
      <dgm:spPr/>
    </dgm:pt>
    <dgm:pt modelId="{3387DD70-CD77-4FB6-B0C6-1346DF476063}" type="pres">
      <dgm:prSet presAssocID="{171B0A22-F13E-4BEB-BCDD-4F6B78D9D547}"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Help"/>
        </a:ext>
      </dgm:extLst>
    </dgm:pt>
    <dgm:pt modelId="{4AE8BEB2-2EB6-4251-A286-4417975DE6AF}" type="pres">
      <dgm:prSet presAssocID="{171B0A22-F13E-4BEB-BCDD-4F6B78D9D547}" presName="spaceRect" presStyleCnt="0"/>
      <dgm:spPr/>
    </dgm:pt>
    <dgm:pt modelId="{C939B9CB-DB70-4BCA-992B-0A787BB1F8AC}" type="pres">
      <dgm:prSet presAssocID="{171B0A22-F13E-4BEB-BCDD-4F6B78D9D547}" presName="textRect" presStyleLbl="revTx" presStyleIdx="4" presStyleCnt="5">
        <dgm:presLayoutVars>
          <dgm:chMax val="1"/>
          <dgm:chPref val="1"/>
        </dgm:presLayoutVars>
      </dgm:prSet>
      <dgm:spPr/>
    </dgm:pt>
  </dgm:ptLst>
  <dgm:cxnLst>
    <dgm:cxn modelId="{1B11F00B-C813-409D-9954-866C5C186835}" type="presOf" srcId="{B78E6CCD-3C82-4D50-84EE-B2E163FF4185}" destId="{192B5110-1A3E-4844-8A83-52D80BA3C7F8}" srcOrd="0" destOrd="0" presId="urn:microsoft.com/office/officeart/2018/2/layout/IconCircleList"/>
    <dgm:cxn modelId="{12DB6915-AFE4-454E-B9BA-46E2C7BB3CC4}" type="presOf" srcId="{EDB7D167-FAE9-41C4-B563-DEB5423B11F8}" destId="{890E492E-FDD5-483F-9773-0B0AFC9DC170}" srcOrd="0" destOrd="0" presId="urn:microsoft.com/office/officeart/2018/2/layout/IconCircleList"/>
    <dgm:cxn modelId="{5E9CF937-2C7A-48AA-960B-18288AC52C30}" type="presOf" srcId="{F069A220-4D13-4B14-8866-D4A43A52E143}" destId="{34078B2B-D1E6-40A8-ACCA-B62B43D70D33}" srcOrd="0" destOrd="0" presId="urn:microsoft.com/office/officeart/2018/2/layout/IconCircleList"/>
    <dgm:cxn modelId="{BC7AA14B-86A9-4AF8-8A1C-45C60AEC2CE3}" type="presOf" srcId="{171B0A22-F13E-4BEB-BCDD-4F6B78D9D547}" destId="{C939B9CB-DB70-4BCA-992B-0A787BB1F8AC}" srcOrd="0" destOrd="0" presId="urn:microsoft.com/office/officeart/2018/2/layout/IconCircleList"/>
    <dgm:cxn modelId="{D7CECB58-0663-40BE-84ED-5A00EB445E8B}" type="presOf" srcId="{82E358D9-1994-4231-8AC1-7BA41DEBEDFC}" destId="{3F56FEBD-1D77-403E-8BE3-85EC5303B923}" srcOrd="0" destOrd="0" presId="urn:microsoft.com/office/officeart/2018/2/layout/IconCircleList"/>
    <dgm:cxn modelId="{70292265-D136-4F7B-B439-BD7DF80AD81F}" type="presOf" srcId="{F7902385-858D-4079-8FFA-7E7520D8F37B}" destId="{2E188CFA-E000-448B-B759-E31A7FFBA11A}" srcOrd="0" destOrd="0" presId="urn:microsoft.com/office/officeart/2018/2/layout/IconCircleList"/>
    <dgm:cxn modelId="{15DE7565-2ABF-426F-BCB5-7FCCE61D02BD}" type="presOf" srcId="{17C6EDA5-5B1A-416C-B8FE-45EBB5902087}" destId="{5219F72F-50CD-4489-AFB1-0DC539772363}" srcOrd="0" destOrd="0" presId="urn:microsoft.com/office/officeart/2018/2/layout/IconCircleList"/>
    <dgm:cxn modelId="{E86E5D71-8AA9-4456-993A-7A51A9475BCC}" type="presOf" srcId="{C172E884-3A94-4BBB-8C67-5F5927D934BB}" destId="{834BC3CE-9771-44E0-8793-5519A1375816}" srcOrd="0" destOrd="0" presId="urn:microsoft.com/office/officeart/2018/2/layout/IconCircleList"/>
    <dgm:cxn modelId="{5E44667C-BAD1-44A3-A147-867E71C0ED6D}" srcId="{B78E6CCD-3C82-4D50-84EE-B2E163FF4185}" destId="{17C6EDA5-5B1A-416C-B8FE-45EBB5902087}" srcOrd="3" destOrd="0" parTransId="{31ABFB7D-0B59-4098-9D82-BD481B16CD22}" sibTransId="{F069A220-4D13-4B14-8866-D4A43A52E143}"/>
    <dgm:cxn modelId="{088B8086-9297-4D82-8DC4-3B99788977FF}" srcId="{B78E6CCD-3C82-4D50-84EE-B2E163FF4185}" destId="{82E358D9-1994-4231-8AC1-7BA41DEBEDFC}" srcOrd="0" destOrd="0" parTransId="{6DB0BF5E-6DF7-44AC-9D65-1CDFA511E3BF}" sibTransId="{F7902385-858D-4079-8FFA-7E7520D8F37B}"/>
    <dgm:cxn modelId="{16D932B6-2432-4F58-9287-8EE90D6F47C8}" srcId="{B78E6CCD-3C82-4D50-84EE-B2E163FF4185}" destId="{3B147D36-21F6-4EA1-BE7B-79CF4056F0DB}" srcOrd="2" destOrd="0" parTransId="{BD3CEA6D-D653-48DF-B325-A06A525D7811}" sibTransId="{C172E884-3A94-4BBB-8C67-5F5927D934BB}"/>
    <dgm:cxn modelId="{DCE792B6-F323-49D7-84E7-0D96E06FAC17}" type="presOf" srcId="{3B147D36-21F6-4EA1-BE7B-79CF4056F0DB}" destId="{3B071811-DE11-40AE-B0E0-937402F7773F}" srcOrd="0" destOrd="0" presId="urn:microsoft.com/office/officeart/2018/2/layout/IconCircleList"/>
    <dgm:cxn modelId="{9D6FC6BE-BCF1-492F-8780-0C19EA741C6C}" type="presOf" srcId="{6953FDF6-749B-4DBB-8F90-DA1732DD801C}" destId="{DAAFF7F1-3DD3-4030-9FBD-336A51725F29}" srcOrd="0" destOrd="0" presId="urn:microsoft.com/office/officeart/2018/2/layout/IconCircleList"/>
    <dgm:cxn modelId="{EB496CE6-F0F7-4AAC-9CBC-FF1B0EF78BB5}" srcId="{B78E6CCD-3C82-4D50-84EE-B2E163FF4185}" destId="{171B0A22-F13E-4BEB-BCDD-4F6B78D9D547}" srcOrd="4" destOrd="0" parTransId="{CF20CD80-7339-48AB-B88E-4F4B38248BC9}" sibTransId="{FAF9A5ED-490F-4E62-9E5C-95E21855DAA1}"/>
    <dgm:cxn modelId="{12733BFB-F267-4D15-B103-A5DAE0585C1E}" srcId="{B78E6CCD-3C82-4D50-84EE-B2E163FF4185}" destId="{EDB7D167-FAE9-41C4-B563-DEB5423B11F8}" srcOrd="1" destOrd="0" parTransId="{4C28E4ED-FDA1-4F28-B982-1949E2FF384F}" sibTransId="{6953FDF6-749B-4DBB-8F90-DA1732DD801C}"/>
    <dgm:cxn modelId="{4B34550B-D377-4D82-8E42-3BA4B5E2C8A6}" type="presParOf" srcId="{192B5110-1A3E-4844-8A83-52D80BA3C7F8}" destId="{BE166D58-E114-4B69-89ED-CA76F9D90FAE}" srcOrd="0" destOrd="0" presId="urn:microsoft.com/office/officeart/2018/2/layout/IconCircleList"/>
    <dgm:cxn modelId="{28BA668B-D80B-4EF3-BE72-F362763FA9A2}" type="presParOf" srcId="{BE166D58-E114-4B69-89ED-CA76F9D90FAE}" destId="{A25A688A-0369-4BE7-A1FE-3965B67C3C24}" srcOrd="0" destOrd="0" presId="urn:microsoft.com/office/officeart/2018/2/layout/IconCircleList"/>
    <dgm:cxn modelId="{73973D60-BEE9-45EB-A48B-5C5197FECF32}" type="presParOf" srcId="{A25A688A-0369-4BE7-A1FE-3965B67C3C24}" destId="{4A882A1B-FF45-4578-B0BE-7EC9445CE7F7}" srcOrd="0" destOrd="0" presId="urn:microsoft.com/office/officeart/2018/2/layout/IconCircleList"/>
    <dgm:cxn modelId="{C8FFD744-7ECC-4BFE-B8C4-45FC5F8C8056}" type="presParOf" srcId="{A25A688A-0369-4BE7-A1FE-3965B67C3C24}" destId="{FA634259-5B01-4E0A-ADA3-9FBDBDEC88E9}" srcOrd="1" destOrd="0" presId="urn:microsoft.com/office/officeart/2018/2/layout/IconCircleList"/>
    <dgm:cxn modelId="{1032F52F-BDAC-42EB-9920-B2531CEF23C2}" type="presParOf" srcId="{A25A688A-0369-4BE7-A1FE-3965B67C3C24}" destId="{A6914749-8CA2-401C-AC78-A7DD0FD8951D}" srcOrd="2" destOrd="0" presId="urn:microsoft.com/office/officeart/2018/2/layout/IconCircleList"/>
    <dgm:cxn modelId="{98673F3F-9CFF-46F0-A1FB-363E6CFBDCCE}" type="presParOf" srcId="{A25A688A-0369-4BE7-A1FE-3965B67C3C24}" destId="{3F56FEBD-1D77-403E-8BE3-85EC5303B923}" srcOrd="3" destOrd="0" presId="urn:microsoft.com/office/officeart/2018/2/layout/IconCircleList"/>
    <dgm:cxn modelId="{275AB658-C151-4C22-A13C-21F51C050EFF}" type="presParOf" srcId="{BE166D58-E114-4B69-89ED-CA76F9D90FAE}" destId="{2E188CFA-E000-448B-B759-E31A7FFBA11A}" srcOrd="1" destOrd="0" presId="urn:microsoft.com/office/officeart/2018/2/layout/IconCircleList"/>
    <dgm:cxn modelId="{E948DB61-6FA8-435B-BAFD-4DAF05C12F2D}" type="presParOf" srcId="{BE166D58-E114-4B69-89ED-CA76F9D90FAE}" destId="{1B2A2746-6BE7-44D1-86BC-9B1E0F70BF95}" srcOrd="2" destOrd="0" presId="urn:microsoft.com/office/officeart/2018/2/layout/IconCircleList"/>
    <dgm:cxn modelId="{232CE33A-0C60-4922-B9BB-ED88D7BD6DCB}" type="presParOf" srcId="{1B2A2746-6BE7-44D1-86BC-9B1E0F70BF95}" destId="{CEF9C4FF-A3CE-4FF2-B3F9-B68164377430}" srcOrd="0" destOrd="0" presId="urn:microsoft.com/office/officeart/2018/2/layout/IconCircleList"/>
    <dgm:cxn modelId="{3025604F-3C51-4C98-B69D-A587AFFA47C8}" type="presParOf" srcId="{1B2A2746-6BE7-44D1-86BC-9B1E0F70BF95}" destId="{C13A0E0E-29C9-4716-AE67-AC48B4947970}" srcOrd="1" destOrd="0" presId="urn:microsoft.com/office/officeart/2018/2/layout/IconCircleList"/>
    <dgm:cxn modelId="{06A6B3A5-A784-43AE-AD85-5C65EEB3F91B}" type="presParOf" srcId="{1B2A2746-6BE7-44D1-86BC-9B1E0F70BF95}" destId="{3E6C8A63-2116-4DEA-9AD1-B57F844C669C}" srcOrd="2" destOrd="0" presId="urn:microsoft.com/office/officeart/2018/2/layout/IconCircleList"/>
    <dgm:cxn modelId="{49FC4873-7BE7-422F-BFEB-4F2CC79D5C95}" type="presParOf" srcId="{1B2A2746-6BE7-44D1-86BC-9B1E0F70BF95}" destId="{890E492E-FDD5-483F-9773-0B0AFC9DC170}" srcOrd="3" destOrd="0" presId="urn:microsoft.com/office/officeart/2018/2/layout/IconCircleList"/>
    <dgm:cxn modelId="{91DFBCF8-F2F4-4ACE-99A3-EBD7C247CD7D}" type="presParOf" srcId="{BE166D58-E114-4B69-89ED-CA76F9D90FAE}" destId="{DAAFF7F1-3DD3-4030-9FBD-336A51725F29}" srcOrd="3" destOrd="0" presId="urn:microsoft.com/office/officeart/2018/2/layout/IconCircleList"/>
    <dgm:cxn modelId="{AFF2D19F-73C8-470F-BB88-D62C962BA43C}" type="presParOf" srcId="{BE166D58-E114-4B69-89ED-CA76F9D90FAE}" destId="{09AE91FE-C255-42FE-A3B6-05C122B6A6A5}" srcOrd="4" destOrd="0" presId="urn:microsoft.com/office/officeart/2018/2/layout/IconCircleList"/>
    <dgm:cxn modelId="{097A0978-77A4-485A-B45C-BA76B6ACDDA1}" type="presParOf" srcId="{09AE91FE-C255-42FE-A3B6-05C122B6A6A5}" destId="{951E5DF2-7505-4F8A-BC05-9114384B2DA6}" srcOrd="0" destOrd="0" presId="urn:microsoft.com/office/officeart/2018/2/layout/IconCircleList"/>
    <dgm:cxn modelId="{9DF31061-F988-496E-8D07-3F81CA5D85F0}" type="presParOf" srcId="{09AE91FE-C255-42FE-A3B6-05C122B6A6A5}" destId="{50D37E41-595C-44D8-98BE-DABEF24DA08C}" srcOrd="1" destOrd="0" presId="urn:microsoft.com/office/officeart/2018/2/layout/IconCircleList"/>
    <dgm:cxn modelId="{96BC7D50-69E5-4D4B-BA31-19CC826E5EBF}" type="presParOf" srcId="{09AE91FE-C255-42FE-A3B6-05C122B6A6A5}" destId="{0B9F0937-4977-4AB8-822D-4F8748762D2B}" srcOrd="2" destOrd="0" presId="urn:microsoft.com/office/officeart/2018/2/layout/IconCircleList"/>
    <dgm:cxn modelId="{FC646F6C-3069-4AA8-A08C-FCEDC653E281}" type="presParOf" srcId="{09AE91FE-C255-42FE-A3B6-05C122B6A6A5}" destId="{3B071811-DE11-40AE-B0E0-937402F7773F}" srcOrd="3" destOrd="0" presId="urn:microsoft.com/office/officeart/2018/2/layout/IconCircleList"/>
    <dgm:cxn modelId="{DE93C202-EBCA-495A-9989-61109B4B461A}" type="presParOf" srcId="{BE166D58-E114-4B69-89ED-CA76F9D90FAE}" destId="{834BC3CE-9771-44E0-8793-5519A1375816}" srcOrd="5" destOrd="0" presId="urn:microsoft.com/office/officeart/2018/2/layout/IconCircleList"/>
    <dgm:cxn modelId="{318BDA7E-77E2-40FB-AAB4-52A0C05074E0}" type="presParOf" srcId="{BE166D58-E114-4B69-89ED-CA76F9D90FAE}" destId="{8796A43E-4340-403A-881F-135DB3E98984}" srcOrd="6" destOrd="0" presId="urn:microsoft.com/office/officeart/2018/2/layout/IconCircleList"/>
    <dgm:cxn modelId="{F04C3C73-3E92-48B7-9AAE-B8E48889124F}" type="presParOf" srcId="{8796A43E-4340-403A-881F-135DB3E98984}" destId="{D5F8F11B-0393-4E64-907D-8D59A171559D}" srcOrd="0" destOrd="0" presId="urn:microsoft.com/office/officeart/2018/2/layout/IconCircleList"/>
    <dgm:cxn modelId="{D5D87145-6018-4048-80E6-F0460A17DD9B}" type="presParOf" srcId="{8796A43E-4340-403A-881F-135DB3E98984}" destId="{81CEFB25-42D5-453F-BF73-5D31BFFF2AA3}" srcOrd="1" destOrd="0" presId="urn:microsoft.com/office/officeart/2018/2/layout/IconCircleList"/>
    <dgm:cxn modelId="{E1C0CE4E-FFEF-4004-AE25-7F4AFCC983F3}" type="presParOf" srcId="{8796A43E-4340-403A-881F-135DB3E98984}" destId="{9C89CAC3-E42B-4D11-A49B-67A0BA9DD35F}" srcOrd="2" destOrd="0" presId="urn:microsoft.com/office/officeart/2018/2/layout/IconCircleList"/>
    <dgm:cxn modelId="{F1021D71-ACE9-43E2-852C-45E692050045}" type="presParOf" srcId="{8796A43E-4340-403A-881F-135DB3E98984}" destId="{5219F72F-50CD-4489-AFB1-0DC539772363}" srcOrd="3" destOrd="0" presId="urn:microsoft.com/office/officeart/2018/2/layout/IconCircleList"/>
    <dgm:cxn modelId="{450FF75C-9C28-4F4D-8E08-91FA041DD798}" type="presParOf" srcId="{BE166D58-E114-4B69-89ED-CA76F9D90FAE}" destId="{34078B2B-D1E6-40A8-ACCA-B62B43D70D33}" srcOrd="7" destOrd="0" presId="urn:microsoft.com/office/officeart/2018/2/layout/IconCircleList"/>
    <dgm:cxn modelId="{DC2AA474-4B2D-4940-9AF6-4C87559FC901}" type="presParOf" srcId="{BE166D58-E114-4B69-89ED-CA76F9D90FAE}" destId="{070BFD41-AFCF-434A-A301-93770ACFFC8B}" srcOrd="8" destOrd="0" presId="urn:microsoft.com/office/officeart/2018/2/layout/IconCircleList"/>
    <dgm:cxn modelId="{A5D61431-9C99-4613-9C2A-ED79D7CBABA3}" type="presParOf" srcId="{070BFD41-AFCF-434A-A301-93770ACFFC8B}" destId="{EEC0FFB4-307C-4A2B-9CBE-99AE507BC3D6}" srcOrd="0" destOrd="0" presId="urn:microsoft.com/office/officeart/2018/2/layout/IconCircleList"/>
    <dgm:cxn modelId="{BF9E7C2B-B933-467B-A5E2-EE8DF5F83EF1}" type="presParOf" srcId="{070BFD41-AFCF-434A-A301-93770ACFFC8B}" destId="{3387DD70-CD77-4FB6-B0C6-1346DF476063}" srcOrd="1" destOrd="0" presId="urn:microsoft.com/office/officeart/2018/2/layout/IconCircleList"/>
    <dgm:cxn modelId="{31FC4E47-4147-4441-BD26-B7BC36D1B954}" type="presParOf" srcId="{070BFD41-AFCF-434A-A301-93770ACFFC8B}" destId="{4AE8BEB2-2EB6-4251-A286-4417975DE6AF}" srcOrd="2" destOrd="0" presId="urn:microsoft.com/office/officeart/2018/2/layout/IconCircleList"/>
    <dgm:cxn modelId="{E6E9A0AE-07B6-43FF-9D46-EC9FD35A6D48}" type="presParOf" srcId="{070BFD41-AFCF-434A-A301-93770ACFFC8B}" destId="{C939B9CB-DB70-4BCA-992B-0A787BB1F8AC}"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F851DB-740B-4CC2-8BAE-3158DD05012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21B2FCAD-F29A-4B61-AC99-55824DD23087}">
      <dgm:prSet/>
      <dgm:spPr/>
      <dgm:t>
        <a:bodyPr/>
        <a:lstStyle/>
        <a:p>
          <a:r>
            <a:rPr lang="en-US" dirty="0"/>
            <a:t>¿La libertad de contratación lo permite todo?</a:t>
          </a:r>
        </a:p>
      </dgm:t>
    </dgm:pt>
    <dgm:pt modelId="{77678AC7-3027-42C6-8642-12944EC8B63D}" type="parTrans" cxnId="{067923DE-3DD3-4F10-A479-346BB495846D}">
      <dgm:prSet/>
      <dgm:spPr/>
      <dgm:t>
        <a:bodyPr/>
        <a:lstStyle/>
        <a:p>
          <a:endParaRPr lang="en-US"/>
        </a:p>
      </dgm:t>
    </dgm:pt>
    <dgm:pt modelId="{DBB68AE7-CA80-484E-94D7-AF72B69B26D6}" type="sibTrans" cxnId="{067923DE-3DD3-4F10-A479-346BB495846D}">
      <dgm:prSet/>
      <dgm:spPr/>
      <dgm:t>
        <a:bodyPr/>
        <a:lstStyle/>
        <a:p>
          <a:endParaRPr lang="en-US"/>
        </a:p>
      </dgm:t>
    </dgm:pt>
    <dgm:pt modelId="{EA891BA3-6307-44BB-8929-500CDB89755B}">
      <dgm:prSet/>
      <dgm:spPr/>
      <dgm:t>
        <a:bodyPr/>
        <a:lstStyle/>
        <a:p>
          <a:r>
            <a:rPr lang="en-US" dirty="0"/>
            <a:t>¿Debo participar en relaciones contractuales, como abogado/abogada, en las cuales el factor de ingresos económicos sea un motivo esencial?</a:t>
          </a:r>
        </a:p>
      </dgm:t>
    </dgm:pt>
    <dgm:pt modelId="{99ECD16F-9530-47A7-8F23-5F7073BE882F}" type="parTrans" cxnId="{601F50B8-75B0-4B81-879B-49613FCB4103}">
      <dgm:prSet/>
      <dgm:spPr/>
      <dgm:t>
        <a:bodyPr/>
        <a:lstStyle/>
        <a:p>
          <a:endParaRPr lang="en-US"/>
        </a:p>
      </dgm:t>
    </dgm:pt>
    <dgm:pt modelId="{8B916F2F-8D72-4F2F-B3F6-EDF870313DCD}" type="sibTrans" cxnId="{601F50B8-75B0-4B81-879B-49613FCB4103}">
      <dgm:prSet/>
      <dgm:spPr/>
      <dgm:t>
        <a:bodyPr/>
        <a:lstStyle/>
        <a:p>
          <a:endParaRPr lang="en-US"/>
        </a:p>
      </dgm:t>
    </dgm:pt>
    <dgm:pt modelId="{CFBC4986-4950-4393-B8EF-68B5C8B9B8A4}">
      <dgm:prSet/>
      <dgm:spPr/>
      <dgm:t>
        <a:bodyPr/>
        <a:lstStyle/>
        <a:p>
          <a:r>
            <a:rPr lang="en-US" dirty="0"/>
            <a:t>¿Asistir en el acceso a la justicia, es parte esencial de mi responsabilidad profesional?</a:t>
          </a:r>
        </a:p>
      </dgm:t>
    </dgm:pt>
    <dgm:pt modelId="{B962D935-289E-4B2E-97D1-6DC7D45A4BBF}" type="parTrans" cxnId="{1D276A7B-E916-4678-AE16-91238E4D0309}">
      <dgm:prSet/>
      <dgm:spPr/>
      <dgm:t>
        <a:bodyPr/>
        <a:lstStyle/>
        <a:p>
          <a:endParaRPr lang="en-US"/>
        </a:p>
      </dgm:t>
    </dgm:pt>
    <dgm:pt modelId="{A361F2B0-5431-4A31-BCF2-08167FADE2F5}" type="sibTrans" cxnId="{1D276A7B-E916-4678-AE16-91238E4D0309}">
      <dgm:prSet/>
      <dgm:spPr/>
      <dgm:t>
        <a:bodyPr/>
        <a:lstStyle/>
        <a:p>
          <a:endParaRPr lang="en-US"/>
        </a:p>
      </dgm:t>
    </dgm:pt>
    <dgm:pt modelId="{E4C44BFE-9462-4D08-AE45-172530D89CCC}">
      <dgm:prSet/>
      <dgm:spPr/>
      <dgm:t>
        <a:bodyPr/>
        <a:lstStyle/>
        <a:p>
          <a:r>
            <a:rPr lang="en-US" dirty="0"/>
            <a:t>¿Mi trabajo, es continuamente supervisado y monitoreado?</a:t>
          </a:r>
        </a:p>
      </dgm:t>
    </dgm:pt>
    <dgm:pt modelId="{1091FBC0-C8FA-42AB-9420-B650B860118A}" type="parTrans" cxnId="{961CBFFE-7C21-464A-B1AB-9AC2F5C8916E}">
      <dgm:prSet/>
      <dgm:spPr/>
      <dgm:t>
        <a:bodyPr/>
        <a:lstStyle/>
        <a:p>
          <a:endParaRPr lang="en-US"/>
        </a:p>
      </dgm:t>
    </dgm:pt>
    <dgm:pt modelId="{65067ECB-AE00-4A38-8284-F8290585D5E0}" type="sibTrans" cxnId="{961CBFFE-7C21-464A-B1AB-9AC2F5C8916E}">
      <dgm:prSet/>
      <dgm:spPr/>
      <dgm:t>
        <a:bodyPr/>
        <a:lstStyle/>
        <a:p>
          <a:endParaRPr lang="en-US"/>
        </a:p>
      </dgm:t>
    </dgm:pt>
    <dgm:pt modelId="{293D6D95-1B8E-4CDF-966C-EA2794FFB0D0}">
      <dgm:prSet/>
      <dgm:spPr/>
      <dgm:t>
        <a:bodyPr/>
        <a:lstStyle/>
        <a:p>
          <a:r>
            <a:rPr lang="en-US" dirty="0"/>
            <a:t>¿Debo vivir de forma alerta, en paranoia profesional o cauteloso?</a:t>
          </a:r>
        </a:p>
      </dgm:t>
    </dgm:pt>
    <dgm:pt modelId="{8C19D2DB-F910-4B02-B66C-0A4731771A32}" type="parTrans" cxnId="{D7B90E39-A58E-41BD-B946-58BF7FD3EA10}">
      <dgm:prSet/>
      <dgm:spPr/>
      <dgm:t>
        <a:bodyPr/>
        <a:lstStyle/>
        <a:p>
          <a:endParaRPr lang="en-US"/>
        </a:p>
      </dgm:t>
    </dgm:pt>
    <dgm:pt modelId="{759E4668-A263-48FB-A301-D31FDF7D344B}" type="sibTrans" cxnId="{D7B90E39-A58E-41BD-B946-58BF7FD3EA10}">
      <dgm:prSet/>
      <dgm:spPr/>
      <dgm:t>
        <a:bodyPr/>
        <a:lstStyle/>
        <a:p>
          <a:endParaRPr lang="en-US"/>
        </a:p>
      </dgm:t>
    </dgm:pt>
    <dgm:pt modelId="{0B0E7BBE-C6FF-4E9C-9CB1-3912E7D97D3B}">
      <dgm:prSet/>
      <dgm:spPr/>
      <dgm:t>
        <a:bodyPr/>
        <a:lstStyle/>
        <a:p>
          <a:r>
            <a:rPr lang="en-US" dirty="0"/>
            <a:t>¿Debo documentar toda mi relación profesional?</a:t>
          </a:r>
        </a:p>
      </dgm:t>
    </dgm:pt>
    <dgm:pt modelId="{7BF6A4F4-DAFA-4856-8C05-763545074063}" type="parTrans" cxnId="{8869C9BF-BA73-4543-BE0D-F269A104C581}">
      <dgm:prSet/>
      <dgm:spPr/>
      <dgm:t>
        <a:bodyPr/>
        <a:lstStyle/>
        <a:p>
          <a:endParaRPr lang="en-US"/>
        </a:p>
      </dgm:t>
    </dgm:pt>
    <dgm:pt modelId="{9526FF99-3786-45B5-B0E5-4A06067A8FDB}" type="sibTrans" cxnId="{8869C9BF-BA73-4543-BE0D-F269A104C581}">
      <dgm:prSet/>
      <dgm:spPr/>
      <dgm:t>
        <a:bodyPr/>
        <a:lstStyle/>
        <a:p>
          <a:endParaRPr lang="en-US"/>
        </a:p>
      </dgm:t>
    </dgm:pt>
    <dgm:pt modelId="{E15FF7CE-0282-4374-A6E7-0D132605E1FA}" type="pres">
      <dgm:prSet presAssocID="{6DF851DB-740B-4CC2-8BAE-3158DD05012D}" presName="linear" presStyleCnt="0">
        <dgm:presLayoutVars>
          <dgm:animLvl val="lvl"/>
          <dgm:resizeHandles val="exact"/>
        </dgm:presLayoutVars>
      </dgm:prSet>
      <dgm:spPr/>
    </dgm:pt>
    <dgm:pt modelId="{D508C0C8-83E9-4541-8323-FE892486C730}" type="pres">
      <dgm:prSet presAssocID="{21B2FCAD-F29A-4B61-AC99-55824DD23087}" presName="parentText" presStyleLbl="node1" presStyleIdx="0" presStyleCnt="6">
        <dgm:presLayoutVars>
          <dgm:chMax val="0"/>
          <dgm:bulletEnabled val="1"/>
        </dgm:presLayoutVars>
      </dgm:prSet>
      <dgm:spPr/>
    </dgm:pt>
    <dgm:pt modelId="{B4888942-6F34-4868-854C-67B48C80862D}" type="pres">
      <dgm:prSet presAssocID="{DBB68AE7-CA80-484E-94D7-AF72B69B26D6}" presName="spacer" presStyleCnt="0"/>
      <dgm:spPr/>
    </dgm:pt>
    <dgm:pt modelId="{CA3EDB54-7D2E-4753-95D9-2D4D2B5FF59E}" type="pres">
      <dgm:prSet presAssocID="{EA891BA3-6307-44BB-8929-500CDB89755B}" presName="parentText" presStyleLbl="node1" presStyleIdx="1" presStyleCnt="6">
        <dgm:presLayoutVars>
          <dgm:chMax val="0"/>
          <dgm:bulletEnabled val="1"/>
        </dgm:presLayoutVars>
      </dgm:prSet>
      <dgm:spPr/>
    </dgm:pt>
    <dgm:pt modelId="{CCA87509-14DA-4E5A-98D3-566BE982424F}" type="pres">
      <dgm:prSet presAssocID="{8B916F2F-8D72-4F2F-B3F6-EDF870313DCD}" presName="spacer" presStyleCnt="0"/>
      <dgm:spPr/>
    </dgm:pt>
    <dgm:pt modelId="{87111669-0344-46A7-BA63-78EB925C0D9E}" type="pres">
      <dgm:prSet presAssocID="{CFBC4986-4950-4393-B8EF-68B5C8B9B8A4}" presName="parentText" presStyleLbl="node1" presStyleIdx="2" presStyleCnt="6">
        <dgm:presLayoutVars>
          <dgm:chMax val="0"/>
          <dgm:bulletEnabled val="1"/>
        </dgm:presLayoutVars>
      </dgm:prSet>
      <dgm:spPr/>
    </dgm:pt>
    <dgm:pt modelId="{B10D6C35-E0F2-4BFF-9DE9-9CCBEE1DD19A}" type="pres">
      <dgm:prSet presAssocID="{A361F2B0-5431-4A31-BCF2-08167FADE2F5}" presName="spacer" presStyleCnt="0"/>
      <dgm:spPr/>
    </dgm:pt>
    <dgm:pt modelId="{99575A28-21C7-42AE-90B9-9752F00647C3}" type="pres">
      <dgm:prSet presAssocID="{E4C44BFE-9462-4D08-AE45-172530D89CCC}" presName="parentText" presStyleLbl="node1" presStyleIdx="3" presStyleCnt="6">
        <dgm:presLayoutVars>
          <dgm:chMax val="0"/>
          <dgm:bulletEnabled val="1"/>
        </dgm:presLayoutVars>
      </dgm:prSet>
      <dgm:spPr/>
    </dgm:pt>
    <dgm:pt modelId="{7805CC68-4257-4E92-9220-057ECA9F68A3}" type="pres">
      <dgm:prSet presAssocID="{65067ECB-AE00-4A38-8284-F8290585D5E0}" presName="spacer" presStyleCnt="0"/>
      <dgm:spPr/>
    </dgm:pt>
    <dgm:pt modelId="{30A5F908-7D4A-42FD-93F4-E136C4402334}" type="pres">
      <dgm:prSet presAssocID="{293D6D95-1B8E-4CDF-966C-EA2794FFB0D0}" presName="parentText" presStyleLbl="node1" presStyleIdx="4" presStyleCnt="6">
        <dgm:presLayoutVars>
          <dgm:chMax val="0"/>
          <dgm:bulletEnabled val="1"/>
        </dgm:presLayoutVars>
      </dgm:prSet>
      <dgm:spPr/>
    </dgm:pt>
    <dgm:pt modelId="{64E0C29A-210D-446B-96D4-D63B0E3DD598}" type="pres">
      <dgm:prSet presAssocID="{759E4668-A263-48FB-A301-D31FDF7D344B}" presName="spacer" presStyleCnt="0"/>
      <dgm:spPr/>
    </dgm:pt>
    <dgm:pt modelId="{47825F2F-5A9B-4090-8D42-B7BB758EFCC7}" type="pres">
      <dgm:prSet presAssocID="{0B0E7BBE-C6FF-4E9C-9CB1-3912E7D97D3B}" presName="parentText" presStyleLbl="node1" presStyleIdx="5" presStyleCnt="6">
        <dgm:presLayoutVars>
          <dgm:chMax val="0"/>
          <dgm:bulletEnabled val="1"/>
        </dgm:presLayoutVars>
      </dgm:prSet>
      <dgm:spPr/>
    </dgm:pt>
  </dgm:ptLst>
  <dgm:cxnLst>
    <dgm:cxn modelId="{AA1E622F-D805-4496-9E9B-D205F2ABCBF2}" type="presOf" srcId="{E4C44BFE-9462-4D08-AE45-172530D89CCC}" destId="{99575A28-21C7-42AE-90B9-9752F00647C3}" srcOrd="0" destOrd="0" presId="urn:microsoft.com/office/officeart/2005/8/layout/vList2"/>
    <dgm:cxn modelId="{D7B90E39-A58E-41BD-B946-58BF7FD3EA10}" srcId="{6DF851DB-740B-4CC2-8BAE-3158DD05012D}" destId="{293D6D95-1B8E-4CDF-966C-EA2794FFB0D0}" srcOrd="4" destOrd="0" parTransId="{8C19D2DB-F910-4B02-B66C-0A4731771A32}" sibTransId="{759E4668-A263-48FB-A301-D31FDF7D344B}"/>
    <dgm:cxn modelId="{860F0C71-3700-41AF-B7E3-BFAC284D29D4}" type="presOf" srcId="{6DF851DB-740B-4CC2-8BAE-3158DD05012D}" destId="{E15FF7CE-0282-4374-A6E7-0D132605E1FA}" srcOrd="0" destOrd="0" presId="urn:microsoft.com/office/officeart/2005/8/layout/vList2"/>
    <dgm:cxn modelId="{1D276A7B-E916-4678-AE16-91238E4D0309}" srcId="{6DF851DB-740B-4CC2-8BAE-3158DD05012D}" destId="{CFBC4986-4950-4393-B8EF-68B5C8B9B8A4}" srcOrd="2" destOrd="0" parTransId="{B962D935-289E-4B2E-97D1-6DC7D45A4BBF}" sibTransId="{A361F2B0-5431-4A31-BCF2-08167FADE2F5}"/>
    <dgm:cxn modelId="{BC0B548C-A942-43ED-B2B8-5B8AC85197F8}" type="presOf" srcId="{EA891BA3-6307-44BB-8929-500CDB89755B}" destId="{CA3EDB54-7D2E-4753-95D9-2D4D2B5FF59E}" srcOrd="0" destOrd="0" presId="urn:microsoft.com/office/officeart/2005/8/layout/vList2"/>
    <dgm:cxn modelId="{601F50B8-75B0-4B81-879B-49613FCB4103}" srcId="{6DF851DB-740B-4CC2-8BAE-3158DD05012D}" destId="{EA891BA3-6307-44BB-8929-500CDB89755B}" srcOrd="1" destOrd="0" parTransId="{99ECD16F-9530-47A7-8F23-5F7073BE882F}" sibTransId="{8B916F2F-8D72-4F2F-B3F6-EDF870313DCD}"/>
    <dgm:cxn modelId="{8869C9BF-BA73-4543-BE0D-F269A104C581}" srcId="{6DF851DB-740B-4CC2-8BAE-3158DD05012D}" destId="{0B0E7BBE-C6FF-4E9C-9CB1-3912E7D97D3B}" srcOrd="5" destOrd="0" parTransId="{7BF6A4F4-DAFA-4856-8C05-763545074063}" sibTransId="{9526FF99-3786-45B5-B0E5-4A06067A8FDB}"/>
    <dgm:cxn modelId="{226D29C4-265F-4505-845A-06AFE9A7C180}" type="presOf" srcId="{293D6D95-1B8E-4CDF-966C-EA2794FFB0D0}" destId="{30A5F908-7D4A-42FD-93F4-E136C4402334}" srcOrd="0" destOrd="0" presId="urn:microsoft.com/office/officeart/2005/8/layout/vList2"/>
    <dgm:cxn modelId="{DCF551D5-16FC-4294-BD0D-61F071D5C8A2}" type="presOf" srcId="{21B2FCAD-F29A-4B61-AC99-55824DD23087}" destId="{D508C0C8-83E9-4541-8323-FE892486C730}" srcOrd="0" destOrd="0" presId="urn:microsoft.com/office/officeart/2005/8/layout/vList2"/>
    <dgm:cxn modelId="{067923DE-3DD3-4F10-A479-346BB495846D}" srcId="{6DF851DB-740B-4CC2-8BAE-3158DD05012D}" destId="{21B2FCAD-F29A-4B61-AC99-55824DD23087}" srcOrd="0" destOrd="0" parTransId="{77678AC7-3027-42C6-8642-12944EC8B63D}" sibTransId="{DBB68AE7-CA80-484E-94D7-AF72B69B26D6}"/>
    <dgm:cxn modelId="{16B120DF-0166-42E8-AC53-91E6EB6C9BDD}" type="presOf" srcId="{CFBC4986-4950-4393-B8EF-68B5C8B9B8A4}" destId="{87111669-0344-46A7-BA63-78EB925C0D9E}" srcOrd="0" destOrd="0" presId="urn:microsoft.com/office/officeart/2005/8/layout/vList2"/>
    <dgm:cxn modelId="{85CFD8E8-2C1D-430E-A2D7-77E012BA325B}" type="presOf" srcId="{0B0E7BBE-C6FF-4E9C-9CB1-3912E7D97D3B}" destId="{47825F2F-5A9B-4090-8D42-B7BB758EFCC7}" srcOrd="0" destOrd="0" presId="urn:microsoft.com/office/officeart/2005/8/layout/vList2"/>
    <dgm:cxn modelId="{961CBFFE-7C21-464A-B1AB-9AC2F5C8916E}" srcId="{6DF851DB-740B-4CC2-8BAE-3158DD05012D}" destId="{E4C44BFE-9462-4D08-AE45-172530D89CCC}" srcOrd="3" destOrd="0" parTransId="{1091FBC0-C8FA-42AB-9420-B650B860118A}" sibTransId="{65067ECB-AE00-4A38-8284-F8290585D5E0}"/>
    <dgm:cxn modelId="{C9E2AB3C-4A54-4C7D-8107-F1E8F5DF50D0}" type="presParOf" srcId="{E15FF7CE-0282-4374-A6E7-0D132605E1FA}" destId="{D508C0C8-83E9-4541-8323-FE892486C730}" srcOrd="0" destOrd="0" presId="urn:microsoft.com/office/officeart/2005/8/layout/vList2"/>
    <dgm:cxn modelId="{656F6E49-64D4-4841-A53E-7418355FEFEC}" type="presParOf" srcId="{E15FF7CE-0282-4374-A6E7-0D132605E1FA}" destId="{B4888942-6F34-4868-854C-67B48C80862D}" srcOrd="1" destOrd="0" presId="urn:microsoft.com/office/officeart/2005/8/layout/vList2"/>
    <dgm:cxn modelId="{C7F1A0E5-AB6B-4ADA-B817-74B7338A766A}" type="presParOf" srcId="{E15FF7CE-0282-4374-A6E7-0D132605E1FA}" destId="{CA3EDB54-7D2E-4753-95D9-2D4D2B5FF59E}" srcOrd="2" destOrd="0" presId="urn:microsoft.com/office/officeart/2005/8/layout/vList2"/>
    <dgm:cxn modelId="{913C6C16-7082-4BC8-9FB7-58B3F5EE700A}" type="presParOf" srcId="{E15FF7CE-0282-4374-A6E7-0D132605E1FA}" destId="{CCA87509-14DA-4E5A-98D3-566BE982424F}" srcOrd="3" destOrd="0" presId="urn:microsoft.com/office/officeart/2005/8/layout/vList2"/>
    <dgm:cxn modelId="{F30861B9-0D48-4B7A-8830-4E8A0C5C6C79}" type="presParOf" srcId="{E15FF7CE-0282-4374-A6E7-0D132605E1FA}" destId="{87111669-0344-46A7-BA63-78EB925C0D9E}" srcOrd="4" destOrd="0" presId="urn:microsoft.com/office/officeart/2005/8/layout/vList2"/>
    <dgm:cxn modelId="{AC5414B7-CCEA-4F66-BD30-96ADA7E1B899}" type="presParOf" srcId="{E15FF7CE-0282-4374-A6E7-0D132605E1FA}" destId="{B10D6C35-E0F2-4BFF-9DE9-9CCBEE1DD19A}" srcOrd="5" destOrd="0" presId="urn:microsoft.com/office/officeart/2005/8/layout/vList2"/>
    <dgm:cxn modelId="{EF689B18-41D5-4481-AB12-E2CA3B066C87}" type="presParOf" srcId="{E15FF7CE-0282-4374-A6E7-0D132605E1FA}" destId="{99575A28-21C7-42AE-90B9-9752F00647C3}" srcOrd="6" destOrd="0" presId="urn:microsoft.com/office/officeart/2005/8/layout/vList2"/>
    <dgm:cxn modelId="{D9C7F48B-3D9F-4F84-8169-C0DA743BB8FC}" type="presParOf" srcId="{E15FF7CE-0282-4374-A6E7-0D132605E1FA}" destId="{7805CC68-4257-4E92-9220-057ECA9F68A3}" srcOrd="7" destOrd="0" presId="urn:microsoft.com/office/officeart/2005/8/layout/vList2"/>
    <dgm:cxn modelId="{A9F5687D-4E33-4B9F-8077-986C966E59AE}" type="presParOf" srcId="{E15FF7CE-0282-4374-A6E7-0D132605E1FA}" destId="{30A5F908-7D4A-42FD-93F4-E136C4402334}" srcOrd="8" destOrd="0" presId="urn:microsoft.com/office/officeart/2005/8/layout/vList2"/>
    <dgm:cxn modelId="{45E60CBD-74B3-44E1-8C30-3ACD788CABB3}" type="presParOf" srcId="{E15FF7CE-0282-4374-A6E7-0D132605E1FA}" destId="{64E0C29A-210D-446B-96D4-D63B0E3DD598}" srcOrd="9" destOrd="0" presId="urn:microsoft.com/office/officeart/2005/8/layout/vList2"/>
    <dgm:cxn modelId="{B0D6FEDF-53AA-4FA8-B7F7-26F077C74C83}" type="presParOf" srcId="{E15FF7CE-0282-4374-A6E7-0D132605E1FA}" destId="{47825F2F-5A9B-4090-8D42-B7BB758EFCC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D82C27-D5B3-4AE2-B4E9-E11E23FC9B0C}"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285CED3-748D-433C-94DE-07814BCDD6AF}">
      <dgm:prSet/>
      <dgm:spPr/>
      <dgm:t>
        <a:bodyPr/>
        <a:lstStyle/>
        <a:p>
          <a:r>
            <a:rPr lang="en-US" dirty="0"/>
            <a:t>Como pensar la entrevista a partir del Código de Etica Profesional (1970, los llamados Canones).</a:t>
          </a:r>
        </a:p>
      </dgm:t>
    </dgm:pt>
    <dgm:pt modelId="{3A6EEE57-7D19-4039-9462-57EC852D2443}" type="parTrans" cxnId="{C1277B44-409D-4864-AF8C-E3B2F047181A}">
      <dgm:prSet/>
      <dgm:spPr/>
      <dgm:t>
        <a:bodyPr/>
        <a:lstStyle/>
        <a:p>
          <a:endParaRPr lang="en-US"/>
        </a:p>
      </dgm:t>
    </dgm:pt>
    <dgm:pt modelId="{E7DB08BE-C3AF-4A09-98E4-2183E1A47774}" type="sibTrans" cxnId="{C1277B44-409D-4864-AF8C-E3B2F047181A}">
      <dgm:prSet/>
      <dgm:spPr/>
      <dgm:t>
        <a:bodyPr/>
        <a:lstStyle/>
        <a:p>
          <a:endParaRPr lang="en-US"/>
        </a:p>
      </dgm:t>
    </dgm:pt>
    <dgm:pt modelId="{B1C67F31-E61E-4ECB-A189-922BA873DAC9}">
      <dgm:prSet/>
      <dgm:spPr/>
      <dgm:t>
        <a:bodyPr/>
        <a:lstStyle/>
        <a:p>
          <a:r>
            <a:rPr lang="en-US" dirty="0"/>
            <a:t>Conducir una entrevista clara, objetiva y distanciada, donde la necesidad económica no sea exclusivamente, el  motivo de la contratación. </a:t>
          </a:r>
        </a:p>
      </dgm:t>
    </dgm:pt>
    <dgm:pt modelId="{DCD7E15A-B027-49AB-BB8F-E2AFEEE67C8A}" type="parTrans" cxnId="{1FE1CD3F-3EE7-4477-9300-C45AC752D52B}">
      <dgm:prSet/>
      <dgm:spPr/>
      <dgm:t>
        <a:bodyPr/>
        <a:lstStyle/>
        <a:p>
          <a:endParaRPr lang="en-US"/>
        </a:p>
      </dgm:t>
    </dgm:pt>
    <dgm:pt modelId="{8FE3E759-E598-433A-BC86-4ACEABD04D30}" type="sibTrans" cxnId="{1FE1CD3F-3EE7-4477-9300-C45AC752D52B}">
      <dgm:prSet/>
      <dgm:spPr/>
      <dgm:t>
        <a:bodyPr/>
        <a:lstStyle/>
        <a:p>
          <a:endParaRPr lang="en-US"/>
        </a:p>
      </dgm:t>
    </dgm:pt>
    <dgm:pt modelId="{1A23DADD-C397-4B36-86B6-3917E0B91A6E}">
      <dgm:prSet/>
      <dgm:spPr/>
      <dgm:t>
        <a:bodyPr/>
        <a:lstStyle/>
        <a:p>
          <a:r>
            <a:rPr lang="en-US" dirty="0"/>
            <a:t>Separar las ideas “noveles”  aunque de dudosa  legalidad, de lo que realmente se puede hacer juridicamente hablando.</a:t>
          </a:r>
        </a:p>
      </dgm:t>
    </dgm:pt>
    <dgm:pt modelId="{89FAD4A6-C0A7-4E46-878A-DEA6B9611229}" type="parTrans" cxnId="{96E4F93A-0834-4BDB-9663-3E92A67BF532}">
      <dgm:prSet/>
      <dgm:spPr/>
      <dgm:t>
        <a:bodyPr/>
        <a:lstStyle/>
        <a:p>
          <a:endParaRPr lang="en-US"/>
        </a:p>
      </dgm:t>
    </dgm:pt>
    <dgm:pt modelId="{C25A5645-EFA4-4B73-B4EE-5795912D84D0}" type="sibTrans" cxnId="{96E4F93A-0834-4BDB-9663-3E92A67BF532}">
      <dgm:prSet/>
      <dgm:spPr/>
      <dgm:t>
        <a:bodyPr/>
        <a:lstStyle/>
        <a:p>
          <a:endParaRPr lang="en-US"/>
        </a:p>
      </dgm:t>
    </dgm:pt>
    <dgm:pt modelId="{5B191461-75AB-4F8C-8327-85D7AA691D5A}">
      <dgm:prSet/>
      <dgm:spPr/>
      <dgm:t>
        <a:bodyPr/>
        <a:lstStyle/>
        <a:p>
          <a:r>
            <a:rPr lang="en-US" dirty="0"/>
            <a:t>Establecer un contrato donde se establezca con claridad las funciones legales a cumplir, el costo de las actividades legales que se realicen, y la razonabilidad entre el servicio y lo facturado.  </a:t>
          </a:r>
        </a:p>
      </dgm:t>
    </dgm:pt>
    <dgm:pt modelId="{ADCC3F64-10AE-4675-9835-E57A14C827ED}" type="parTrans" cxnId="{0E542B3C-A754-445C-924E-9E53C4788DD6}">
      <dgm:prSet/>
      <dgm:spPr/>
      <dgm:t>
        <a:bodyPr/>
        <a:lstStyle/>
        <a:p>
          <a:endParaRPr lang="en-US"/>
        </a:p>
      </dgm:t>
    </dgm:pt>
    <dgm:pt modelId="{494B08F5-B6A8-49D7-BB0A-E15BD86964F2}" type="sibTrans" cxnId="{0E542B3C-A754-445C-924E-9E53C4788DD6}">
      <dgm:prSet/>
      <dgm:spPr/>
      <dgm:t>
        <a:bodyPr/>
        <a:lstStyle/>
        <a:p>
          <a:endParaRPr lang="en-US"/>
        </a:p>
      </dgm:t>
    </dgm:pt>
    <dgm:pt modelId="{9E35238C-F475-44A3-9742-C43A470D796D}" type="pres">
      <dgm:prSet presAssocID="{ECD82C27-D5B3-4AE2-B4E9-E11E23FC9B0C}" presName="linear" presStyleCnt="0">
        <dgm:presLayoutVars>
          <dgm:animLvl val="lvl"/>
          <dgm:resizeHandles val="exact"/>
        </dgm:presLayoutVars>
      </dgm:prSet>
      <dgm:spPr/>
    </dgm:pt>
    <dgm:pt modelId="{4FCA432F-CF32-4078-82D4-DC371C7DB126}" type="pres">
      <dgm:prSet presAssocID="{0285CED3-748D-433C-94DE-07814BCDD6AF}" presName="parentText" presStyleLbl="node1" presStyleIdx="0" presStyleCnt="4">
        <dgm:presLayoutVars>
          <dgm:chMax val="0"/>
          <dgm:bulletEnabled val="1"/>
        </dgm:presLayoutVars>
      </dgm:prSet>
      <dgm:spPr/>
    </dgm:pt>
    <dgm:pt modelId="{6BCA4DCF-620C-4678-AEE2-2985929A2DFE}" type="pres">
      <dgm:prSet presAssocID="{E7DB08BE-C3AF-4A09-98E4-2183E1A47774}" presName="spacer" presStyleCnt="0"/>
      <dgm:spPr/>
    </dgm:pt>
    <dgm:pt modelId="{DF0CC8A0-FEF5-404A-9781-636C8136C03B}" type="pres">
      <dgm:prSet presAssocID="{B1C67F31-E61E-4ECB-A189-922BA873DAC9}" presName="parentText" presStyleLbl="node1" presStyleIdx="1" presStyleCnt="4">
        <dgm:presLayoutVars>
          <dgm:chMax val="0"/>
          <dgm:bulletEnabled val="1"/>
        </dgm:presLayoutVars>
      </dgm:prSet>
      <dgm:spPr/>
    </dgm:pt>
    <dgm:pt modelId="{9F2DC38F-9F83-4101-AD62-1A8A62C8093E}" type="pres">
      <dgm:prSet presAssocID="{8FE3E759-E598-433A-BC86-4ACEABD04D30}" presName="spacer" presStyleCnt="0"/>
      <dgm:spPr/>
    </dgm:pt>
    <dgm:pt modelId="{A098DF52-AD03-4E50-9688-3B6B12B906C5}" type="pres">
      <dgm:prSet presAssocID="{1A23DADD-C397-4B36-86B6-3917E0B91A6E}" presName="parentText" presStyleLbl="node1" presStyleIdx="2" presStyleCnt="4">
        <dgm:presLayoutVars>
          <dgm:chMax val="0"/>
          <dgm:bulletEnabled val="1"/>
        </dgm:presLayoutVars>
      </dgm:prSet>
      <dgm:spPr/>
    </dgm:pt>
    <dgm:pt modelId="{CA63A638-DAA3-4649-8539-5BD2E3AA4B77}" type="pres">
      <dgm:prSet presAssocID="{C25A5645-EFA4-4B73-B4EE-5795912D84D0}" presName="spacer" presStyleCnt="0"/>
      <dgm:spPr/>
    </dgm:pt>
    <dgm:pt modelId="{02F5B140-6A86-409F-9127-474EDA1084A9}" type="pres">
      <dgm:prSet presAssocID="{5B191461-75AB-4F8C-8327-85D7AA691D5A}" presName="parentText" presStyleLbl="node1" presStyleIdx="3" presStyleCnt="4">
        <dgm:presLayoutVars>
          <dgm:chMax val="0"/>
          <dgm:bulletEnabled val="1"/>
        </dgm:presLayoutVars>
      </dgm:prSet>
      <dgm:spPr/>
    </dgm:pt>
  </dgm:ptLst>
  <dgm:cxnLst>
    <dgm:cxn modelId="{5F00E500-1BB5-4DD0-9288-38CB088D5308}" type="presOf" srcId="{ECD82C27-D5B3-4AE2-B4E9-E11E23FC9B0C}" destId="{9E35238C-F475-44A3-9742-C43A470D796D}" srcOrd="0" destOrd="0" presId="urn:microsoft.com/office/officeart/2005/8/layout/vList2"/>
    <dgm:cxn modelId="{1618D239-5C9F-49D3-AA5F-39843725F671}" type="presOf" srcId="{0285CED3-748D-433C-94DE-07814BCDD6AF}" destId="{4FCA432F-CF32-4078-82D4-DC371C7DB126}" srcOrd="0" destOrd="0" presId="urn:microsoft.com/office/officeart/2005/8/layout/vList2"/>
    <dgm:cxn modelId="{96E4F93A-0834-4BDB-9663-3E92A67BF532}" srcId="{ECD82C27-D5B3-4AE2-B4E9-E11E23FC9B0C}" destId="{1A23DADD-C397-4B36-86B6-3917E0B91A6E}" srcOrd="2" destOrd="0" parTransId="{89FAD4A6-C0A7-4E46-878A-DEA6B9611229}" sibTransId="{C25A5645-EFA4-4B73-B4EE-5795912D84D0}"/>
    <dgm:cxn modelId="{0E542B3C-A754-445C-924E-9E53C4788DD6}" srcId="{ECD82C27-D5B3-4AE2-B4E9-E11E23FC9B0C}" destId="{5B191461-75AB-4F8C-8327-85D7AA691D5A}" srcOrd="3" destOrd="0" parTransId="{ADCC3F64-10AE-4675-9835-E57A14C827ED}" sibTransId="{494B08F5-B6A8-49D7-BB0A-E15BD86964F2}"/>
    <dgm:cxn modelId="{1FE1CD3F-3EE7-4477-9300-C45AC752D52B}" srcId="{ECD82C27-D5B3-4AE2-B4E9-E11E23FC9B0C}" destId="{B1C67F31-E61E-4ECB-A189-922BA873DAC9}" srcOrd="1" destOrd="0" parTransId="{DCD7E15A-B027-49AB-BB8F-E2AFEEE67C8A}" sibTransId="{8FE3E759-E598-433A-BC86-4ACEABD04D30}"/>
    <dgm:cxn modelId="{C1277B44-409D-4864-AF8C-E3B2F047181A}" srcId="{ECD82C27-D5B3-4AE2-B4E9-E11E23FC9B0C}" destId="{0285CED3-748D-433C-94DE-07814BCDD6AF}" srcOrd="0" destOrd="0" parTransId="{3A6EEE57-7D19-4039-9462-57EC852D2443}" sibTransId="{E7DB08BE-C3AF-4A09-98E4-2183E1A47774}"/>
    <dgm:cxn modelId="{D80C6445-CB48-4841-9778-BFC63A4D3E06}" type="presOf" srcId="{B1C67F31-E61E-4ECB-A189-922BA873DAC9}" destId="{DF0CC8A0-FEF5-404A-9781-636C8136C03B}" srcOrd="0" destOrd="0" presId="urn:microsoft.com/office/officeart/2005/8/layout/vList2"/>
    <dgm:cxn modelId="{3BD25A55-CC26-4757-910E-403270E434BB}" type="presOf" srcId="{1A23DADD-C397-4B36-86B6-3917E0B91A6E}" destId="{A098DF52-AD03-4E50-9688-3B6B12B906C5}" srcOrd="0" destOrd="0" presId="urn:microsoft.com/office/officeart/2005/8/layout/vList2"/>
    <dgm:cxn modelId="{4FF37279-44DC-4848-8464-A1A7431BF7E9}" type="presOf" srcId="{5B191461-75AB-4F8C-8327-85D7AA691D5A}" destId="{02F5B140-6A86-409F-9127-474EDA1084A9}" srcOrd="0" destOrd="0" presId="urn:microsoft.com/office/officeart/2005/8/layout/vList2"/>
    <dgm:cxn modelId="{A707EEB2-597E-44F5-936E-19D88D2FEC50}" type="presParOf" srcId="{9E35238C-F475-44A3-9742-C43A470D796D}" destId="{4FCA432F-CF32-4078-82D4-DC371C7DB126}" srcOrd="0" destOrd="0" presId="urn:microsoft.com/office/officeart/2005/8/layout/vList2"/>
    <dgm:cxn modelId="{07559EE2-C2DC-4A94-A66A-AB1B7A557878}" type="presParOf" srcId="{9E35238C-F475-44A3-9742-C43A470D796D}" destId="{6BCA4DCF-620C-4678-AEE2-2985929A2DFE}" srcOrd="1" destOrd="0" presId="urn:microsoft.com/office/officeart/2005/8/layout/vList2"/>
    <dgm:cxn modelId="{33827494-C72F-4AE0-927E-D4896F8B597F}" type="presParOf" srcId="{9E35238C-F475-44A3-9742-C43A470D796D}" destId="{DF0CC8A0-FEF5-404A-9781-636C8136C03B}" srcOrd="2" destOrd="0" presId="urn:microsoft.com/office/officeart/2005/8/layout/vList2"/>
    <dgm:cxn modelId="{F53F7CE7-3710-47A9-867F-F893886B5A0F}" type="presParOf" srcId="{9E35238C-F475-44A3-9742-C43A470D796D}" destId="{9F2DC38F-9F83-4101-AD62-1A8A62C8093E}" srcOrd="3" destOrd="0" presId="urn:microsoft.com/office/officeart/2005/8/layout/vList2"/>
    <dgm:cxn modelId="{C0B56003-8471-4740-9838-252E76D33727}" type="presParOf" srcId="{9E35238C-F475-44A3-9742-C43A470D796D}" destId="{A098DF52-AD03-4E50-9688-3B6B12B906C5}" srcOrd="4" destOrd="0" presId="urn:microsoft.com/office/officeart/2005/8/layout/vList2"/>
    <dgm:cxn modelId="{1DDB3F11-AF57-486E-89C2-C26DB03347D7}" type="presParOf" srcId="{9E35238C-F475-44A3-9742-C43A470D796D}" destId="{CA63A638-DAA3-4649-8539-5BD2E3AA4B77}" srcOrd="5" destOrd="0" presId="urn:microsoft.com/office/officeart/2005/8/layout/vList2"/>
    <dgm:cxn modelId="{D4E7171E-EE2A-4C8D-826B-A092262FE0A6}" type="presParOf" srcId="{9E35238C-F475-44A3-9742-C43A470D796D}" destId="{02F5B140-6A86-409F-9127-474EDA1084A9}"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E686743-7D58-492D-88B0-BA5F3DE9C7C8}"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1D651E78-9A2F-416A-AFD2-74350D10D07D}">
      <dgm:prSet/>
      <dgm:spPr/>
      <dgm:t>
        <a:bodyPr/>
        <a:lstStyle/>
        <a:p>
          <a:r>
            <a:rPr lang="en-US" dirty="0"/>
            <a:t>Los modelos de contratos son variados. Cada uno repesenta el estilo de cada cual.</a:t>
          </a:r>
        </a:p>
      </dgm:t>
    </dgm:pt>
    <dgm:pt modelId="{3A35B91D-7DA1-4995-AE65-9A7AECA0CCCF}" type="parTrans" cxnId="{B546C729-3F22-4A52-907C-00695BC3B627}">
      <dgm:prSet/>
      <dgm:spPr/>
      <dgm:t>
        <a:bodyPr/>
        <a:lstStyle/>
        <a:p>
          <a:endParaRPr lang="en-US"/>
        </a:p>
      </dgm:t>
    </dgm:pt>
    <dgm:pt modelId="{7F59190F-26EF-4278-AB14-54C4248EE57B}" type="sibTrans" cxnId="{B546C729-3F22-4A52-907C-00695BC3B627}">
      <dgm:prSet/>
      <dgm:spPr/>
      <dgm:t>
        <a:bodyPr/>
        <a:lstStyle/>
        <a:p>
          <a:endParaRPr lang="en-US"/>
        </a:p>
      </dgm:t>
    </dgm:pt>
    <dgm:pt modelId="{A32D1350-CDE2-4632-AAE7-D83D724A3240}">
      <dgm:prSet/>
      <dgm:spPr/>
      <dgm:t>
        <a:bodyPr/>
        <a:lstStyle/>
        <a:p>
          <a:r>
            <a:rPr lang="en-US" dirty="0"/>
            <a:t>Lo importante es establecer con claridad cual es la prestación a ofrecer y su cumplimiento.</a:t>
          </a:r>
        </a:p>
      </dgm:t>
    </dgm:pt>
    <dgm:pt modelId="{019B3165-90D3-4A17-9DDD-E5AEE9D0DE11}" type="parTrans" cxnId="{FD6B792F-0FE9-44CE-95B7-5D73FF5C6D39}">
      <dgm:prSet/>
      <dgm:spPr/>
      <dgm:t>
        <a:bodyPr/>
        <a:lstStyle/>
        <a:p>
          <a:endParaRPr lang="en-US"/>
        </a:p>
      </dgm:t>
    </dgm:pt>
    <dgm:pt modelId="{57F86DA4-0ECE-4DEA-B660-FA3E616A6B37}" type="sibTrans" cxnId="{FD6B792F-0FE9-44CE-95B7-5D73FF5C6D39}">
      <dgm:prSet/>
      <dgm:spPr/>
      <dgm:t>
        <a:bodyPr/>
        <a:lstStyle/>
        <a:p>
          <a:endParaRPr lang="en-US"/>
        </a:p>
      </dgm:t>
    </dgm:pt>
    <dgm:pt modelId="{074E4C1A-ECCB-4309-AC4C-42271DBD272A}">
      <dgm:prSet/>
      <dgm:spPr/>
      <dgm:t>
        <a:bodyPr/>
        <a:lstStyle/>
        <a:p>
          <a:r>
            <a:rPr lang="en-US" dirty="0"/>
            <a:t>Lo otro importante es la relación entre el servicio y el costo.  Esto va desde las formas de pago por adelantado (retainer) hasta la facturación por hora y por qué motivo.</a:t>
          </a:r>
        </a:p>
      </dgm:t>
    </dgm:pt>
    <dgm:pt modelId="{A9C87507-5841-45E4-8E11-D80D2725E665}" type="parTrans" cxnId="{FA722CC4-CBD9-4379-B491-587D2CDC5F93}">
      <dgm:prSet/>
      <dgm:spPr/>
      <dgm:t>
        <a:bodyPr/>
        <a:lstStyle/>
        <a:p>
          <a:endParaRPr lang="en-US"/>
        </a:p>
      </dgm:t>
    </dgm:pt>
    <dgm:pt modelId="{60435AA4-384B-43D4-A829-22B662A8D0C6}" type="sibTrans" cxnId="{FA722CC4-CBD9-4379-B491-587D2CDC5F93}">
      <dgm:prSet/>
      <dgm:spPr/>
      <dgm:t>
        <a:bodyPr/>
        <a:lstStyle/>
        <a:p>
          <a:endParaRPr lang="en-US"/>
        </a:p>
      </dgm:t>
    </dgm:pt>
    <dgm:pt modelId="{12C64CDF-6901-4015-ADE1-A30E4AFB081B}">
      <dgm:prSet/>
      <dgm:spPr/>
      <dgm:t>
        <a:bodyPr/>
        <a:lstStyle/>
        <a:p>
          <a:r>
            <a:rPr lang="en-US" dirty="0"/>
            <a:t>El proceso de informar por que se facture, es de vital importancia. La documentación del trabajo realizado y notificado.  Esto incluye la comunicación efectiva, continua y sustantiva.</a:t>
          </a:r>
        </a:p>
      </dgm:t>
    </dgm:pt>
    <dgm:pt modelId="{B0B1F34F-B0D4-46BE-B013-33818ABC5096}" type="parTrans" cxnId="{5D8B4858-2E19-4267-8914-AD28F5A650CC}">
      <dgm:prSet/>
      <dgm:spPr/>
      <dgm:t>
        <a:bodyPr/>
        <a:lstStyle/>
        <a:p>
          <a:endParaRPr lang="en-US"/>
        </a:p>
      </dgm:t>
    </dgm:pt>
    <dgm:pt modelId="{42116E3E-0619-487C-81BE-CA8928BAE9DA}" type="sibTrans" cxnId="{5D8B4858-2E19-4267-8914-AD28F5A650CC}">
      <dgm:prSet/>
      <dgm:spPr/>
      <dgm:t>
        <a:bodyPr/>
        <a:lstStyle/>
        <a:p>
          <a:endParaRPr lang="en-US"/>
        </a:p>
      </dgm:t>
    </dgm:pt>
    <dgm:pt modelId="{2F8028FB-3EEE-4A5B-ABAF-CDE0B682DDA9}">
      <dgm:prSet/>
      <dgm:spPr/>
      <dgm:t>
        <a:bodyPr/>
        <a:lstStyle/>
        <a:p>
          <a:r>
            <a:rPr lang="en-US" dirty="0"/>
            <a:t>Incorporar mecanismos de dilucidar controversias que surjan por los servicios profesionales </a:t>
          </a:r>
        </a:p>
      </dgm:t>
    </dgm:pt>
    <dgm:pt modelId="{597760D8-DB47-4784-BE28-180BF21EE177}" type="parTrans" cxnId="{A2628B69-B255-4787-82CF-EF9E609FAAB9}">
      <dgm:prSet/>
      <dgm:spPr/>
      <dgm:t>
        <a:bodyPr/>
        <a:lstStyle/>
        <a:p>
          <a:endParaRPr lang="en-US"/>
        </a:p>
      </dgm:t>
    </dgm:pt>
    <dgm:pt modelId="{15454A49-DC1C-4CFC-A1B6-D4CB1658D764}" type="sibTrans" cxnId="{A2628B69-B255-4787-82CF-EF9E609FAAB9}">
      <dgm:prSet/>
      <dgm:spPr/>
      <dgm:t>
        <a:bodyPr/>
        <a:lstStyle/>
        <a:p>
          <a:endParaRPr lang="en-US"/>
        </a:p>
      </dgm:t>
    </dgm:pt>
    <dgm:pt modelId="{68C1DEE2-793C-432E-9630-32157292ABA5}" type="pres">
      <dgm:prSet presAssocID="{7E686743-7D58-492D-88B0-BA5F3DE9C7C8}" presName="linear" presStyleCnt="0">
        <dgm:presLayoutVars>
          <dgm:animLvl val="lvl"/>
          <dgm:resizeHandles val="exact"/>
        </dgm:presLayoutVars>
      </dgm:prSet>
      <dgm:spPr/>
    </dgm:pt>
    <dgm:pt modelId="{B7B7B653-A1B1-47BB-9EDC-52CEC252376E}" type="pres">
      <dgm:prSet presAssocID="{1D651E78-9A2F-416A-AFD2-74350D10D07D}" presName="parentText" presStyleLbl="node1" presStyleIdx="0" presStyleCnt="5">
        <dgm:presLayoutVars>
          <dgm:chMax val="0"/>
          <dgm:bulletEnabled val="1"/>
        </dgm:presLayoutVars>
      </dgm:prSet>
      <dgm:spPr/>
    </dgm:pt>
    <dgm:pt modelId="{7E7E76DB-A469-4D8A-BEA1-A82BA20A3551}" type="pres">
      <dgm:prSet presAssocID="{7F59190F-26EF-4278-AB14-54C4248EE57B}" presName="spacer" presStyleCnt="0"/>
      <dgm:spPr/>
    </dgm:pt>
    <dgm:pt modelId="{9859876C-E51E-44E9-93D1-162B951966A9}" type="pres">
      <dgm:prSet presAssocID="{A32D1350-CDE2-4632-AAE7-D83D724A3240}" presName="parentText" presStyleLbl="node1" presStyleIdx="1" presStyleCnt="5">
        <dgm:presLayoutVars>
          <dgm:chMax val="0"/>
          <dgm:bulletEnabled val="1"/>
        </dgm:presLayoutVars>
      </dgm:prSet>
      <dgm:spPr/>
    </dgm:pt>
    <dgm:pt modelId="{CE8F6AE4-D130-440C-A208-2DB59D337264}" type="pres">
      <dgm:prSet presAssocID="{57F86DA4-0ECE-4DEA-B660-FA3E616A6B37}" presName="spacer" presStyleCnt="0"/>
      <dgm:spPr/>
    </dgm:pt>
    <dgm:pt modelId="{13E16C4D-0A57-4230-A68A-AFA66187276D}" type="pres">
      <dgm:prSet presAssocID="{074E4C1A-ECCB-4309-AC4C-42271DBD272A}" presName="parentText" presStyleLbl="node1" presStyleIdx="2" presStyleCnt="5">
        <dgm:presLayoutVars>
          <dgm:chMax val="0"/>
          <dgm:bulletEnabled val="1"/>
        </dgm:presLayoutVars>
      </dgm:prSet>
      <dgm:spPr/>
    </dgm:pt>
    <dgm:pt modelId="{BEE886DC-A747-4A0B-A337-0B8E25A7B209}" type="pres">
      <dgm:prSet presAssocID="{60435AA4-384B-43D4-A829-22B662A8D0C6}" presName="spacer" presStyleCnt="0"/>
      <dgm:spPr/>
    </dgm:pt>
    <dgm:pt modelId="{B7206C9B-7899-48D5-AE2B-2BEF7D6CCA86}" type="pres">
      <dgm:prSet presAssocID="{12C64CDF-6901-4015-ADE1-A30E4AFB081B}" presName="parentText" presStyleLbl="node1" presStyleIdx="3" presStyleCnt="5">
        <dgm:presLayoutVars>
          <dgm:chMax val="0"/>
          <dgm:bulletEnabled val="1"/>
        </dgm:presLayoutVars>
      </dgm:prSet>
      <dgm:spPr/>
    </dgm:pt>
    <dgm:pt modelId="{5AA6DBBD-5731-4477-BFC7-C05F591A5C1A}" type="pres">
      <dgm:prSet presAssocID="{42116E3E-0619-487C-81BE-CA8928BAE9DA}" presName="spacer" presStyleCnt="0"/>
      <dgm:spPr/>
    </dgm:pt>
    <dgm:pt modelId="{03A70E3B-7CB2-418A-8C0F-DED926B643B5}" type="pres">
      <dgm:prSet presAssocID="{2F8028FB-3EEE-4A5B-ABAF-CDE0B682DDA9}" presName="parentText" presStyleLbl="node1" presStyleIdx="4" presStyleCnt="5">
        <dgm:presLayoutVars>
          <dgm:chMax val="0"/>
          <dgm:bulletEnabled val="1"/>
        </dgm:presLayoutVars>
      </dgm:prSet>
      <dgm:spPr/>
    </dgm:pt>
  </dgm:ptLst>
  <dgm:cxnLst>
    <dgm:cxn modelId="{689E341A-0991-4A58-B43F-9F81B41DCEB3}" type="presOf" srcId="{2F8028FB-3EEE-4A5B-ABAF-CDE0B682DDA9}" destId="{03A70E3B-7CB2-418A-8C0F-DED926B643B5}" srcOrd="0" destOrd="0" presId="urn:microsoft.com/office/officeart/2005/8/layout/vList2"/>
    <dgm:cxn modelId="{B546C729-3F22-4A52-907C-00695BC3B627}" srcId="{7E686743-7D58-492D-88B0-BA5F3DE9C7C8}" destId="{1D651E78-9A2F-416A-AFD2-74350D10D07D}" srcOrd="0" destOrd="0" parTransId="{3A35B91D-7DA1-4995-AE65-9A7AECA0CCCF}" sibTransId="{7F59190F-26EF-4278-AB14-54C4248EE57B}"/>
    <dgm:cxn modelId="{FD6B792F-0FE9-44CE-95B7-5D73FF5C6D39}" srcId="{7E686743-7D58-492D-88B0-BA5F3DE9C7C8}" destId="{A32D1350-CDE2-4632-AAE7-D83D724A3240}" srcOrd="1" destOrd="0" parTransId="{019B3165-90D3-4A17-9DDD-E5AEE9D0DE11}" sibTransId="{57F86DA4-0ECE-4DEA-B660-FA3E616A6B37}"/>
    <dgm:cxn modelId="{38559752-0A6E-484D-9A28-ED772AEE15D6}" type="presOf" srcId="{12C64CDF-6901-4015-ADE1-A30E4AFB081B}" destId="{B7206C9B-7899-48D5-AE2B-2BEF7D6CCA86}" srcOrd="0" destOrd="0" presId="urn:microsoft.com/office/officeart/2005/8/layout/vList2"/>
    <dgm:cxn modelId="{318BE755-D5F1-4FB4-8DB6-8C7393036D1D}" type="presOf" srcId="{7E686743-7D58-492D-88B0-BA5F3DE9C7C8}" destId="{68C1DEE2-793C-432E-9630-32157292ABA5}" srcOrd="0" destOrd="0" presId="urn:microsoft.com/office/officeart/2005/8/layout/vList2"/>
    <dgm:cxn modelId="{5D8B4858-2E19-4267-8914-AD28F5A650CC}" srcId="{7E686743-7D58-492D-88B0-BA5F3DE9C7C8}" destId="{12C64CDF-6901-4015-ADE1-A30E4AFB081B}" srcOrd="3" destOrd="0" parTransId="{B0B1F34F-B0D4-46BE-B013-33818ABC5096}" sibTransId="{42116E3E-0619-487C-81BE-CA8928BAE9DA}"/>
    <dgm:cxn modelId="{A2628B69-B255-4787-82CF-EF9E609FAAB9}" srcId="{7E686743-7D58-492D-88B0-BA5F3DE9C7C8}" destId="{2F8028FB-3EEE-4A5B-ABAF-CDE0B682DDA9}" srcOrd="4" destOrd="0" parTransId="{597760D8-DB47-4784-BE28-180BF21EE177}" sibTransId="{15454A49-DC1C-4CFC-A1B6-D4CB1658D764}"/>
    <dgm:cxn modelId="{BEC24D7F-A34C-40E6-8366-ACADF4F89327}" type="presOf" srcId="{1D651E78-9A2F-416A-AFD2-74350D10D07D}" destId="{B7B7B653-A1B1-47BB-9EDC-52CEC252376E}" srcOrd="0" destOrd="0" presId="urn:microsoft.com/office/officeart/2005/8/layout/vList2"/>
    <dgm:cxn modelId="{F0A1E6BC-5B39-4633-A799-161F37908604}" type="presOf" srcId="{074E4C1A-ECCB-4309-AC4C-42271DBD272A}" destId="{13E16C4D-0A57-4230-A68A-AFA66187276D}" srcOrd="0" destOrd="0" presId="urn:microsoft.com/office/officeart/2005/8/layout/vList2"/>
    <dgm:cxn modelId="{FA722CC4-CBD9-4379-B491-587D2CDC5F93}" srcId="{7E686743-7D58-492D-88B0-BA5F3DE9C7C8}" destId="{074E4C1A-ECCB-4309-AC4C-42271DBD272A}" srcOrd="2" destOrd="0" parTransId="{A9C87507-5841-45E4-8E11-D80D2725E665}" sibTransId="{60435AA4-384B-43D4-A829-22B662A8D0C6}"/>
    <dgm:cxn modelId="{3D0DA9D7-F844-4B7F-B387-38F159139F24}" type="presOf" srcId="{A32D1350-CDE2-4632-AAE7-D83D724A3240}" destId="{9859876C-E51E-44E9-93D1-162B951966A9}" srcOrd="0" destOrd="0" presId="urn:microsoft.com/office/officeart/2005/8/layout/vList2"/>
    <dgm:cxn modelId="{28EB6903-C64E-457E-84A5-D6E579715242}" type="presParOf" srcId="{68C1DEE2-793C-432E-9630-32157292ABA5}" destId="{B7B7B653-A1B1-47BB-9EDC-52CEC252376E}" srcOrd="0" destOrd="0" presId="urn:microsoft.com/office/officeart/2005/8/layout/vList2"/>
    <dgm:cxn modelId="{A2A0DB78-D27A-402C-B5B0-FA2FE47484FD}" type="presParOf" srcId="{68C1DEE2-793C-432E-9630-32157292ABA5}" destId="{7E7E76DB-A469-4D8A-BEA1-A82BA20A3551}" srcOrd="1" destOrd="0" presId="urn:microsoft.com/office/officeart/2005/8/layout/vList2"/>
    <dgm:cxn modelId="{70623529-07E9-4B5D-A60D-834200CD9BED}" type="presParOf" srcId="{68C1DEE2-793C-432E-9630-32157292ABA5}" destId="{9859876C-E51E-44E9-93D1-162B951966A9}" srcOrd="2" destOrd="0" presId="urn:microsoft.com/office/officeart/2005/8/layout/vList2"/>
    <dgm:cxn modelId="{C4DDBFE7-DAA1-4634-9D3E-4CAEA97CD141}" type="presParOf" srcId="{68C1DEE2-793C-432E-9630-32157292ABA5}" destId="{CE8F6AE4-D130-440C-A208-2DB59D337264}" srcOrd="3" destOrd="0" presId="urn:microsoft.com/office/officeart/2005/8/layout/vList2"/>
    <dgm:cxn modelId="{C9332CFE-7F30-4512-B3A2-E8A95FF2D780}" type="presParOf" srcId="{68C1DEE2-793C-432E-9630-32157292ABA5}" destId="{13E16C4D-0A57-4230-A68A-AFA66187276D}" srcOrd="4" destOrd="0" presId="urn:microsoft.com/office/officeart/2005/8/layout/vList2"/>
    <dgm:cxn modelId="{8589E88D-7402-4BBD-B12A-6B65A5DB235D}" type="presParOf" srcId="{68C1DEE2-793C-432E-9630-32157292ABA5}" destId="{BEE886DC-A747-4A0B-A337-0B8E25A7B209}" srcOrd="5" destOrd="0" presId="urn:microsoft.com/office/officeart/2005/8/layout/vList2"/>
    <dgm:cxn modelId="{E2F28761-A45B-4006-ACA8-1424D72D877D}" type="presParOf" srcId="{68C1DEE2-793C-432E-9630-32157292ABA5}" destId="{B7206C9B-7899-48D5-AE2B-2BEF7D6CCA86}" srcOrd="6" destOrd="0" presId="urn:microsoft.com/office/officeart/2005/8/layout/vList2"/>
    <dgm:cxn modelId="{C56D1D82-866F-4A3F-AA16-267974098BAD}" type="presParOf" srcId="{68C1DEE2-793C-432E-9630-32157292ABA5}" destId="{5AA6DBBD-5731-4477-BFC7-C05F591A5C1A}" srcOrd="7" destOrd="0" presId="urn:microsoft.com/office/officeart/2005/8/layout/vList2"/>
    <dgm:cxn modelId="{5996F854-0DAA-4893-9BB5-ACFEBA290714}" type="presParOf" srcId="{68C1DEE2-793C-432E-9630-32157292ABA5}" destId="{03A70E3B-7CB2-418A-8C0F-DED926B643B5}"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133E07-A5E0-4310-A1B4-8D713B09D3A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FDAD2AB-1001-47EC-A3EE-9A751574AC9F}">
      <dgm:prSet/>
      <dgm:spPr/>
      <dgm:t>
        <a:bodyPr/>
        <a:lstStyle/>
        <a:p>
          <a:r>
            <a:rPr lang="es-PR" dirty="0"/>
            <a:t>El presente contrato de servicios profesionales garantiza una relación profesional de forma diligente en el ámbito de los servicios legales.  No garantiza que el caso se resuelva de una forma en particular. Se reconoce que los asuntos legales pueden tener una diversidad de soluciones y que los mismos tardan tiempo en resolverse.  </a:t>
          </a:r>
          <a:endParaRPr lang="en-US" dirty="0"/>
        </a:p>
      </dgm:t>
    </dgm:pt>
    <dgm:pt modelId="{E2E97A83-BA50-4176-B636-64AF02995270}" type="parTrans" cxnId="{76790054-4564-415E-80CE-93E5F58B4F1C}">
      <dgm:prSet/>
      <dgm:spPr/>
      <dgm:t>
        <a:bodyPr/>
        <a:lstStyle/>
        <a:p>
          <a:endParaRPr lang="en-US"/>
        </a:p>
      </dgm:t>
    </dgm:pt>
    <dgm:pt modelId="{8896311A-DD8D-4899-BAF0-4CD8BAD9643D}" type="sibTrans" cxnId="{76790054-4564-415E-80CE-93E5F58B4F1C}">
      <dgm:prSet/>
      <dgm:spPr/>
      <dgm:t>
        <a:bodyPr/>
        <a:lstStyle/>
        <a:p>
          <a:endParaRPr lang="en-US"/>
        </a:p>
      </dgm:t>
    </dgm:pt>
    <dgm:pt modelId="{0B38D9CB-467E-4C60-BE81-349FF175E1F6}">
      <dgm:prSet/>
      <dgm:spPr/>
      <dgm:t>
        <a:bodyPr/>
        <a:lstStyle/>
        <a:p>
          <a:r>
            <a:rPr lang="es-PR" dirty="0"/>
            <a:t>Es de vital importancia, y es consideración para no continuar la relación profesional, que el cliente se mantengan en comunicación con Nina Estrella – Abogados, en todo momento.  Nina Estrella -Abogados mantendrá comunicación constante con la parte e informará de todas las gestiones que se realicen.</a:t>
          </a:r>
          <a:endParaRPr lang="en-US" dirty="0"/>
        </a:p>
      </dgm:t>
    </dgm:pt>
    <dgm:pt modelId="{5490508E-3D58-4D29-AA3A-4E06EEE8D6BA}" type="parTrans" cxnId="{2F337A01-C30C-4B52-A16E-333F24D4E130}">
      <dgm:prSet/>
      <dgm:spPr/>
      <dgm:t>
        <a:bodyPr/>
        <a:lstStyle/>
        <a:p>
          <a:endParaRPr lang="en-US"/>
        </a:p>
      </dgm:t>
    </dgm:pt>
    <dgm:pt modelId="{FF86C200-5E4E-4C86-91E3-F48D72160741}" type="sibTrans" cxnId="{2F337A01-C30C-4B52-A16E-333F24D4E130}">
      <dgm:prSet/>
      <dgm:spPr/>
      <dgm:t>
        <a:bodyPr/>
        <a:lstStyle/>
        <a:p>
          <a:endParaRPr lang="en-US"/>
        </a:p>
      </dgm:t>
    </dgm:pt>
    <dgm:pt modelId="{0269EE69-BEC6-4792-B140-2F1608B1E4CF}">
      <dgm:prSet/>
      <dgm:spPr/>
      <dgm:t>
        <a:bodyPr/>
        <a:lstStyle/>
        <a:p>
          <a:r>
            <a:rPr lang="es-PR" dirty="0"/>
            <a:t>De haber algún conflicto entre las partes, y previo a la utilización de cualquier otra metodología, las partes deberán facilitar un diálogo o mediar este conflicto.  </a:t>
          </a:r>
          <a:endParaRPr lang="en-US" dirty="0"/>
        </a:p>
      </dgm:t>
    </dgm:pt>
    <dgm:pt modelId="{1910DA6C-3F79-4A0D-A5E6-2223581504B6}" type="parTrans" cxnId="{1507A189-D82D-4F43-91D7-12CEC93759B9}">
      <dgm:prSet/>
      <dgm:spPr/>
      <dgm:t>
        <a:bodyPr/>
        <a:lstStyle/>
        <a:p>
          <a:endParaRPr lang="en-US"/>
        </a:p>
      </dgm:t>
    </dgm:pt>
    <dgm:pt modelId="{6E1C6EA0-025B-44EF-A417-344483A52D01}" type="sibTrans" cxnId="{1507A189-D82D-4F43-91D7-12CEC93759B9}">
      <dgm:prSet/>
      <dgm:spPr/>
      <dgm:t>
        <a:bodyPr/>
        <a:lstStyle/>
        <a:p>
          <a:endParaRPr lang="en-US"/>
        </a:p>
      </dgm:t>
    </dgm:pt>
    <dgm:pt modelId="{4E058839-DFEB-4817-B74A-1DBEFD816527}" type="pres">
      <dgm:prSet presAssocID="{22133E07-A5E0-4310-A1B4-8D713B09D3A1}" presName="root" presStyleCnt="0">
        <dgm:presLayoutVars>
          <dgm:dir/>
          <dgm:resizeHandles val="exact"/>
        </dgm:presLayoutVars>
      </dgm:prSet>
      <dgm:spPr/>
    </dgm:pt>
    <dgm:pt modelId="{F7B91891-DBC0-48F8-B218-B8DDF283497D}" type="pres">
      <dgm:prSet presAssocID="{8FDAD2AB-1001-47EC-A3EE-9A751574AC9F}" presName="compNode" presStyleCnt="0"/>
      <dgm:spPr/>
    </dgm:pt>
    <dgm:pt modelId="{153DFB5B-0818-4088-95D8-940715698B0F}" type="pres">
      <dgm:prSet presAssocID="{8FDAD2AB-1001-47EC-A3EE-9A751574AC9F}" presName="bgRect" presStyleLbl="bgShp" presStyleIdx="0" presStyleCnt="3"/>
      <dgm:spPr/>
    </dgm:pt>
    <dgm:pt modelId="{2C80F118-28D6-4E92-9594-27DC7EF4D423}" type="pres">
      <dgm:prSet presAssocID="{8FDAD2AB-1001-47EC-A3EE-9A751574AC9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andshake"/>
        </a:ext>
      </dgm:extLst>
    </dgm:pt>
    <dgm:pt modelId="{6FE29310-A2CE-4C82-A91B-EDABB8B77C3E}" type="pres">
      <dgm:prSet presAssocID="{8FDAD2AB-1001-47EC-A3EE-9A751574AC9F}" presName="spaceRect" presStyleCnt="0"/>
      <dgm:spPr/>
    </dgm:pt>
    <dgm:pt modelId="{AD8EDCF4-0ABE-4AA3-A472-73B3E5867A24}" type="pres">
      <dgm:prSet presAssocID="{8FDAD2AB-1001-47EC-A3EE-9A751574AC9F}" presName="parTx" presStyleLbl="revTx" presStyleIdx="0" presStyleCnt="3">
        <dgm:presLayoutVars>
          <dgm:chMax val="0"/>
          <dgm:chPref val="0"/>
        </dgm:presLayoutVars>
      </dgm:prSet>
      <dgm:spPr/>
    </dgm:pt>
    <dgm:pt modelId="{C97F5258-2179-4165-B010-EFE7FC73C16C}" type="pres">
      <dgm:prSet presAssocID="{8896311A-DD8D-4899-BAF0-4CD8BAD9643D}" presName="sibTrans" presStyleCnt="0"/>
      <dgm:spPr/>
    </dgm:pt>
    <dgm:pt modelId="{154F761F-8BA4-4BC4-AE2E-CA5159EE9A95}" type="pres">
      <dgm:prSet presAssocID="{0B38D9CB-467E-4C60-BE81-349FF175E1F6}" presName="compNode" presStyleCnt="0"/>
      <dgm:spPr/>
    </dgm:pt>
    <dgm:pt modelId="{AC3D85D3-F7EF-4870-ACB1-EEA01FFA4165}" type="pres">
      <dgm:prSet presAssocID="{0B38D9CB-467E-4C60-BE81-349FF175E1F6}" presName="bgRect" presStyleLbl="bgShp" presStyleIdx="1" presStyleCnt="3"/>
      <dgm:spPr/>
    </dgm:pt>
    <dgm:pt modelId="{C3FCA4FD-B069-4F3F-835D-6AFFBD1C8E25}" type="pres">
      <dgm:prSet presAssocID="{0B38D9CB-467E-4C60-BE81-349FF175E1F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638E3589-D67F-4AF5-B6D8-7F7D565A8A46}" type="pres">
      <dgm:prSet presAssocID="{0B38D9CB-467E-4C60-BE81-349FF175E1F6}" presName="spaceRect" presStyleCnt="0"/>
      <dgm:spPr/>
    </dgm:pt>
    <dgm:pt modelId="{101CF1E5-872B-4737-8B5C-187DB19ABD9F}" type="pres">
      <dgm:prSet presAssocID="{0B38D9CB-467E-4C60-BE81-349FF175E1F6}" presName="parTx" presStyleLbl="revTx" presStyleIdx="1" presStyleCnt="3">
        <dgm:presLayoutVars>
          <dgm:chMax val="0"/>
          <dgm:chPref val="0"/>
        </dgm:presLayoutVars>
      </dgm:prSet>
      <dgm:spPr/>
    </dgm:pt>
    <dgm:pt modelId="{2F208A07-7581-47D9-9F5D-6A7DC84F43DB}" type="pres">
      <dgm:prSet presAssocID="{FF86C200-5E4E-4C86-91E3-F48D72160741}" presName="sibTrans" presStyleCnt="0"/>
      <dgm:spPr/>
    </dgm:pt>
    <dgm:pt modelId="{A3000CFA-E266-465E-A0C8-C26CB67E0FA4}" type="pres">
      <dgm:prSet presAssocID="{0269EE69-BEC6-4792-B140-2F1608B1E4CF}" presName="compNode" presStyleCnt="0"/>
      <dgm:spPr/>
    </dgm:pt>
    <dgm:pt modelId="{4CF3FC7B-F7D6-421C-95FA-87F5694BF722}" type="pres">
      <dgm:prSet presAssocID="{0269EE69-BEC6-4792-B140-2F1608B1E4CF}" presName="bgRect" presStyleLbl="bgShp" presStyleIdx="2" presStyleCnt="3"/>
      <dgm:spPr/>
    </dgm:pt>
    <dgm:pt modelId="{4908D69C-98ED-4D74-8755-212E0BAB6145}" type="pres">
      <dgm:prSet presAssocID="{0269EE69-BEC6-4792-B140-2F1608B1E4C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Irritant"/>
        </a:ext>
      </dgm:extLst>
    </dgm:pt>
    <dgm:pt modelId="{A2D92CB4-844C-4911-870F-BCC4AE2F7A44}" type="pres">
      <dgm:prSet presAssocID="{0269EE69-BEC6-4792-B140-2F1608B1E4CF}" presName="spaceRect" presStyleCnt="0"/>
      <dgm:spPr/>
    </dgm:pt>
    <dgm:pt modelId="{CE027885-9074-440D-87E1-CFF4B00B8CA1}" type="pres">
      <dgm:prSet presAssocID="{0269EE69-BEC6-4792-B140-2F1608B1E4CF}" presName="parTx" presStyleLbl="revTx" presStyleIdx="2" presStyleCnt="3">
        <dgm:presLayoutVars>
          <dgm:chMax val="0"/>
          <dgm:chPref val="0"/>
        </dgm:presLayoutVars>
      </dgm:prSet>
      <dgm:spPr/>
    </dgm:pt>
  </dgm:ptLst>
  <dgm:cxnLst>
    <dgm:cxn modelId="{05B74801-52F8-4E43-8A22-4C88266F470E}" type="presOf" srcId="{8FDAD2AB-1001-47EC-A3EE-9A751574AC9F}" destId="{AD8EDCF4-0ABE-4AA3-A472-73B3E5867A24}" srcOrd="0" destOrd="0" presId="urn:microsoft.com/office/officeart/2018/2/layout/IconVerticalSolidList"/>
    <dgm:cxn modelId="{2F337A01-C30C-4B52-A16E-333F24D4E130}" srcId="{22133E07-A5E0-4310-A1B4-8D713B09D3A1}" destId="{0B38D9CB-467E-4C60-BE81-349FF175E1F6}" srcOrd="1" destOrd="0" parTransId="{5490508E-3D58-4D29-AA3A-4E06EEE8D6BA}" sibTransId="{FF86C200-5E4E-4C86-91E3-F48D72160741}"/>
    <dgm:cxn modelId="{76790054-4564-415E-80CE-93E5F58B4F1C}" srcId="{22133E07-A5E0-4310-A1B4-8D713B09D3A1}" destId="{8FDAD2AB-1001-47EC-A3EE-9A751574AC9F}" srcOrd="0" destOrd="0" parTransId="{E2E97A83-BA50-4176-B636-64AF02995270}" sibTransId="{8896311A-DD8D-4899-BAF0-4CD8BAD9643D}"/>
    <dgm:cxn modelId="{90D1F983-34FD-4112-80BD-C1D0941670FF}" type="presOf" srcId="{22133E07-A5E0-4310-A1B4-8D713B09D3A1}" destId="{4E058839-DFEB-4817-B74A-1DBEFD816527}" srcOrd="0" destOrd="0" presId="urn:microsoft.com/office/officeart/2018/2/layout/IconVerticalSolidList"/>
    <dgm:cxn modelId="{1507A189-D82D-4F43-91D7-12CEC93759B9}" srcId="{22133E07-A5E0-4310-A1B4-8D713B09D3A1}" destId="{0269EE69-BEC6-4792-B140-2F1608B1E4CF}" srcOrd="2" destOrd="0" parTransId="{1910DA6C-3F79-4A0D-A5E6-2223581504B6}" sibTransId="{6E1C6EA0-025B-44EF-A417-344483A52D01}"/>
    <dgm:cxn modelId="{B0B869BD-C9AD-47BD-AC82-361C6EAD5F01}" type="presOf" srcId="{0B38D9CB-467E-4C60-BE81-349FF175E1F6}" destId="{101CF1E5-872B-4737-8B5C-187DB19ABD9F}" srcOrd="0" destOrd="0" presId="urn:microsoft.com/office/officeart/2018/2/layout/IconVerticalSolidList"/>
    <dgm:cxn modelId="{5D38A5FF-5BAF-4C8A-88BE-1E1E72637E44}" type="presOf" srcId="{0269EE69-BEC6-4792-B140-2F1608B1E4CF}" destId="{CE027885-9074-440D-87E1-CFF4B00B8CA1}" srcOrd="0" destOrd="0" presId="urn:microsoft.com/office/officeart/2018/2/layout/IconVerticalSolidList"/>
    <dgm:cxn modelId="{12B32DE1-42CB-47FB-A529-7546C531F410}" type="presParOf" srcId="{4E058839-DFEB-4817-B74A-1DBEFD816527}" destId="{F7B91891-DBC0-48F8-B218-B8DDF283497D}" srcOrd="0" destOrd="0" presId="urn:microsoft.com/office/officeart/2018/2/layout/IconVerticalSolidList"/>
    <dgm:cxn modelId="{2C45D476-7F79-43DC-A2DC-9A7B2C81F264}" type="presParOf" srcId="{F7B91891-DBC0-48F8-B218-B8DDF283497D}" destId="{153DFB5B-0818-4088-95D8-940715698B0F}" srcOrd="0" destOrd="0" presId="urn:microsoft.com/office/officeart/2018/2/layout/IconVerticalSolidList"/>
    <dgm:cxn modelId="{61A8F5D9-3925-4CC4-9EB2-CBD533493671}" type="presParOf" srcId="{F7B91891-DBC0-48F8-B218-B8DDF283497D}" destId="{2C80F118-28D6-4E92-9594-27DC7EF4D423}" srcOrd="1" destOrd="0" presId="urn:microsoft.com/office/officeart/2018/2/layout/IconVerticalSolidList"/>
    <dgm:cxn modelId="{87D82EAB-28C3-4658-A23C-0D83F2516001}" type="presParOf" srcId="{F7B91891-DBC0-48F8-B218-B8DDF283497D}" destId="{6FE29310-A2CE-4C82-A91B-EDABB8B77C3E}" srcOrd="2" destOrd="0" presId="urn:microsoft.com/office/officeart/2018/2/layout/IconVerticalSolidList"/>
    <dgm:cxn modelId="{A5C5F859-27E8-4503-9CF4-56167582854B}" type="presParOf" srcId="{F7B91891-DBC0-48F8-B218-B8DDF283497D}" destId="{AD8EDCF4-0ABE-4AA3-A472-73B3E5867A24}" srcOrd="3" destOrd="0" presId="urn:microsoft.com/office/officeart/2018/2/layout/IconVerticalSolidList"/>
    <dgm:cxn modelId="{220F178F-C014-4B4D-8E5A-979945F23647}" type="presParOf" srcId="{4E058839-DFEB-4817-B74A-1DBEFD816527}" destId="{C97F5258-2179-4165-B010-EFE7FC73C16C}" srcOrd="1" destOrd="0" presId="urn:microsoft.com/office/officeart/2018/2/layout/IconVerticalSolidList"/>
    <dgm:cxn modelId="{9024B023-EC75-433B-A9B1-4B0A6978C80A}" type="presParOf" srcId="{4E058839-DFEB-4817-B74A-1DBEFD816527}" destId="{154F761F-8BA4-4BC4-AE2E-CA5159EE9A95}" srcOrd="2" destOrd="0" presId="urn:microsoft.com/office/officeart/2018/2/layout/IconVerticalSolidList"/>
    <dgm:cxn modelId="{A524BB7B-DEF0-40A0-A454-A5B003F202EE}" type="presParOf" srcId="{154F761F-8BA4-4BC4-AE2E-CA5159EE9A95}" destId="{AC3D85D3-F7EF-4870-ACB1-EEA01FFA4165}" srcOrd="0" destOrd="0" presId="urn:microsoft.com/office/officeart/2018/2/layout/IconVerticalSolidList"/>
    <dgm:cxn modelId="{41DC9B8D-4DB7-4414-A687-E3173E7AA87F}" type="presParOf" srcId="{154F761F-8BA4-4BC4-AE2E-CA5159EE9A95}" destId="{C3FCA4FD-B069-4F3F-835D-6AFFBD1C8E25}" srcOrd="1" destOrd="0" presId="urn:microsoft.com/office/officeart/2018/2/layout/IconVerticalSolidList"/>
    <dgm:cxn modelId="{8F8994DA-D78C-49B4-9250-086B1AABB21E}" type="presParOf" srcId="{154F761F-8BA4-4BC4-AE2E-CA5159EE9A95}" destId="{638E3589-D67F-4AF5-B6D8-7F7D565A8A46}" srcOrd="2" destOrd="0" presId="urn:microsoft.com/office/officeart/2018/2/layout/IconVerticalSolidList"/>
    <dgm:cxn modelId="{2955C044-69C5-4872-AE2D-E83EFEA365F8}" type="presParOf" srcId="{154F761F-8BA4-4BC4-AE2E-CA5159EE9A95}" destId="{101CF1E5-872B-4737-8B5C-187DB19ABD9F}" srcOrd="3" destOrd="0" presId="urn:microsoft.com/office/officeart/2018/2/layout/IconVerticalSolidList"/>
    <dgm:cxn modelId="{EC172CE7-D577-4232-B0F1-79E8F0FA4DCC}" type="presParOf" srcId="{4E058839-DFEB-4817-B74A-1DBEFD816527}" destId="{2F208A07-7581-47D9-9F5D-6A7DC84F43DB}" srcOrd="3" destOrd="0" presId="urn:microsoft.com/office/officeart/2018/2/layout/IconVerticalSolidList"/>
    <dgm:cxn modelId="{D0E3D4C2-C4D8-4168-BDE0-7F4E0704BB25}" type="presParOf" srcId="{4E058839-DFEB-4817-B74A-1DBEFD816527}" destId="{A3000CFA-E266-465E-A0C8-C26CB67E0FA4}" srcOrd="4" destOrd="0" presId="urn:microsoft.com/office/officeart/2018/2/layout/IconVerticalSolidList"/>
    <dgm:cxn modelId="{7AC1CE57-59F7-4BE3-BAA8-5B0D8A1A8D41}" type="presParOf" srcId="{A3000CFA-E266-465E-A0C8-C26CB67E0FA4}" destId="{4CF3FC7B-F7D6-421C-95FA-87F5694BF722}" srcOrd="0" destOrd="0" presId="urn:microsoft.com/office/officeart/2018/2/layout/IconVerticalSolidList"/>
    <dgm:cxn modelId="{406819D0-4007-4F6B-9105-3060171E2B6B}" type="presParOf" srcId="{A3000CFA-E266-465E-A0C8-C26CB67E0FA4}" destId="{4908D69C-98ED-4D74-8755-212E0BAB6145}" srcOrd="1" destOrd="0" presId="urn:microsoft.com/office/officeart/2018/2/layout/IconVerticalSolidList"/>
    <dgm:cxn modelId="{AA83FFE2-3EDE-4B50-9FD2-AB5984C00CF7}" type="presParOf" srcId="{A3000CFA-E266-465E-A0C8-C26CB67E0FA4}" destId="{A2D92CB4-844C-4911-870F-BCC4AE2F7A44}" srcOrd="2" destOrd="0" presId="urn:microsoft.com/office/officeart/2018/2/layout/IconVerticalSolidList"/>
    <dgm:cxn modelId="{3F401AED-5516-41F5-926A-686AC2BE6A56}" type="presParOf" srcId="{A3000CFA-E266-465E-A0C8-C26CB67E0FA4}" destId="{CE027885-9074-440D-87E1-CFF4B00B8CA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4384F0-819E-43D4-A225-120C541558F8}" type="doc">
      <dgm:prSet loTypeId="urn:microsoft.com/office/officeart/2016/7/layout/BasicLinearProcessNumbered" loCatId="process" qsTypeId="urn:microsoft.com/office/officeart/2005/8/quickstyle/simple1" qsCatId="simple" csTypeId="urn:microsoft.com/office/officeart/2005/8/colors/colorful5" csCatId="colorful"/>
      <dgm:spPr/>
      <dgm:t>
        <a:bodyPr/>
        <a:lstStyle/>
        <a:p>
          <a:endParaRPr lang="en-US"/>
        </a:p>
      </dgm:t>
    </dgm:pt>
    <dgm:pt modelId="{6CAFBA4B-ABEB-4A32-AD9F-E97A2E24156E}">
      <dgm:prSet/>
      <dgm:spPr/>
      <dgm:t>
        <a:bodyPr/>
        <a:lstStyle/>
        <a:p>
          <a:r>
            <a:rPr lang="es-ES" dirty="0"/>
            <a:t>Canon 1. Responsabilidad del abogado de laborar por que toda persona tenga representación legal adecuada: Servicios legales a personas indigentes Constituye una obligación fundamental de todo abogado luchar continuamente para garantizar que toda persona tenga acceso a la representación capacitada, íntegra y diligente de un miembro de la profesión legal. </a:t>
          </a:r>
          <a:endParaRPr lang="en-US" dirty="0"/>
        </a:p>
      </dgm:t>
    </dgm:pt>
    <dgm:pt modelId="{7BB4F68F-840E-413E-AE73-028735C24CEB}" type="parTrans" cxnId="{B520FAEC-2D37-4F71-9577-9955BB0B3BDF}">
      <dgm:prSet/>
      <dgm:spPr/>
      <dgm:t>
        <a:bodyPr/>
        <a:lstStyle/>
        <a:p>
          <a:endParaRPr lang="en-US"/>
        </a:p>
      </dgm:t>
    </dgm:pt>
    <dgm:pt modelId="{763BFA41-0744-40C1-B6D1-5F36FA1836D0}" type="sibTrans" cxnId="{B520FAEC-2D37-4F71-9577-9955BB0B3BDF}">
      <dgm:prSet phldrT="1" phldr="0"/>
      <dgm:spPr/>
      <dgm:t>
        <a:bodyPr/>
        <a:lstStyle/>
        <a:p>
          <a:r>
            <a:rPr lang="en-US" dirty="0"/>
            <a:t>1</a:t>
          </a:r>
        </a:p>
      </dgm:t>
    </dgm:pt>
    <dgm:pt modelId="{90F0DD59-2B7B-4FF4-87FF-7D8746B3147C}">
      <dgm:prSet/>
      <dgm:spPr/>
      <dgm:t>
        <a:bodyPr/>
        <a:lstStyle/>
        <a:p>
          <a:r>
            <a:rPr lang="es-ES" dirty="0"/>
            <a:t>En la consecución de este objetivo el abogado debe aceptar y llevar a cabo toda encomienda razonable de rendir servicios legales gratuitos a indigentes, especialmente en lo que se refiere a la defensa de acusados y a la representación legal de personas insolventes. La ausencia de compensación económica en tales casos no releva al abogado de su obligación de prestar servicios legales competentes, diligentes y entusiastas. </a:t>
          </a:r>
          <a:endParaRPr lang="en-US" dirty="0"/>
        </a:p>
      </dgm:t>
    </dgm:pt>
    <dgm:pt modelId="{10C37FB1-00BA-4979-A18B-3DA7F80B8F8A}" type="parTrans" cxnId="{E2378BB7-7D97-4120-9D83-20EBC7E8105F}">
      <dgm:prSet/>
      <dgm:spPr/>
      <dgm:t>
        <a:bodyPr/>
        <a:lstStyle/>
        <a:p>
          <a:endParaRPr lang="en-US"/>
        </a:p>
      </dgm:t>
    </dgm:pt>
    <dgm:pt modelId="{B985AA05-94C9-4F3B-A1F2-84C025DEAB73}" type="sibTrans" cxnId="{E2378BB7-7D97-4120-9D83-20EBC7E8105F}">
      <dgm:prSet phldrT="2" phldr="0"/>
      <dgm:spPr/>
      <dgm:t>
        <a:bodyPr/>
        <a:lstStyle/>
        <a:p>
          <a:r>
            <a:rPr lang="en-US" dirty="0"/>
            <a:t>2</a:t>
          </a:r>
        </a:p>
      </dgm:t>
    </dgm:pt>
    <dgm:pt modelId="{1134288F-A4AF-4273-9D1E-FD24379FBC9F}">
      <dgm:prSet/>
      <dgm:spPr/>
      <dgm:t>
        <a:bodyPr/>
        <a:lstStyle/>
        <a:p>
          <a:r>
            <a:rPr lang="es-ES" dirty="0"/>
            <a:t>También es obligación del abogado ayudar a establecer medios apropiados para suministrar servicios legales adecuados a todas las personas que no pueden pagarlos. Esta obligación incluye la de apoyar los programas existentes y la de contribuir positivamente a extenderlos y mejorarlos.</a:t>
          </a:r>
          <a:endParaRPr lang="en-US" dirty="0"/>
        </a:p>
      </dgm:t>
    </dgm:pt>
    <dgm:pt modelId="{59A360BE-6D48-44D5-91B6-E6E989054AEC}" type="parTrans" cxnId="{CEFA2A8C-79C9-4269-AA21-03377D1BC343}">
      <dgm:prSet/>
      <dgm:spPr/>
      <dgm:t>
        <a:bodyPr/>
        <a:lstStyle/>
        <a:p>
          <a:endParaRPr lang="en-US"/>
        </a:p>
      </dgm:t>
    </dgm:pt>
    <dgm:pt modelId="{70FA9B9B-72B1-42DF-9BD4-8A0D38968EBE}" type="sibTrans" cxnId="{CEFA2A8C-79C9-4269-AA21-03377D1BC343}">
      <dgm:prSet phldrT="3" phldr="0"/>
      <dgm:spPr/>
      <dgm:t>
        <a:bodyPr/>
        <a:lstStyle/>
        <a:p>
          <a:r>
            <a:rPr lang="en-US" dirty="0"/>
            <a:t>3</a:t>
          </a:r>
        </a:p>
      </dgm:t>
    </dgm:pt>
    <dgm:pt modelId="{46601C06-9FF5-45B3-8AE4-F2DF3F89AF3E}" type="pres">
      <dgm:prSet presAssocID="{574384F0-819E-43D4-A225-120C541558F8}" presName="Name0" presStyleCnt="0">
        <dgm:presLayoutVars>
          <dgm:animLvl val="lvl"/>
          <dgm:resizeHandles val="exact"/>
        </dgm:presLayoutVars>
      </dgm:prSet>
      <dgm:spPr/>
    </dgm:pt>
    <dgm:pt modelId="{D7AE6AFE-8874-4A7B-82D9-C6A13E313165}" type="pres">
      <dgm:prSet presAssocID="{6CAFBA4B-ABEB-4A32-AD9F-E97A2E24156E}" presName="compositeNode" presStyleCnt="0">
        <dgm:presLayoutVars>
          <dgm:bulletEnabled val="1"/>
        </dgm:presLayoutVars>
      </dgm:prSet>
      <dgm:spPr/>
    </dgm:pt>
    <dgm:pt modelId="{0EE98B21-5503-42CE-B31C-015EBF9483FC}" type="pres">
      <dgm:prSet presAssocID="{6CAFBA4B-ABEB-4A32-AD9F-E97A2E24156E}" presName="bgRect" presStyleLbl="bgAccFollowNode1" presStyleIdx="0" presStyleCnt="3"/>
      <dgm:spPr/>
    </dgm:pt>
    <dgm:pt modelId="{3B8AAEB8-8FE5-4DF3-BFD5-144BA320E7E8}" type="pres">
      <dgm:prSet presAssocID="{763BFA41-0744-40C1-B6D1-5F36FA1836D0}" presName="sibTransNodeCircle" presStyleLbl="alignNode1" presStyleIdx="0" presStyleCnt="6">
        <dgm:presLayoutVars>
          <dgm:chMax val="0"/>
          <dgm:bulletEnabled/>
        </dgm:presLayoutVars>
      </dgm:prSet>
      <dgm:spPr/>
    </dgm:pt>
    <dgm:pt modelId="{660513B7-0ECD-4935-B53E-FC813031BC51}" type="pres">
      <dgm:prSet presAssocID="{6CAFBA4B-ABEB-4A32-AD9F-E97A2E24156E}" presName="bottomLine" presStyleLbl="alignNode1" presStyleIdx="1" presStyleCnt="6">
        <dgm:presLayoutVars/>
      </dgm:prSet>
      <dgm:spPr/>
    </dgm:pt>
    <dgm:pt modelId="{8262E4CF-F50E-4B25-8124-C30DFD733F8B}" type="pres">
      <dgm:prSet presAssocID="{6CAFBA4B-ABEB-4A32-AD9F-E97A2E24156E}" presName="nodeText" presStyleLbl="bgAccFollowNode1" presStyleIdx="0" presStyleCnt="3">
        <dgm:presLayoutVars>
          <dgm:bulletEnabled val="1"/>
        </dgm:presLayoutVars>
      </dgm:prSet>
      <dgm:spPr/>
    </dgm:pt>
    <dgm:pt modelId="{B8BCE8B6-57F9-47F1-845D-E53D599AAB76}" type="pres">
      <dgm:prSet presAssocID="{763BFA41-0744-40C1-B6D1-5F36FA1836D0}" presName="sibTrans" presStyleCnt="0"/>
      <dgm:spPr/>
    </dgm:pt>
    <dgm:pt modelId="{2023700D-22AD-4138-A4EE-F435AEB59F4A}" type="pres">
      <dgm:prSet presAssocID="{90F0DD59-2B7B-4FF4-87FF-7D8746B3147C}" presName="compositeNode" presStyleCnt="0">
        <dgm:presLayoutVars>
          <dgm:bulletEnabled val="1"/>
        </dgm:presLayoutVars>
      </dgm:prSet>
      <dgm:spPr/>
    </dgm:pt>
    <dgm:pt modelId="{7B5ECCFB-961D-4CD8-8431-B2C98091D0A8}" type="pres">
      <dgm:prSet presAssocID="{90F0DD59-2B7B-4FF4-87FF-7D8746B3147C}" presName="bgRect" presStyleLbl="bgAccFollowNode1" presStyleIdx="1" presStyleCnt="3"/>
      <dgm:spPr/>
    </dgm:pt>
    <dgm:pt modelId="{7DDB415E-F8D4-4DC5-AD87-1DE2AE4C26A1}" type="pres">
      <dgm:prSet presAssocID="{B985AA05-94C9-4F3B-A1F2-84C025DEAB73}" presName="sibTransNodeCircle" presStyleLbl="alignNode1" presStyleIdx="2" presStyleCnt="6">
        <dgm:presLayoutVars>
          <dgm:chMax val="0"/>
          <dgm:bulletEnabled/>
        </dgm:presLayoutVars>
      </dgm:prSet>
      <dgm:spPr/>
    </dgm:pt>
    <dgm:pt modelId="{DB56C16C-3A2C-4F1D-BF82-EF996BF10977}" type="pres">
      <dgm:prSet presAssocID="{90F0DD59-2B7B-4FF4-87FF-7D8746B3147C}" presName="bottomLine" presStyleLbl="alignNode1" presStyleIdx="3" presStyleCnt="6">
        <dgm:presLayoutVars/>
      </dgm:prSet>
      <dgm:spPr/>
    </dgm:pt>
    <dgm:pt modelId="{47E6DDAF-E0FB-48E6-89D7-AC0244A2DAA5}" type="pres">
      <dgm:prSet presAssocID="{90F0DD59-2B7B-4FF4-87FF-7D8746B3147C}" presName="nodeText" presStyleLbl="bgAccFollowNode1" presStyleIdx="1" presStyleCnt="3">
        <dgm:presLayoutVars>
          <dgm:bulletEnabled val="1"/>
        </dgm:presLayoutVars>
      </dgm:prSet>
      <dgm:spPr/>
    </dgm:pt>
    <dgm:pt modelId="{B74E18CA-7825-4796-9D8B-531B424C793A}" type="pres">
      <dgm:prSet presAssocID="{B985AA05-94C9-4F3B-A1F2-84C025DEAB73}" presName="sibTrans" presStyleCnt="0"/>
      <dgm:spPr/>
    </dgm:pt>
    <dgm:pt modelId="{479B463F-E70F-4D10-9CD6-F69A56F99825}" type="pres">
      <dgm:prSet presAssocID="{1134288F-A4AF-4273-9D1E-FD24379FBC9F}" presName="compositeNode" presStyleCnt="0">
        <dgm:presLayoutVars>
          <dgm:bulletEnabled val="1"/>
        </dgm:presLayoutVars>
      </dgm:prSet>
      <dgm:spPr/>
    </dgm:pt>
    <dgm:pt modelId="{82E30E88-FA86-44B8-B063-FED859862561}" type="pres">
      <dgm:prSet presAssocID="{1134288F-A4AF-4273-9D1E-FD24379FBC9F}" presName="bgRect" presStyleLbl="bgAccFollowNode1" presStyleIdx="2" presStyleCnt="3"/>
      <dgm:spPr/>
    </dgm:pt>
    <dgm:pt modelId="{D180C373-081D-4799-AF98-F430AB692058}" type="pres">
      <dgm:prSet presAssocID="{70FA9B9B-72B1-42DF-9BD4-8A0D38968EBE}" presName="sibTransNodeCircle" presStyleLbl="alignNode1" presStyleIdx="4" presStyleCnt="6">
        <dgm:presLayoutVars>
          <dgm:chMax val="0"/>
          <dgm:bulletEnabled/>
        </dgm:presLayoutVars>
      </dgm:prSet>
      <dgm:spPr/>
    </dgm:pt>
    <dgm:pt modelId="{C0625820-F389-45E0-8FD0-13C33530D11E}" type="pres">
      <dgm:prSet presAssocID="{1134288F-A4AF-4273-9D1E-FD24379FBC9F}" presName="bottomLine" presStyleLbl="alignNode1" presStyleIdx="5" presStyleCnt="6">
        <dgm:presLayoutVars/>
      </dgm:prSet>
      <dgm:spPr/>
    </dgm:pt>
    <dgm:pt modelId="{72BF3487-03B8-48FA-BDFD-C22D3503F955}" type="pres">
      <dgm:prSet presAssocID="{1134288F-A4AF-4273-9D1E-FD24379FBC9F}" presName="nodeText" presStyleLbl="bgAccFollowNode1" presStyleIdx="2" presStyleCnt="3">
        <dgm:presLayoutVars>
          <dgm:bulletEnabled val="1"/>
        </dgm:presLayoutVars>
      </dgm:prSet>
      <dgm:spPr/>
    </dgm:pt>
  </dgm:ptLst>
  <dgm:cxnLst>
    <dgm:cxn modelId="{3FE04036-40D2-4773-833A-BC0E0651E1E3}" type="presOf" srcId="{70FA9B9B-72B1-42DF-9BD4-8A0D38968EBE}" destId="{D180C373-081D-4799-AF98-F430AB692058}" srcOrd="0" destOrd="0" presId="urn:microsoft.com/office/officeart/2016/7/layout/BasicLinearProcessNumbered"/>
    <dgm:cxn modelId="{A5B28942-8427-4E2F-9F48-6DA16340E600}" type="presOf" srcId="{763BFA41-0744-40C1-B6D1-5F36FA1836D0}" destId="{3B8AAEB8-8FE5-4DF3-BFD5-144BA320E7E8}" srcOrd="0" destOrd="0" presId="urn:microsoft.com/office/officeart/2016/7/layout/BasicLinearProcessNumbered"/>
    <dgm:cxn modelId="{C931F06D-13E6-4CDD-944B-CDD769DE6CB1}" type="presOf" srcId="{1134288F-A4AF-4273-9D1E-FD24379FBC9F}" destId="{72BF3487-03B8-48FA-BDFD-C22D3503F955}" srcOrd="1" destOrd="0" presId="urn:microsoft.com/office/officeart/2016/7/layout/BasicLinearProcessNumbered"/>
    <dgm:cxn modelId="{52876472-18A9-42F4-A915-9785DAB64F96}" type="presOf" srcId="{6CAFBA4B-ABEB-4A32-AD9F-E97A2E24156E}" destId="{0EE98B21-5503-42CE-B31C-015EBF9483FC}" srcOrd="0" destOrd="0" presId="urn:microsoft.com/office/officeart/2016/7/layout/BasicLinearProcessNumbered"/>
    <dgm:cxn modelId="{CEFA2A8C-79C9-4269-AA21-03377D1BC343}" srcId="{574384F0-819E-43D4-A225-120C541558F8}" destId="{1134288F-A4AF-4273-9D1E-FD24379FBC9F}" srcOrd="2" destOrd="0" parTransId="{59A360BE-6D48-44D5-91B6-E6E989054AEC}" sibTransId="{70FA9B9B-72B1-42DF-9BD4-8A0D38968EBE}"/>
    <dgm:cxn modelId="{4D75D6A1-1FB3-496F-9424-FA2D9D06BC9B}" type="presOf" srcId="{574384F0-819E-43D4-A225-120C541558F8}" destId="{46601C06-9FF5-45B3-8AE4-F2DF3F89AF3E}" srcOrd="0" destOrd="0" presId="urn:microsoft.com/office/officeart/2016/7/layout/BasicLinearProcessNumbered"/>
    <dgm:cxn modelId="{00CC31A5-F3EB-4933-BBD7-B8D8A3D70BDE}" type="presOf" srcId="{90F0DD59-2B7B-4FF4-87FF-7D8746B3147C}" destId="{7B5ECCFB-961D-4CD8-8431-B2C98091D0A8}" srcOrd="0" destOrd="0" presId="urn:microsoft.com/office/officeart/2016/7/layout/BasicLinearProcessNumbered"/>
    <dgm:cxn modelId="{E2378BB7-7D97-4120-9D83-20EBC7E8105F}" srcId="{574384F0-819E-43D4-A225-120C541558F8}" destId="{90F0DD59-2B7B-4FF4-87FF-7D8746B3147C}" srcOrd="1" destOrd="0" parTransId="{10C37FB1-00BA-4979-A18B-3DA7F80B8F8A}" sibTransId="{B985AA05-94C9-4F3B-A1F2-84C025DEAB73}"/>
    <dgm:cxn modelId="{F763F3C3-51D2-4CE2-84A6-C5CF3B41DE14}" type="presOf" srcId="{6CAFBA4B-ABEB-4A32-AD9F-E97A2E24156E}" destId="{8262E4CF-F50E-4B25-8124-C30DFD733F8B}" srcOrd="1" destOrd="0" presId="urn:microsoft.com/office/officeart/2016/7/layout/BasicLinearProcessNumbered"/>
    <dgm:cxn modelId="{CE6AB9D4-4568-435F-9008-3E5AD02AC096}" type="presOf" srcId="{90F0DD59-2B7B-4FF4-87FF-7D8746B3147C}" destId="{47E6DDAF-E0FB-48E6-89D7-AC0244A2DAA5}" srcOrd="1" destOrd="0" presId="urn:microsoft.com/office/officeart/2016/7/layout/BasicLinearProcessNumbered"/>
    <dgm:cxn modelId="{4B674EDE-2CAD-4078-8AE5-D5E67CFE3404}" type="presOf" srcId="{1134288F-A4AF-4273-9D1E-FD24379FBC9F}" destId="{82E30E88-FA86-44B8-B063-FED859862561}" srcOrd="0" destOrd="0" presId="urn:microsoft.com/office/officeart/2016/7/layout/BasicLinearProcessNumbered"/>
    <dgm:cxn modelId="{A3D177E2-3C17-4E98-80BB-C0D703DDD177}" type="presOf" srcId="{B985AA05-94C9-4F3B-A1F2-84C025DEAB73}" destId="{7DDB415E-F8D4-4DC5-AD87-1DE2AE4C26A1}" srcOrd="0" destOrd="0" presId="urn:microsoft.com/office/officeart/2016/7/layout/BasicLinearProcessNumbered"/>
    <dgm:cxn modelId="{B520FAEC-2D37-4F71-9577-9955BB0B3BDF}" srcId="{574384F0-819E-43D4-A225-120C541558F8}" destId="{6CAFBA4B-ABEB-4A32-AD9F-E97A2E24156E}" srcOrd="0" destOrd="0" parTransId="{7BB4F68F-840E-413E-AE73-028735C24CEB}" sibTransId="{763BFA41-0744-40C1-B6D1-5F36FA1836D0}"/>
    <dgm:cxn modelId="{363048B3-A28E-4ED0-9ED5-CA6F61033041}" type="presParOf" srcId="{46601C06-9FF5-45B3-8AE4-F2DF3F89AF3E}" destId="{D7AE6AFE-8874-4A7B-82D9-C6A13E313165}" srcOrd="0" destOrd="0" presId="urn:microsoft.com/office/officeart/2016/7/layout/BasicLinearProcessNumbered"/>
    <dgm:cxn modelId="{26122506-533F-4314-BD33-BBF3C10D8D36}" type="presParOf" srcId="{D7AE6AFE-8874-4A7B-82D9-C6A13E313165}" destId="{0EE98B21-5503-42CE-B31C-015EBF9483FC}" srcOrd="0" destOrd="0" presId="urn:microsoft.com/office/officeart/2016/7/layout/BasicLinearProcessNumbered"/>
    <dgm:cxn modelId="{D3CAAFCE-23DE-42FC-8B37-482FAB39A14D}" type="presParOf" srcId="{D7AE6AFE-8874-4A7B-82D9-C6A13E313165}" destId="{3B8AAEB8-8FE5-4DF3-BFD5-144BA320E7E8}" srcOrd="1" destOrd="0" presId="urn:microsoft.com/office/officeart/2016/7/layout/BasicLinearProcessNumbered"/>
    <dgm:cxn modelId="{9C3C0A26-51A4-4B5F-9A06-4F6C53BB7F9A}" type="presParOf" srcId="{D7AE6AFE-8874-4A7B-82D9-C6A13E313165}" destId="{660513B7-0ECD-4935-B53E-FC813031BC51}" srcOrd="2" destOrd="0" presId="urn:microsoft.com/office/officeart/2016/7/layout/BasicLinearProcessNumbered"/>
    <dgm:cxn modelId="{56A87C09-3131-4789-A704-A3E2FF54440D}" type="presParOf" srcId="{D7AE6AFE-8874-4A7B-82D9-C6A13E313165}" destId="{8262E4CF-F50E-4B25-8124-C30DFD733F8B}" srcOrd="3" destOrd="0" presId="urn:microsoft.com/office/officeart/2016/7/layout/BasicLinearProcessNumbered"/>
    <dgm:cxn modelId="{60F151B3-09E1-4CA4-A5D0-E3F86042F70C}" type="presParOf" srcId="{46601C06-9FF5-45B3-8AE4-F2DF3F89AF3E}" destId="{B8BCE8B6-57F9-47F1-845D-E53D599AAB76}" srcOrd="1" destOrd="0" presId="urn:microsoft.com/office/officeart/2016/7/layout/BasicLinearProcessNumbered"/>
    <dgm:cxn modelId="{35DB724B-6996-4012-AAA8-6627B9B8BE1D}" type="presParOf" srcId="{46601C06-9FF5-45B3-8AE4-F2DF3F89AF3E}" destId="{2023700D-22AD-4138-A4EE-F435AEB59F4A}" srcOrd="2" destOrd="0" presId="urn:microsoft.com/office/officeart/2016/7/layout/BasicLinearProcessNumbered"/>
    <dgm:cxn modelId="{D583A096-AFF8-4403-BC32-F2F1A1BAA3C3}" type="presParOf" srcId="{2023700D-22AD-4138-A4EE-F435AEB59F4A}" destId="{7B5ECCFB-961D-4CD8-8431-B2C98091D0A8}" srcOrd="0" destOrd="0" presId="urn:microsoft.com/office/officeart/2016/7/layout/BasicLinearProcessNumbered"/>
    <dgm:cxn modelId="{B0FCDD09-BE93-41F3-9EA1-74D12E6F8ACB}" type="presParOf" srcId="{2023700D-22AD-4138-A4EE-F435AEB59F4A}" destId="{7DDB415E-F8D4-4DC5-AD87-1DE2AE4C26A1}" srcOrd="1" destOrd="0" presId="urn:microsoft.com/office/officeart/2016/7/layout/BasicLinearProcessNumbered"/>
    <dgm:cxn modelId="{6FE16CA7-CD63-4AB3-98B8-74F76D3E047E}" type="presParOf" srcId="{2023700D-22AD-4138-A4EE-F435AEB59F4A}" destId="{DB56C16C-3A2C-4F1D-BF82-EF996BF10977}" srcOrd="2" destOrd="0" presId="urn:microsoft.com/office/officeart/2016/7/layout/BasicLinearProcessNumbered"/>
    <dgm:cxn modelId="{3E6C83EA-D7D7-433D-AF46-B2021454B8BA}" type="presParOf" srcId="{2023700D-22AD-4138-A4EE-F435AEB59F4A}" destId="{47E6DDAF-E0FB-48E6-89D7-AC0244A2DAA5}" srcOrd="3" destOrd="0" presId="urn:microsoft.com/office/officeart/2016/7/layout/BasicLinearProcessNumbered"/>
    <dgm:cxn modelId="{C5A2EF19-3794-45F1-AABE-D12A197E8795}" type="presParOf" srcId="{46601C06-9FF5-45B3-8AE4-F2DF3F89AF3E}" destId="{B74E18CA-7825-4796-9D8B-531B424C793A}" srcOrd="3" destOrd="0" presId="urn:microsoft.com/office/officeart/2016/7/layout/BasicLinearProcessNumbered"/>
    <dgm:cxn modelId="{293B97CD-374C-4B8C-8825-F21234493E64}" type="presParOf" srcId="{46601C06-9FF5-45B3-8AE4-F2DF3F89AF3E}" destId="{479B463F-E70F-4D10-9CD6-F69A56F99825}" srcOrd="4" destOrd="0" presId="urn:microsoft.com/office/officeart/2016/7/layout/BasicLinearProcessNumbered"/>
    <dgm:cxn modelId="{1D0DE158-5C58-4956-8B6E-0C2A6BE0B03D}" type="presParOf" srcId="{479B463F-E70F-4D10-9CD6-F69A56F99825}" destId="{82E30E88-FA86-44B8-B063-FED859862561}" srcOrd="0" destOrd="0" presId="urn:microsoft.com/office/officeart/2016/7/layout/BasicLinearProcessNumbered"/>
    <dgm:cxn modelId="{62C6B2CD-D1B5-44F6-9E00-5562E9ED4C10}" type="presParOf" srcId="{479B463F-E70F-4D10-9CD6-F69A56F99825}" destId="{D180C373-081D-4799-AF98-F430AB692058}" srcOrd="1" destOrd="0" presId="urn:microsoft.com/office/officeart/2016/7/layout/BasicLinearProcessNumbered"/>
    <dgm:cxn modelId="{86354ED6-C2A5-41D1-A9B2-B0DCF0250632}" type="presParOf" srcId="{479B463F-E70F-4D10-9CD6-F69A56F99825}" destId="{C0625820-F389-45E0-8FD0-13C33530D11E}" srcOrd="2" destOrd="0" presId="urn:microsoft.com/office/officeart/2016/7/layout/BasicLinearProcessNumbered"/>
    <dgm:cxn modelId="{B7FCB301-5883-47EB-B04B-BE22811A8C23}" type="presParOf" srcId="{479B463F-E70F-4D10-9CD6-F69A56F99825}" destId="{72BF3487-03B8-48FA-BDFD-C22D3503F955}"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82A1B-FF45-4578-B0BE-7EC9445CE7F7}">
      <dsp:nvSpPr>
        <dsp:cNvPr id="0" name=""/>
        <dsp:cNvSpPr/>
      </dsp:nvSpPr>
      <dsp:spPr>
        <a:xfrm>
          <a:off x="348507" y="877343"/>
          <a:ext cx="928462" cy="92846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634259-5B01-4E0A-ADA3-9FBDBDEC88E9}">
      <dsp:nvSpPr>
        <dsp:cNvPr id="0" name=""/>
        <dsp:cNvSpPr/>
      </dsp:nvSpPr>
      <dsp:spPr>
        <a:xfrm>
          <a:off x="543484" y="1072320"/>
          <a:ext cx="538507" cy="53850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F56FEBD-1D77-403E-8BE3-85EC5303B923}">
      <dsp:nvSpPr>
        <dsp:cNvPr id="0" name=""/>
        <dsp:cNvSpPr/>
      </dsp:nvSpPr>
      <dsp:spPr>
        <a:xfrm>
          <a:off x="1475925" y="877343"/>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en-US" sz="1600" kern="1200" dirty="0"/>
            <a:t>Entender lo complejo y sensible del asunto de la contratación legal de servicios profesionales</a:t>
          </a:r>
        </a:p>
      </dsp:txBody>
      <dsp:txXfrm>
        <a:off x="1475925" y="877343"/>
        <a:ext cx="2188517" cy="928462"/>
      </dsp:txXfrm>
    </dsp:sp>
    <dsp:sp modelId="{CEF9C4FF-A3CE-4FF2-B3F9-B68164377430}">
      <dsp:nvSpPr>
        <dsp:cNvPr id="0" name=""/>
        <dsp:cNvSpPr/>
      </dsp:nvSpPr>
      <dsp:spPr>
        <a:xfrm>
          <a:off x="4045775" y="877343"/>
          <a:ext cx="928462" cy="92846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13A0E0E-29C9-4716-AE67-AC48B4947970}">
      <dsp:nvSpPr>
        <dsp:cNvPr id="0" name=""/>
        <dsp:cNvSpPr/>
      </dsp:nvSpPr>
      <dsp:spPr>
        <a:xfrm>
          <a:off x="4240752" y="1072320"/>
          <a:ext cx="538507" cy="53850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90E492E-FDD5-483F-9773-0B0AFC9DC170}">
      <dsp:nvSpPr>
        <dsp:cNvPr id="0" name=""/>
        <dsp:cNvSpPr/>
      </dsp:nvSpPr>
      <dsp:spPr>
        <a:xfrm>
          <a:off x="5173193" y="877343"/>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en-US" sz="1600" kern="1200" dirty="0"/>
            <a:t>Conocer las disposiciones generales de las obligaciones y contratos.</a:t>
          </a:r>
        </a:p>
      </dsp:txBody>
      <dsp:txXfrm>
        <a:off x="5173193" y="877343"/>
        <a:ext cx="2188517" cy="928462"/>
      </dsp:txXfrm>
    </dsp:sp>
    <dsp:sp modelId="{951E5DF2-7505-4F8A-BC05-9114384B2DA6}">
      <dsp:nvSpPr>
        <dsp:cNvPr id="0" name=""/>
        <dsp:cNvSpPr/>
      </dsp:nvSpPr>
      <dsp:spPr>
        <a:xfrm>
          <a:off x="7743044" y="877343"/>
          <a:ext cx="928462" cy="92846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D37E41-595C-44D8-98BE-DABEF24DA08C}">
      <dsp:nvSpPr>
        <dsp:cNvPr id="0" name=""/>
        <dsp:cNvSpPr/>
      </dsp:nvSpPr>
      <dsp:spPr>
        <a:xfrm>
          <a:off x="7938021" y="1072320"/>
          <a:ext cx="538507" cy="53850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B071811-DE11-40AE-B0E0-937402F7773F}">
      <dsp:nvSpPr>
        <dsp:cNvPr id="0" name=""/>
        <dsp:cNvSpPr/>
      </dsp:nvSpPr>
      <dsp:spPr>
        <a:xfrm>
          <a:off x="8870462" y="877343"/>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en-US" sz="1600" kern="1200" dirty="0"/>
            <a:t>Conocer las obligaciones eticas que regulan la conversacion</a:t>
          </a:r>
        </a:p>
      </dsp:txBody>
      <dsp:txXfrm>
        <a:off x="8870462" y="877343"/>
        <a:ext cx="2188517" cy="928462"/>
      </dsp:txXfrm>
    </dsp:sp>
    <dsp:sp modelId="{D5F8F11B-0393-4E64-907D-8D59A171559D}">
      <dsp:nvSpPr>
        <dsp:cNvPr id="0" name=""/>
        <dsp:cNvSpPr/>
      </dsp:nvSpPr>
      <dsp:spPr>
        <a:xfrm>
          <a:off x="348507" y="2545532"/>
          <a:ext cx="928462" cy="928462"/>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CEFB25-42D5-453F-BF73-5D31BFFF2AA3}">
      <dsp:nvSpPr>
        <dsp:cNvPr id="0" name=""/>
        <dsp:cNvSpPr/>
      </dsp:nvSpPr>
      <dsp:spPr>
        <a:xfrm>
          <a:off x="543484" y="2740509"/>
          <a:ext cx="538507" cy="53850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19F72F-50CD-4489-AFB1-0DC539772363}">
      <dsp:nvSpPr>
        <dsp:cNvPr id="0" name=""/>
        <dsp:cNvSpPr/>
      </dsp:nvSpPr>
      <dsp:spPr>
        <a:xfrm>
          <a:off x="1475925" y="2545532"/>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en-US" sz="1600" kern="1200" dirty="0"/>
            <a:t>Conocer la jurisprudencia interpretativa</a:t>
          </a:r>
        </a:p>
      </dsp:txBody>
      <dsp:txXfrm>
        <a:off x="1475925" y="2545532"/>
        <a:ext cx="2188517" cy="928462"/>
      </dsp:txXfrm>
    </dsp:sp>
    <dsp:sp modelId="{EEC0FFB4-307C-4A2B-9CBE-99AE507BC3D6}">
      <dsp:nvSpPr>
        <dsp:cNvPr id="0" name=""/>
        <dsp:cNvSpPr/>
      </dsp:nvSpPr>
      <dsp:spPr>
        <a:xfrm>
          <a:off x="4045775" y="2545532"/>
          <a:ext cx="928462" cy="928462"/>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87DD70-CD77-4FB6-B0C6-1346DF476063}">
      <dsp:nvSpPr>
        <dsp:cNvPr id="0" name=""/>
        <dsp:cNvSpPr/>
      </dsp:nvSpPr>
      <dsp:spPr>
        <a:xfrm>
          <a:off x="4240752" y="2740509"/>
          <a:ext cx="538507" cy="53850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39B9CB-DB70-4BCA-992B-0A787BB1F8AC}">
      <dsp:nvSpPr>
        <dsp:cNvPr id="0" name=""/>
        <dsp:cNvSpPr/>
      </dsp:nvSpPr>
      <dsp:spPr>
        <a:xfrm>
          <a:off x="5173193" y="2545532"/>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en-US" sz="1600" kern="1200" dirty="0"/>
            <a:t>Aprender a qué hacer y qué no hacer</a:t>
          </a:r>
        </a:p>
      </dsp:txBody>
      <dsp:txXfrm>
        <a:off x="5173193" y="2545532"/>
        <a:ext cx="2188517" cy="9284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08C0C8-83E9-4541-8323-FE892486C730}">
      <dsp:nvSpPr>
        <dsp:cNvPr id="0" name=""/>
        <dsp:cNvSpPr/>
      </dsp:nvSpPr>
      <dsp:spPr>
        <a:xfrm>
          <a:off x="0" y="148404"/>
          <a:ext cx="5257800" cy="83197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¿La libertad de contratación lo permite todo?</a:t>
          </a:r>
        </a:p>
      </dsp:txBody>
      <dsp:txXfrm>
        <a:off x="40614" y="189018"/>
        <a:ext cx="5176572" cy="750751"/>
      </dsp:txXfrm>
    </dsp:sp>
    <dsp:sp modelId="{CA3EDB54-7D2E-4753-95D9-2D4D2B5FF59E}">
      <dsp:nvSpPr>
        <dsp:cNvPr id="0" name=""/>
        <dsp:cNvSpPr/>
      </dsp:nvSpPr>
      <dsp:spPr>
        <a:xfrm>
          <a:off x="0" y="1023584"/>
          <a:ext cx="5257800" cy="831979"/>
        </a:xfrm>
        <a:prstGeom prst="round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¿Debo participar en relaciones contractuales, como abogado/abogada, en las cuales el factor de ingresos económicos sea un motivo esencial?</a:t>
          </a:r>
        </a:p>
      </dsp:txBody>
      <dsp:txXfrm>
        <a:off x="40614" y="1064198"/>
        <a:ext cx="5176572" cy="750751"/>
      </dsp:txXfrm>
    </dsp:sp>
    <dsp:sp modelId="{87111669-0344-46A7-BA63-78EB925C0D9E}">
      <dsp:nvSpPr>
        <dsp:cNvPr id="0" name=""/>
        <dsp:cNvSpPr/>
      </dsp:nvSpPr>
      <dsp:spPr>
        <a:xfrm>
          <a:off x="0" y="1898764"/>
          <a:ext cx="5257800" cy="831979"/>
        </a:xfrm>
        <a:prstGeom prst="round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¿Asistir en el acceso a la justicia, es parte esencial de mi responsabilidad profesional?</a:t>
          </a:r>
        </a:p>
      </dsp:txBody>
      <dsp:txXfrm>
        <a:off x="40614" y="1939378"/>
        <a:ext cx="5176572" cy="750751"/>
      </dsp:txXfrm>
    </dsp:sp>
    <dsp:sp modelId="{99575A28-21C7-42AE-90B9-9752F00647C3}">
      <dsp:nvSpPr>
        <dsp:cNvPr id="0" name=""/>
        <dsp:cNvSpPr/>
      </dsp:nvSpPr>
      <dsp:spPr>
        <a:xfrm>
          <a:off x="0" y="2773943"/>
          <a:ext cx="5257800" cy="831979"/>
        </a:xfrm>
        <a:prstGeom prst="round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¿Mi trabajo, es continuamente supervisado y monitoreado?</a:t>
          </a:r>
        </a:p>
      </dsp:txBody>
      <dsp:txXfrm>
        <a:off x="40614" y="2814557"/>
        <a:ext cx="5176572" cy="750751"/>
      </dsp:txXfrm>
    </dsp:sp>
    <dsp:sp modelId="{30A5F908-7D4A-42FD-93F4-E136C4402334}">
      <dsp:nvSpPr>
        <dsp:cNvPr id="0" name=""/>
        <dsp:cNvSpPr/>
      </dsp:nvSpPr>
      <dsp:spPr>
        <a:xfrm>
          <a:off x="0" y="3649123"/>
          <a:ext cx="5257800" cy="831979"/>
        </a:xfrm>
        <a:prstGeom prst="round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¿Debo vivir de forma alerta, en paranoia profesional o cauteloso?</a:t>
          </a:r>
        </a:p>
      </dsp:txBody>
      <dsp:txXfrm>
        <a:off x="40614" y="3689737"/>
        <a:ext cx="5176572" cy="750751"/>
      </dsp:txXfrm>
    </dsp:sp>
    <dsp:sp modelId="{47825F2F-5A9B-4090-8D42-B7BB758EFCC7}">
      <dsp:nvSpPr>
        <dsp:cNvPr id="0" name=""/>
        <dsp:cNvSpPr/>
      </dsp:nvSpPr>
      <dsp:spPr>
        <a:xfrm>
          <a:off x="0" y="4524303"/>
          <a:ext cx="5257800" cy="831979"/>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¿Debo documentar toda mi relación profesional?</a:t>
          </a:r>
        </a:p>
      </dsp:txBody>
      <dsp:txXfrm>
        <a:off x="40614" y="4564917"/>
        <a:ext cx="5176572" cy="7507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CA432F-CF32-4078-82D4-DC371C7DB126}">
      <dsp:nvSpPr>
        <dsp:cNvPr id="0" name=""/>
        <dsp:cNvSpPr/>
      </dsp:nvSpPr>
      <dsp:spPr>
        <a:xfrm>
          <a:off x="0" y="94322"/>
          <a:ext cx="5257800" cy="129013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Como pensar la entrevista a partir del Código de Etica Profesional (1970, los llamados Canones).</a:t>
          </a:r>
        </a:p>
      </dsp:txBody>
      <dsp:txXfrm>
        <a:off x="62979" y="157301"/>
        <a:ext cx="5131842" cy="1164172"/>
      </dsp:txXfrm>
    </dsp:sp>
    <dsp:sp modelId="{DF0CC8A0-FEF5-404A-9781-636C8136C03B}">
      <dsp:nvSpPr>
        <dsp:cNvPr id="0" name=""/>
        <dsp:cNvSpPr/>
      </dsp:nvSpPr>
      <dsp:spPr>
        <a:xfrm>
          <a:off x="0" y="1436293"/>
          <a:ext cx="5257800" cy="129013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Conducir una entrevista clara, objetiva y distanciada, donde la necesidad económica no sea exclusivamente, el  motivo de la contratación. </a:t>
          </a:r>
        </a:p>
      </dsp:txBody>
      <dsp:txXfrm>
        <a:off x="62979" y="1499272"/>
        <a:ext cx="5131842" cy="1164172"/>
      </dsp:txXfrm>
    </dsp:sp>
    <dsp:sp modelId="{A098DF52-AD03-4E50-9688-3B6B12B906C5}">
      <dsp:nvSpPr>
        <dsp:cNvPr id="0" name=""/>
        <dsp:cNvSpPr/>
      </dsp:nvSpPr>
      <dsp:spPr>
        <a:xfrm>
          <a:off x="0" y="2778263"/>
          <a:ext cx="5257800" cy="129013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Separar las ideas “noveles”  aunque de dudosa  legalidad, de lo que realmente se puede hacer juridicamente hablando.</a:t>
          </a:r>
        </a:p>
      </dsp:txBody>
      <dsp:txXfrm>
        <a:off x="62979" y="2841242"/>
        <a:ext cx="5131842" cy="1164172"/>
      </dsp:txXfrm>
    </dsp:sp>
    <dsp:sp modelId="{02F5B140-6A86-409F-9127-474EDA1084A9}">
      <dsp:nvSpPr>
        <dsp:cNvPr id="0" name=""/>
        <dsp:cNvSpPr/>
      </dsp:nvSpPr>
      <dsp:spPr>
        <a:xfrm>
          <a:off x="0" y="4120234"/>
          <a:ext cx="5257800" cy="129013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Establecer un contrato donde se establezca con claridad las funciones legales a cumplir, el costo de las actividades legales que se realicen, y la razonabilidad entre el servicio y lo facturado.  </a:t>
          </a:r>
        </a:p>
      </dsp:txBody>
      <dsp:txXfrm>
        <a:off x="62979" y="4183213"/>
        <a:ext cx="5131842" cy="11641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7B653-A1B1-47BB-9EDC-52CEC252376E}">
      <dsp:nvSpPr>
        <dsp:cNvPr id="0" name=""/>
        <dsp:cNvSpPr/>
      </dsp:nvSpPr>
      <dsp:spPr>
        <a:xfrm>
          <a:off x="0" y="713782"/>
          <a:ext cx="5257800" cy="78316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Los modelos de contratos son variados. Cada uno repesenta el estilo de cada cual.</a:t>
          </a:r>
        </a:p>
      </dsp:txBody>
      <dsp:txXfrm>
        <a:off x="38231" y="752013"/>
        <a:ext cx="5181338" cy="706706"/>
      </dsp:txXfrm>
    </dsp:sp>
    <dsp:sp modelId="{9859876C-E51E-44E9-93D1-162B951966A9}">
      <dsp:nvSpPr>
        <dsp:cNvPr id="0" name=""/>
        <dsp:cNvSpPr/>
      </dsp:nvSpPr>
      <dsp:spPr>
        <a:xfrm>
          <a:off x="0" y="1537270"/>
          <a:ext cx="5257800" cy="783168"/>
        </a:xfrm>
        <a:prstGeom prst="roundRect">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Lo importante es establecer con claridad cual es la prestación a ofrecer y su cumplimiento.</a:t>
          </a:r>
        </a:p>
      </dsp:txBody>
      <dsp:txXfrm>
        <a:off x="38231" y="1575501"/>
        <a:ext cx="5181338" cy="706706"/>
      </dsp:txXfrm>
    </dsp:sp>
    <dsp:sp modelId="{13E16C4D-0A57-4230-A68A-AFA66187276D}">
      <dsp:nvSpPr>
        <dsp:cNvPr id="0" name=""/>
        <dsp:cNvSpPr/>
      </dsp:nvSpPr>
      <dsp:spPr>
        <a:xfrm>
          <a:off x="0" y="2360759"/>
          <a:ext cx="5257800" cy="783168"/>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Lo otro importante es la relación entre el servicio y el costo.  Esto va desde las formas de pago por adelantado (retainer) hasta la facturación por hora y por qué motivo.</a:t>
          </a:r>
        </a:p>
      </dsp:txBody>
      <dsp:txXfrm>
        <a:off x="38231" y="2398990"/>
        <a:ext cx="5181338" cy="706706"/>
      </dsp:txXfrm>
    </dsp:sp>
    <dsp:sp modelId="{B7206C9B-7899-48D5-AE2B-2BEF7D6CCA86}">
      <dsp:nvSpPr>
        <dsp:cNvPr id="0" name=""/>
        <dsp:cNvSpPr/>
      </dsp:nvSpPr>
      <dsp:spPr>
        <a:xfrm>
          <a:off x="0" y="3184248"/>
          <a:ext cx="5257800" cy="783168"/>
        </a:xfrm>
        <a:prstGeom prst="roundRect">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El proceso de informar por que se facture, es de vital importancia. La documentación del trabajo realizado y notificado.  Esto incluye la comunicación efectiva, continua y sustantiva.</a:t>
          </a:r>
        </a:p>
      </dsp:txBody>
      <dsp:txXfrm>
        <a:off x="38231" y="3222479"/>
        <a:ext cx="5181338" cy="706706"/>
      </dsp:txXfrm>
    </dsp:sp>
    <dsp:sp modelId="{03A70E3B-7CB2-418A-8C0F-DED926B643B5}">
      <dsp:nvSpPr>
        <dsp:cNvPr id="0" name=""/>
        <dsp:cNvSpPr/>
      </dsp:nvSpPr>
      <dsp:spPr>
        <a:xfrm>
          <a:off x="0" y="4007737"/>
          <a:ext cx="5257800" cy="783168"/>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Incorporar mecanismos de dilucidar controversias que surjan por los servicios profesionales </a:t>
          </a:r>
        </a:p>
      </dsp:txBody>
      <dsp:txXfrm>
        <a:off x="38231" y="4045968"/>
        <a:ext cx="5181338" cy="7067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DFB5B-0818-4088-95D8-940715698B0F}">
      <dsp:nvSpPr>
        <dsp:cNvPr id="0" name=""/>
        <dsp:cNvSpPr/>
      </dsp:nvSpPr>
      <dsp:spPr>
        <a:xfrm>
          <a:off x="0" y="531"/>
          <a:ext cx="11407487" cy="124293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80F118-28D6-4E92-9594-27DC7EF4D423}">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D8EDCF4-0ABE-4AA3-A472-73B3E5867A24}">
      <dsp:nvSpPr>
        <dsp:cNvPr id="0" name=""/>
        <dsp:cNvSpPr/>
      </dsp:nvSpPr>
      <dsp:spPr>
        <a:xfrm>
          <a:off x="1435590" y="531"/>
          <a:ext cx="9971896"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55650">
            <a:lnSpc>
              <a:spcPct val="90000"/>
            </a:lnSpc>
            <a:spcBef>
              <a:spcPct val="0"/>
            </a:spcBef>
            <a:spcAft>
              <a:spcPct val="35000"/>
            </a:spcAft>
            <a:buNone/>
          </a:pPr>
          <a:r>
            <a:rPr lang="es-PR" sz="1700" kern="1200" dirty="0"/>
            <a:t>El presente contrato de servicios profesionales garantiza una relación profesional de forma diligente en el ámbito de los servicios legales.  No garantiza que el caso se resuelva de una forma en particular. Se reconoce que los asuntos legales pueden tener una diversidad de soluciones y que los mismos tardan tiempo en resolverse.  </a:t>
          </a:r>
          <a:endParaRPr lang="en-US" sz="1700" kern="1200" dirty="0"/>
        </a:p>
      </dsp:txBody>
      <dsp:txXfrm>
        <a:off x="1435590" y="531"/>
        <a:ext cx="9971896" cy="1242935"/>
      </dsp:txXfrm>
    </dsp:sp>
    <dsp:sp modelId="{AC3D85D3-F7EF-4870-ACB1-EEA01FFA4165}">
      <dsp:nvSpPr>
        <dsp:cNvPr id="0" name=""/>
        <dsp:cNvSpPr/>
      </dsp:nvSpPr>
      <dsp:spPr>
        <a:xfrm>
          <a:off x="0" y="1554201"/>
          <a:ext cx="11407487" cy="124293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FCA4FD-B069-4F3F-835D-6AFFBD1C8E25}">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1CF1E5-872B-4737-8B5C-187DB19ABD9F}">
      <dsp:nvSpPr>
        <dsp:cNvPr id="0" name=""/>
        <dsp:cNvSpPr/>
      </dsp:nvSpPr>
      <dsp:spPr>
        <a:xfrm>
          <a:off x="1435590" y="1554201"/>
          <a:ext cx="9971896"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55650">
            <a:lnSpc>
              <a:spcPct val="90000"/>
            </a:lnSpc>
            <a:spcBef>
              <a:spcPct val="0"/>
            </a:spcBef>
            <a:spcAft>
              <a:spcPct val="35000"/>
            </a:spcAft>
            <a:buNone/>
          </a:pPr>
          <a:r>
            <a:rPr lang="es-PR" sz="1700" kern="1200" dirty="0"/>
            <a:t>Es de vital importancia, y es consideración para no continuar la relación profesional, que el cliente se mantengan en comunicación con Nina Estrella – Abogados, en todo momento.  Nina Estrella -Abogados mantendrá comunicación constante con la parte e informará de todas las gestiones que se realicen.</a:t>
          </a:r>
          <a:endParaRPr lang="en-US" sz="1700" kern="1200" dirty="0"/>
        </a:p>
      </dsp:txBody>
      <dsp:txXfrm>
        <a:off x="1435590" y="1554201"/>
        <a:ext cx="9971896" cy="1242935"/>
      </dsp:txXfrm>
    </dsp:sp>
    <dsp:sp modelId="{4CF3FC7B-F7D6-421C-95FA-87F5694BF722}">
      <dsp:nvSpPr>
        <dsp:cNvPr id="0" name=""/>
        <dsp:cNvSpPr/>
      </dsp:nvSpPr>
      <dsp:spPr>
        <a:xfrm>
          <a:off x="0" y="3107870"/>
          <a:ext cx="11407487" cy="124293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08D69C-98ED-4D74-8755-212E0BAB6145}">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027885-9074-440D-87E1-CFF4B00B8CA1}">
      <dsp:nvSpPr>
        <dsp:cNvPr id="0" name=""/>
        <dsp:cNvSpPr/>
      </dsp:nvSpPr>
      <dsp:spPr>
        <a:xfrm>
          <a:off x="1435590" y="3107870"/>
          <a:ext cx="9971896"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55650">
            <a:lnSpc>
              <a:spcPct val="90000"/>
            </a:lnSpc>
            <a:spcBef>
              <a:spcPct val="0"/>
            </a:spcBef>
            <a:spcAft>
              <a:spcPct val="35000"/>
            </a:spcAft>
            <a:buNone/>
          </a:pPr>
          <a:r>
            <a:rPr lang="es-PR" sz="1700" kern="1200" dirty="0"/>
            <a:t>De haber algún conflicto entre las partes, y previo a la utilización de cualquier otra metodología, las partes deberán facilitar un diálogo o mediar este conflicto.  </a:t>
          </a:r>
          <a:endParaRPr lang="en-US" sz="1700" kern="1200" dirty="0"/>
        </a:p>
      </dsp:txBody>
      <dsp:txXfrm>
        <a:off x="1435590" y="3107870"/>
        <a:ext cx="9971896" cy="12429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E98B21-5503-42CE-B31C-015EBF9483FC}">
      <dsp:nvSpPr>
        <dsp:cNvPr id="0" name=""/>
        <dsp:cNvSpPr/>
      </dsp:nvSpPr>
      <dsp:spPr>
        <a:xfrm>
          <a:off x="0" y="0"/>
          <a:ext cx="3286125" cy="4351338"/>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199" tIns="330200" rIns="256199" bIns="330200" numCol="1" spcCol="1270" anchor="t" anchorCtr="0">
          <a:noAutofit/>
        </a:bodyPr>
        <a:lstStyle/>
        <a:p>
          <a:pPr marL="0" lvl="0" indent="0" algn="l" defTabSz="533400">
            <a:lnSpc>
              <a:spcPct val="90000"/>
            </a:lnSpc>
            <a:spcBef>
              <a:spcPct val="0"/>
            </a:spcBef>
            <a:spcAft>
              <a:spcPct val="35000"/>
            </a:spcAft>
            <a:buNone/>
          </a:pPr>
          <a:r>
            <a:rPr lang="es-ES" sz="1200" kern="1200" dirty="0"/>
            <a:t>Canon 1. Responsabilidad del abogado de laborar por que toda persona tenga representación legal adecuada: Servicios legales a personas indigentes Constituye una obligación fundamental de todo abogado luchar continuamente para garantizar que toda persona tenga acceso a la representación capacitada, íntegra y diligente de un miembro de la profesión legal. </a:t>
          </a:r>
          <a:endParaRPr lang="en-US" sz="1200" kern="1200" dirty="0"/>
        </a:p>
      </dsp:txBody>
      <dsp:txXfrm>
        <a:off x="0" y="1653508"/>
        <a:ext cx="3286125" cy="2610802"/>
      </dsp:txXfrm>
    </dsp:sp>
    <dsp:sp modelId="{3B8AAEB8-8FE5-4DF3-BFD5-144BA320E7E8}">
      <dsp:nvSpPr>
        <dsp:cNvPr id="0" name=""/>
        <dsp:cNvSpPr/>
      </dsp:nvSpPr>
      <dsp:spPr>
        <a:xfrm>
          <a:off x="990361" y="435133"/>
          <a:ext cx="1305401" cy="1305401"/>
        </a:xfrm>
        <a:prstGeom prst="ellips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774" tIns="12700" rIns="101774" bIns="12700" numCol="1" spcCol="1270" anchor="ctr" anchorCtr="0">
          <a:noAutofit/>
        </a:bodyPr>
        <a:lstStyle/>
        <a:p>
          <a:pPr marL="0" lvl="0" indent="0" algn="ctr" defTabSz="2133600">
            <a:lnSpc>
              <a:spcPct val="90000"/>
            </a:lnSpc>
            <a:spcBef>
              <a:spcPct val="0"/>
            </a:spcBef>
            <a:spcAft>
              <a:spcPct val="35000"/>
            </a:spcAft>
            <a:buNone/>
          </a:pPr>
          <a:r>
            <a:rPr lang="en-US" sz="4800" kern="1200" dirty="0"/>
            <a:t>1</a:t>
          </a:r>
        </a:p>
      </dsp:txBody>
      <dsp:txXfrm>
        <a:off x="1181533" y="626305"/>
        <a:ext cx="923057" cy="923057"/>
      </dsp:txXfrm>
    </dsp:sp>
    <dsp:sp modelId="{660513B7-0ECD-4935-B53E-FC813031BC51}">
      <dsp:nvSpPr>
        <dsp:cNvPr id="0" name=""/>
        <dsp:cNvSpPr/>
      </dsp:nvSpPr>
      <dsp:spPr>
        <a:xfrm>
          <a:off x="0" y="4351266"/>
          <a:ext cx="3286125" cy="72"/>
        </a:xfrm>
        <a:prstGeom prst="rect">
          <a:avLst/>
        </a:prstGeom>
        <a:solidFill>
          <a:schemeClr val="accent5">
            <a:hueOff val="-1351709"/>
            <a:satOff val="-3484"/>
            <a:lumOff val="-2353"/>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5ECCFB-961D-4CD8-8431-B2C98091D0A8}">
      <dsp:nvSpPr>
        <dsp:cNvPr id="0" name=""/>
        <dsp:cNvSpPr/>
      </dsp:nvSpPr>
      <dsp:spPr>
        <a:xfrm>
          <a:off x="3614737" y="0"/>
          <a:ext cx="3286125" cy="4351338"/>
        </a:xfrm>
        <a:prstGeom prst="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199" tIns="330200" rIns="256199" bIns="330200" numCol="1" spcCol="1270" anchor="t" anchorCtr="0">
          <a:noAutofit/>
        </a:bodyPr>
        <a:lstStyle/>
        <a:p>
          <a:pPr marL="0" lvl="0" indent="0" algn="l" defTabSz="533400">
            <a:lnSpc>
              <a:spcPct val="90000"/>
            </a:lnSpc>
            <a:spcBef>
              <a:spcPct val="0"/>
            </a:spcBef>
            <a:spcAft>
              <a:spcPct val="35000"/>
            </a:spcAft>
            <a:buNone/>
          </a:pPr>
          <a:r>
            <a:rPr lang="es-ES" sz="1200" kern="1200" dirty="0"/>
            <a:t>En la consecución de este objetivo el abogado debe aceptar y llevar a cabo toda encomienda razonable de rendir servicios legales gratuitos a indigentes, especialmente en lo que se refiere a la defensa de acusados y a la representación legal de personas insolventes. La ausencia de compensación económica en tales casos no releva al abogado de su obligación de prestar servicios legales competentes, diligentes y entusiastas. </a:t>
          </a:r>
          <a:endParaRPr lang="en-US" sz="1200" kern="1200" dirty="0"/>
        </a:p>
      </dsp:txBody>
      <dsp:txXfrm>
        <a:off x="3614737" y="1653508"/>
        <a:ext cx="3286125" cy="2610802"/>
      </dsp:txXfrm>
    </dsp:sp>
    <dsp:sp modelId="{7DDB415E-F8D4-4DC5-AD87-1DE2AE4C26A1}">
      <dsp:nvSpPr>
        <dsp:cNvPr id="0" name=""/>
        <dsp:cNvSpPr/>
      </dsp:nvSpPr>
      <dsp:spPr>
        <a:xfrm>
          <a:off x="4605099" y="435133"/>
          <a:ext cx="1305401" cy="1305401"/>
        </a:xfrm>
        <a:prstGeom prst="ellipse">
          <a:avLst/>
        </a:prstGeom>
        <a:solidFill>
          <a:schemeClr val="accent5">
            <a:hueOff val="-2703417"/>
            <a:satOff val="-6968"/>
            <a:lumOff val="-4706"/>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774" tIns="12700" rIns="101774" bIns="12700" numCol="1" spcCol="1270" anchor="ctr" anchorCtr="0">
          <a:noAutofit/>
        </a:bodyPr>
        <a:lstStyle/>
        <a:p>
          <a:pPr marL="0" lvl="0" indent="0" algn="ctr" defTabSz="2133600">
            <a:lnSpc>
              <a:spcPct val="90000"/>
            </a:lnSpc>
            <a:spcBef>
              <a:spcPct val="0"/>
            </a:spcBef>
            <a:spcAft>
              <a:spcPct val="35000"/>
            </a:spcAft>
            <a:buNone/>
          </a:pPr>
          <a:r>
            <a:rPr lang="en-US" sz="4800" kern="1200" dirty="0"/>
            <a:t>2</a:t>
          </a:r>
        </a:p>
      </dsp:txBody>
      <dsp:txXfrm>
        <a:off x="4796271" y="626305"/>
        <a:ext cx="923057" cy="923057"/>
      </dsp:txXfrm>
    </dsp:sp>
    <dsp:sp modelId="{DB56C16C-3A2C-4F1D-BF82-EF996BF10977}">
      <dsp:nvSpPr>
        <dsp:cNvPr id="0" name=""/>
        <dsp:cNvSpPr/>
      </dsp:nvSpPr>
      <dsp:spPr>
        <a:xfrm>
          <a:off x="3614737" y="4351266"/>
          <a:ext cx="3286125" cy="72"/>
        </a:xfrm>
        <a:prstGeom prst="rect">
          <a:avLst/>
        </a:prstGeom>
        <a:solidFill>
          <a:schemeClr val="accent5">
            <a:hueOff val="-4055126"/>
            <a:satOff val="-10451"/>
            <a:lumOff val="-7059"/>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E30E88-FA86-44B8-B063-FED859862561}">
      <dsp:nvSpPr>
        <dsp:cNvPr id="0" name=""/>
        <dsp:cNvSpPr/>
      </dsp:nvSpPr>
      <dsp:spPr>
        <a:xfrm>
          <a:off x="7229475" y="0"/>
          <a:ext cx="3286125" cy="4351338"/>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199" tIns="330200" rIns="256199" bIns="330200" numCol="1" spcCol="1270" anchor="t" anchorCtr="0">
          <a:noAutofit/>
        </a:bodyPr>
        <a:lstStyle/>
        <a:p>
          <a:pPr marL="0" lvl="0" indent="0" algn="l" defTabSz="533400">
            <a:lnSpc>
              <a:spcPct val="90000"/>
            </a:lnSpc>
            <a:spcBef>
              <a:spcPct val="0"/>
            </a:spcBef>
            <a:spcAft>
              <a:spcPct val="35000"/>
            </a:spcAft>
            <a:buNone/>
          </a:pPr>
          <a:r>
            <a:rPr lang="es-ES" sz="1200" kern="1200" dirty="0"/>
            <a:t>También es obligación del abogado ayudar a establecer medios apropiados para suministrar servicios legales adecuados a todas las personas que no pueden pagarlos. Esta obligación incluye la de apoyar los programas existentes y la de contribuir positivamente a extenderlos y mejorarlos.</a:t>
          </a:r>
          <a:endParaRPr lang="en-US" sz="1200" kern="1200" dirty="0"/>
        </a:p>
      </dsp:txBody>
      <dsp:txXfrm>
        <a:off x="7229475" y="1653508"/>
        <a:ext cx="3286125" cy="2610802"/>
      </dsp:txXfrm>
    </dsp:sp>
    <dsp:sp modelId="{D180C373-081D-4799-AF98-F430AB692058}">
      <dsp:nvSpPr>
        <dsp:cNvPr id="0" name=""/>
        <dsp:cNvSpPr/>
      </dsp:nvSpPr>
      <dsp:spPr>
        <a:xfrm>
          <a:off x="8219836" y="435133"/>
          <a:ext cx="1305401" cy="1305401"/>
        </a:xfrm>
        <a:prstGeom prst="ellipse">
          <a:avLst/>
        </a:prstGeom>
        <a:solidFill>
          <a:schemeClr val="accent5">
            <a:hueOff val="-5406834"/>
            <a:satOff val="-13935"/>
            <a:lumOff val="-9412"/>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774" tIns="12700" rIns="101774" bIns="12700" numCol="1" spcCol="1270" anchor="ctr" anchorCtr="0">
          <a:noAutofit/>
        </a:bodyPr>
        <a:lstStyle/>
        <a:p>
          <a:pPr marL="0" lvl="0" indent="0" algn="ctr" defTabSz="2133600">
            <a:lnSpc>
              <a:spcPct val="90000"/>
            </a:lnSpc>
            <a:spcBef>
              <a:spcPct val="0"/>
            </a:spcBef>
            <a:spcAft>
              <a:spcPct val="35000"/>
            </a:spcAft>
            <a:buNone/>
          </a:pPr>
          <a:r>
            <a:rPr lang="en-US" sz="4800" kern="1200" dirty="0"/>
            <a:t>3</a:t>
          </a:r>
        </a:p>
      </dsp:txBody>
      <dsp:txXfrm>
        <a:off x="8411008" y="626305"/>
        <a:ext cx="923057" cy="923057"/>
      </dsp:txXfrm>
    </dsp:sp>
    <dsp:sp modelId="{C0625820-F389-45E0-8FD0-13C33530D11E}">
      <dsp:nvSpPr>
        <dsp:cNvPr id="0" name=""/>
        <dsp:cNvSpPr/>
      </dsp:nvSpPr>
      <dsp:spPr>
        <a:xfrm>
          <a:off x="7229475" y="4351266"/>
          <a:ext cx="3286125" cy="72"/>
        </a:xfrm>
        <a:prstGeom prst="rect">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8D1BA-276A-4B81-8B73-1585884976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I"/>
          </a:p>
        </p:txBody>
      </p:sp>
      <p:sp>
        <p:nvSpPr>
          <p:cNvPr id="3" name="Subtitle 2">
            <a:extLst>
              <a:ext uri="{FF2B5EF4-FFF2-40B4-BE49-F238E27FC236}">
                <a16:creationId xmlns:a16="http://schemas.microsoft.com/office/drawing/2014/main" id="{A3437D85-7124-4104-9F64-D833514096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I"/>
          </a:p>
        </p:txBody>
      </p:sp>
      <p:sp>
        <p:nvSpPr>
          <p:cNvPr id="4" name="Date Placeholder 3">
            <a:extLst>
              <a:ext uri="{FF2B5EF4-FFF2-40B4-BE49-F238E27FC236}">
                <a16:creationId xmlns:a16="http://schemas.microsoft.com/office/drawing/2014/main" id="{B4E2A97A-F8F5-4FFF-BCF6-9AE53EFED49B}"/>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5" name="Footer Placeholder 4">
            <a:extLst>
              <a:ext uri="{FF2B5EF4-FFF2-40B4-BE49-F238E27FC236}">
                <a16:creationId xmlns:a16="http://schemas.microsoft.com/office/drawing/2014/main" id="{AB47DD6E-5988-4DBC-B5B3-903CEDC4131A}"/>
              </a:ext>
            </a:extLst>
          </p:cNvPr>
          <p:cNvSpPr>
            <a:spLocks noGrp="1"/>
          </p:cNvSpPr>
          <p:nvPr>
            <p:ph type="ftr" sz="quarter" idx="11"/>
          </p:nvPr>
        </p:nvSpPr>
        <p:spPr/>
        <p:txBody>
          <a:bodyPr/>
          <a:lstStyle/>
          <a:p>
            <a:endParaRPr lang="en-VI" dirty="0"/>
          </a:p>
        </p:txBody>
      </p:sp>
      <p:sp>
        <p:nvSpPr>
          <p:cNvPr id="6" name="Slide Number Placeholder 5">
            <a:extLst>
              <a:ext uri="{FF2B5EF4-FFF2-40B4-BE49-F238E27FC236}">
                <a16:creationId xmlns:a16="http://schemas.microsoft.com/office/drawing/2014/main" id="{7A4303A5-CE1C-47E4-9316-A3599BFDEAB1}"/>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1803671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DC8D0-B96F-440E-B72F-64E898AAA453}"/>
              </a:ext>
            </a:extLst>
          </p:cNvPr>
          <p:cNvSpPr>
            <a:spLocks noGrp="1"/>
          </p:cNvSpPr>
          <p:nvPr>
            <p:ph type="title"/>
          </p:nvPr>
        </p:nvSpPr>
        <p:spPr/>
        <p:txBody>
          <a:bodyPr/>
          <a:lstStyle/>
          <a:p>
            <a:r>
              <a:rPr lang="en-US"/>
              <a:t>Click to edit Master title style</a:t>
            </a:r>
            <a:endParaRPr lang="en-VI"/>
          </a:p>
        </p:txBody>
      </p:sp>
      <p:sp>
        <p:nvSpPr>
          <p:cNvPr id="3" name="Vertical Text Placeholder 2">
            <a:extLst>
              <a:ext uri="{FF2B5EF4-FFF2-40B4-BE49-F238E27FC236}">
                <a16:creationId xmlns:a16="http://schemas.microsoft.com/office/drawing/2014/main" id="{4B8C6BBD-AC26-489A-BF92-654AB5DFA17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4" name="Date Placeholder 3">
            <a:extLst>
              <a:ext uri="{FF2B5EF4-FFF2-40B4-BE49-F238E27FC236}">
                <a16:creationId xmlns:a16="http://schemas.microsoft.com/office/drawing/2014/main" id="{A0F71261-BF35-497F-9029-0722B98C1312}"/>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5" name="Footer Placeholder 4">
            <a:extLst>
              <a:ext uri="{FF2B5EF4-FFF2-40B4-BE49-F238E27FC236}">
                <a16:creationId xmlns:a16="http://schemas.microsoft.com/office/drawing/2014/main" id="{BC6447A6-B0FF-4DE6-888D-5B1A49B5E314}"/>
              </a:ext>
            </a:extLst>
          </p:cNvPr>
          <p:cNvSpPr>
            <a:spLocks noGrp="1"/>
          </p:cNvSpPr>
          <p:nvPr>
            <p:ph type="ftr" sz="quarter" idx="11"/>
          </p:nvPr>
        </p:nvSpPr>
        <p:spPr/>
        <p:txBody>
          <a:bodyPr/>
          <a:lstStyle/>
          <a:p>
            <a:endParaRPr lang="en-VI" dirty="0"/>
          </a:p>
        </p:txBody>
      </p:sp>
      <p:sp>
        <p:nvSpPr>
          <p:cNvPr id="6" name="Slide Number Placeholder 5">
            <a:extLst>
              <a:ext uri="{FF2B5EF4-FFF2-40B4-BE49-F238E27FC236}">
                <a16:creationId xmlns:a16="http://schemas.microsoft.com/office/drawing/2014/main" id="{179619C3-ACE9-4CB0-B5CC-DFBA047D6E1B}"/>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789965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8122DD-6462-4546-8FDC-988D43DDCE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VI"/>
          </a:p>
        </p:txBody>
      </p:sp>
      <p:sp>
        <p:nvSpPr>
          <p:cNvPr id="3" name="Vertical Text Placeholder 2">
            <a:extLst>
              <a:ext uri="{FF2B5EF4-FFF2-40B4-BE49-F238E27FC236}">
                <a16:creationId xmlns:a16="http://schemas.microsoft.com/office/drawing/2014/main" id="{EF6F6A00-5D19-4D3D-BE55-A272CA2011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4" name="Date Placeholder 3">
            <a:extLst>
              <a:ext uri="{FF2B5EF4-FFF2-40B4-BE49-F238E27FC236}">
                <a16:creationId xmlns:a16="http://schemas.microsoft.com/office/drawing/2014/main" id="{99AD575C-82C8-4A49-B73D-2E9DB646ADA2}"/>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5" name="Footer Placeholder 4">
            <a:extLst>
              <a:ext uri="{FF2B5EF4-FFF2-40B4-BE49-F238E27FC236}">
                <a16:creationId xmlns:a16="http://schemas.microsoft.com/office/drawing/2014/main" id="{D33C40BA-6EC5-4AD0-8FA6-D75C9FAC263A}"/>
              </a:ext>
            </a:extLst>
          </p:cNvPr>
          <p:cNvSpPr>
            <a:spLocks noGrp="1"/>
          </p:cNvSpPr>
          <p:nvPr>
            <p:ph type="ftr" sz="quarter" idx="11"/>
          </p:nvPr>
        </p:nvSpPr>
        <p:spPr/>
        <p:txBody>
          <a:bodyPr/>
          <a:lstStyle/>
          <a:p>
            <a:endParaRPr lang="en-VI" dirty="0"/>
          </a:p>
        </p:txBody>
      </p:sp>
      <p:sp>
        <p:nvSpPr>
          <p:cNvPr id="6" name="Slide Number Placeholder 5">
            <a:extLst>
              <a:ext uri="{FF2B5EF4-FFF2-40B4-BE49-F238E27FC236}">
                <a16:creationId xmlns:a16="http://schemas.microsoft.com/office/drawing/2014/main" id="{2A855E0B-D0FD-42B2-9526-C4254B6BBEB7}"/>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1251017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4C378-FBBE-48A8-9245-B828DD1FC641}"/>
              </a:ext>
            </a:extLst>
          </p:cNvPr>
          <p:cNvSpPr>
            <a:spLocks noGrp="1"/>
          </p:cNvSpPr>
          <p:nvPr>
            <p:ph type="title"/>
          </p:nvPr>
        </p:nvSpPr>
        <p:spPr/>
        <p:txBody>
          <a:bodyPr/>
          <a:lstStyle/>
          <a:p>
            <a:r>
              <a:rPr lang="en-US"/>
              <a:t>Click to edit Master title style</a:t>
            </a:r>
            <a:endParaRPr lang="en-VI"/>
          </a:p>
        </p:txBody>
      </p:sp>
      <p:sp>
        <p:nvSpPr>
          <p:cNvPr id="3" name="Content Placeholder 2">
            <a:extLst>
              <a:ext uri="{FF2B5EF4-FFF2-40B4-BE49-F238E27FC236}">
                <a16:creationId xmlns:a16="http://schemas.microsoft.com/office/drawing/2014/main" id="{D33A1C41-91DD-46F9-8F18-43DFD44461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4" name="Date Placeholder 3">
            <a:extLst>
              <a:ext uri="{FF2B5EF4-FFF2-40B4-BE49-F238E27FC236}">
                <a16:creationId xmlns:a16="http://schemas.microsoft.com/office/drawing/2014/main" id="{D2F63893-F756-43B2-A10B-F5B0E492E299}"/>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5" name="Footer Placeholder 4">
            <a:extLst>
              <a:ext uri="{FF2B5EF4-FFF2-40B4-BE49-F238E27FC236}">
                <a16:creationId xmlns:a16="http://schemas.microsoft.com/office/drawing/2014/main" id="{CF0BBF57-952B-4968-A594-ADF532C288E5}"/>
              </a:ext>
            </a:extLst>
          </p:cNvPr>
          <p:cNvSpPr>
            <a:spLocks noGrp="1"/>
          </p:cNvSpPr>
          <p:nvPr>
            <p:ph type="ftr" sz="quarter" idx="11"/>
          </p:nvPr>
        </p:nvSpPr>
        <p:spPr/>
        <p:txBody>
          <a:bodyPr/>
          <a:lstStyle/>
          <a:p>
            <a:endParaRPr lang="en-VI" dirty="0"/>
          </a:p>
        </p:txBody>
      </p:sp>
      <p:sp>
        <p:nvSpPr>
          <p:cNvPr id="6" name="Slide Number Placeholder 5">
            <a:extLst>
              <a:ext uri="{FF2B5EF4-FFF2-40B4-BE49-F238E27FC236}">
                <a16:creationId xmlns:a16="http://schemas.microsoft.com/office/drawing/2014/main" id="{BC384223-9262-4446-BCC4-253FBA9FE2DA}"/>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3214747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E4A7C-F992-40C9-AD12-00D4B1DC1F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VI"/>
          </a:p>
        </p:txBody>
      </p:sp>
      <p:sp>
        <p:nvSpPr>
          <p:cNvPr id="3" name="Text Placeholder 2">
            <a:extLst>
              <a:ext uri="{FF2B5EF4-FFF2-40B4-BE49-F238E27FC236}">
                <a16:creationId xmlns:a16="http://schemas.microsoft.com/office/drawing/2014/main" id="{A02A4797-2511-41F8-AEE6-6C7E2AB674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6D66F2-6881-47BD-AEE3-7C424F591251}"/>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5" name="Footer Placeholder 4">
            <a:extLst>
              <a:ext uri="{FF2B5EF4-FFF2-40B4-BE49-F238E27FC236}">
                <a16:creationId xmlns:a16="http://schemas.microsoft.com/office/drawing/2014/main" id="{60055E87-02EE-40EA-8F06-C07C9000493C}"/>
              </a:ext>
            </a:extLst>
          </p:cNvPr>
          <p:cNvSpPr>
            <a:spLocks noGrp="1"/>
          </p:cNvSpPr>
          <p:nvPr>
            <p:ph type="ftr" sz="quarter" idx="11"/>
          </p:nvPr>
        </p:nvSpPr>
        <p:spPr/>
        <p:txBody>
          <a:bodyPr/>
          <a:lstStyle/>
          <a:p>
            <a:endParaRPr lang="en-VI" dirty="0"/>
          </a:p>
        </p:txBody>
      </p:sp>
      <p:sp>
        <p:nvSpPr>
          <p:cNvPr id="6" name="Slide Number Placeholder 5">
            <a:extLst>
              <a:ext uri="{FF2B5EF4-FFF2-40B4-BE49-F238E27FC236}">
                <a16:creationId xmlns:a16="http://schemas.microsoft.com/office/drawing/2014/main" id="{29E205AD-52B4-4ADE-8B5E-395B917F140B}"/>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1771375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B0500-6F11-446D-8233-D1C8A422B103}"/>
              </a:ext>
            </a:extLst>
          </p:cNvPr>
          <p:cNvSpPr>
            <a:spLocks noGrp="1"/>
          </p:cNvSpPr>
          <p:nvPr>
            <p:ph type="title"/>
          </p:nvPr>
        </p:nvSpPr>
        <p:spPr/>
        <p:txBody>
          <a:bodyPr/>
          <a:lstStyle/>
          <a:p>
            <a:r>
              <a:rPr lang="en-US"/>
              <a:t>Click to edit Master title style</a:t>
            </a:r>
            <a:endParaRPr lang="en-VI"/>
          </a:p>
        </p:txBody>
      </p:sp>
      <p:sp>
        <p:nvSpPr>
          <p:cNvPr id="3" name="Content Placeholder 2">
            <a:extLst>
              <a:ext uri="{FF2B5EF4-FFF2-40B4-BE49-F238E27FC236}">
                <a16:creationId xmlns:a16="http://schemas.microsoft.com/office/drawing/2014/main" id="{C6A67A71-5A24-4BE1-A211-89C724648B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4" name="Content Placeholder 3">
            <a:extLst>
              <a:ext uri="{FF2B5EF4-FFF2-40B4-BE49-F238E27FC236}">
                <a16:creationId xmlns:a16="http://schemas.microsoft.com/office/drawing/2014/main" id="{E5CEEAF3-7A79-4174-B656-EF6D1B5CA90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5" name="Date Placeholder 4">
            <a:extLst>
              <a:ext uri="{FF2B5EF4-FFF2-40B4-BE49-F238E27FC236}">
                <a16:creationId xmlns:a16="http://schemas.microsoft.com/office/drawing/2014/main" id="{FCD8A95D-8D91-47E6-8C2C-30A5E680C8B4}"/>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6" name="Footer Placeholder 5">
            <a:extLst>
              <a:ext uri="{FF2B5EF4-FFF2-40B4-BE49-F238E27FC236}">
                <a16:creationId xmlns:a16="http://schemas.microsoft.com/office/drawing/2014/main" id="{105C3EFF-5407-4440-9E98-4673D5657110}"/>
              </a:ext>
            </a:extLst>
          </p:cNvPr>
          <p:cNvSpPr>
            <a:spLocks noGrp="1"/>
          </p:cNvSpPr>
          <p:nvPr>
            <p:ph type="ftr" sz="quarter" idx="11"/>
          </p:nvPr>
        </p:nvSpPr>
        <p:spPr/>
        <p:txBody>
          <a:bodyPr/>
          <a:lstStyle/>
          <a:p>
            <a:endParaRPr lang="en-VI" dirty="0"/>
          </a:p>
        </p:txBody>
      </p:sp>
      <p:sp>
        <p:nvSpPr>
          <p:cNvPr id="7" name="Slide Number Placeholder 6">
            <a:extLst>
              <a:ext uri="{FF2B5EF4-FFF2-40B4-BE49-F238E27FC236}">
                <a16:creationId xmlns:a16="http://schemas.microsoft.com/office/drawing/2014/main" id="{EBC6C554-0E6B-4DA4-A769-6A7A21AEA9FE}"/>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3875884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92C54-6C6B-41C0-9809-87E1BC15E053}"/>
              </a:ext>
            </a:extLst>
          </p:cNvPr>
          <p:cNvSpPr>
            <a:spLocks noGrp="1"/>
          </p:cNvSpPr>
          <p:nvPr>
            <p:ph type="title"/>
          </p:nvPr>
        </p:nvSpPr>
        <p:spPr>
          <a:xfrm>
            <a:off x="839788" y="365125"/>
            <a:ext cx="10515600" cy="1325563"/>
          </a:xfrm>
        </p:spPr>
        <p:txBody>
          <a:bodyPr/>
          <a:lstStyle/>
          <a:p>
            <a:r>
              <a:rPr lang="en-US"/>
              <a:t>Click to edit Master title style</a:t>
            </a:r>
            <a:endParaRPr lang="en-VI"/>
          </a:p>
        </p:txBody>
      </p:sp>
      <p:sp>
        <p:nvSpPr>
          <p:cNvPr id="3" name="Text Placeholder 2">
            <a:extLst>
              <a:ext uri="{FF2B5EF4-FFF2-40B4-BE49-F238E27FC236}">
                <a16:creationId xmlns:a16="http://schemas.microsoft.com/office/drawing/2014/main" id="{29045276-6B3E-4C76-B448-4DD77415C2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0B1B56C-573F-4D2C-867C-40D714FC85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5" name="Text Placeholder 4">
            <a:extLst>
              <a:ext uri="{FF2B5EF4-FFF2-40B4-BE49-F238E27FC236}">
                <a16:creationId xmlns:a16="http://schemas.microsoft.com/office/drawing/2014/main" id="{808406F0-0B75-4113-845C-57D594D794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8EF95D-6EC1-4C1C-AFB0-57F3B49D36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7" name="Date Placeholder 6">
            <a:extLst>
              <a:ext uri="{FF2B5EF4-FFF2-40B4-BE49-F238E27FC236}">
                <a16:creationId xmlns:a16="http://schemas.microsoft.com/office/drawing/2014/main" id="{980D608F-01B8-474D-8C6E-1D9A452BD2DC}"/>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8" name="Footer Placeholder 7">
            <a:extLst>
              <a:ext uri="{FF2B5EF4-FFF2-40B4-BE49-F238E27FC236}">
                <a16:creationId xmlns:a16="http://schemas.microsoft.com/office/drawing/2014/main" id="{A615B1AA-18FE-44B5-B66C-8872E577AE7A}"/>
              </a:ext>
            </a:extLst>
          </p:cNvPr>
          <p:cNvSpPr>
            <a:spLocks noGrp="1"/>
          </p:cNvSpPr>
          <p:nvPr>
            <p:ph type="ftr" sz="quarter" idx="11"/>
          </p:nvPr>
        </p:nvSpPr>
        <p:spPr/>
        <p:txBody>
          <a:bodyPr/>
          <a:lstStyle/>
          <a:p>
            <a:endParaRPr lang="en-VI" dirty="0"/>
          </a:p>
        </p:txBody>
      </p:sp>
      <p:sp>
        <p:nvSpPr>
          <p:cNvPr id="9" name="Slide Number Placeholder 8">
            <a:extLst>
              <a:ext uri="{FF2B5EF4-FFF2-40B4-BE49-F238E27FC236}">
                <a16:creationId xmlns:a16="http://schemas.microsoft.com/office/drawing/2014/main" id="{58885D6C-96CF-4E56-92B6-33D100862D4A}"/>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544028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5FA42-E30C-42D3-82CF-6A21FFD5A303}"/>
              </a:ext>
            </a:extLst>
          </p:cNvPr>
          <p:cNvSpPr>
            <a:spLocks noGrp="1"/>
          </p:cNvSpPr>
          <p:nvPr>
            <p:ph type="title"/>
          </p:nvPr>
        </p:nvSpPr>
        <p:spPr/>
        <p:txBody>
          <a:bodyPr/>
          <a:lstStyle/>
          <a:p>
            <a:r>
              <a:rPr lang="en-US"/>
              <a:t>Click to edit Master title style</a:t>
            </a:r>
            <a:endParaRPr lang="en-VI"/>
          </a:p>
        </p:txBody>
      </p:sp>
      <p:sp>
        <p:nvSpPr>
          <p:cNvPr id="3" name="Date Placeholder 2">
            <a:extLst>
              <a:ext uri="{FF2B5EF4-FFF2-40B4-BE49-F238E27FC236}">
                <a16:creationId xmlns:a16="http://schemas.microsoft.com/office/drawing/2014/main" id="{49356FA3-D2D7-4FD1-B65B-412C6A3BAB89}"/>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4" name="Footer Placeholder 3">
            <a:extLst>
              <a:ext uri="{FF2B5EF4-FFF2-40B4-BE49-F238E27FC236}">
                <a16:creationId xmlns:a16="http://schemas.microsoft.com/office/drawing/2014/main" id="{71E74B0F-2B3C-439F-9A89-531C7291665A}"/>
              </a:ext>
            </a:extLst>
          </p:cNvPr>
          <p:cNvSpPr>
            <a:spLocks noGrp="1"/>
          </p:cNvSpPr>
          <p:nvPr>
            <p:ph type="ftr" sz="quarter" idx="11"/>
          </p:nvPr>
        </p:nvSpPr>
        <p:spPr/>
        <p:txBody>
          <a:bodyPr/>
          <a:lstStyle/>
          <a:p>
            <a:endParaRPr lang="en-VI" dirty="0"/>
          </a:p>
        </p:txBody>
      </p:sp>
      <p:sp>
        <p:nvSpPr>
          <p:cNvPr id="5" name="Slide Number Placeholder 4">
            <a:extLst>
              <a:ext uri="{FF2B5EF4-FFF2-40B4-BE49-F238E27FC236}">
                <a16:creationId xmlns:a16="http://schemas.microsoft.com/office/drawing/2014/main" id="{E9B7FD93-857F-4320-841F-B4B700A417AC}"/>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4234249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BD02AF-4308-4FC5-8B6B-7780D32D106D}"/>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3" name="Footer Placeholder 2">
            <a:extLst>
              <a:ext uri="{FF2B5EF4-FFF2-40B4-BE49-F238E27FC236}">
                <a16:creationId xmlns:a16="http://schemas.microsoft.com/office/drawing/2014/main" id="{B53812CE-236A-4451-AA02-332D2713B3FB}"/>
              </a:ext>
            </a:extLst>
          </p:cNvPr>
          <p:cNvSpPr>
            <a:spLocks noGrp="1"/>
          </p:cNvSpPr>
          <p:nvPr>
            <p:ph type="ftr" sz="quarter" idx="11"/>
          </p:nvPr>
        </p:nvSpPr>
        <p:spPr/>
        <p:txBody>
          <a:bodyPr/>
          <a:lstStyle/>
          <a:p>
            <a:endParaRPr lang="en-VI" dirty="0"/>
          </a:p>
        </p:txBody>
      </p:sp>
      <p:sp>
        <p:nvSpPr>
          <p:cNvPr id="4" name="Slide Number Placeholder 3">
            <a:extLst>
              <a:ext uri="{FF2B5EF4-FFF2-40B4-BE49-F238E27FC236}">
                <a16:creationId xmlns:a16="http://schemas.microsoft.com/office/drawing/2014/main" id="{57C850DA-DDE4-461B-98AC-BE76F293C239}"/>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1412686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5C64D-60A3-4731-9BCB-C1573174B7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I"/>
          </a:p>
        </p:txBody>
      </p:sp>
      <p:sp>
        <p:nvSpPr>
          <p:cNvPr id="3" name="Content Placeholder 2">
            <a:extLst>
              <a:ext uri="{FF2B5EF4-FFF2-40B4-BE49-F238E27FC236}">
                <a16:creationId xmlns:a16="http://schemas.microsoft.com/office/drawing/2014/main" id="{4DCD7778-A068-433D-B456-ACA677A265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4" name="Text Placeholder 3">
            <a:extLst>
              <a:ext uri="{FF2B5EF4-FFF2-40B4-BE49-F238E27FC236}">
                <a16:creationId xmlns:a16="http://schemas.microsoft.com/office/drawing/2014/main" id="{5EC002E7-C4D8-4FB4-9A42-3E4DFB432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C171EA-D2C6-4498-B0E5-556E047C7F4F}"/>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6" name="Footer Placeholder 5">
            <a:extLst>
              <a:ext uri="{FF2B5EF4-FFF2-40B4-BE49-F238E27FC236}">
                <a16:creationId xmlns:a16="http://schemas.microsoft.com/office/drawing/2014/main" id="{8A8BD899-C9A0-41BB-BC2F-8C38A227F8CC}"/>
              </a:ext>
            </a:extLst>
          </p:cNvPr>
          <p:cNvSpPr>
            <a:spLocks noGrp="1"/>
          </p:cNvSpPr>
          <p:nvPr>
            <p:ph type="ftr" sz="quarter" idx="11"/>
          </p:nvPr>
        </p:nvSpPr>
        <p:spPr/>
        <p:txBody>
          <a:bodyPr/>
          <a:lstStyle/>
          <a:p>
            <a:endParaRPr lang="en-VI" dirty="0"/>
          </a:p>
        </p:txBody>
      </p:sp>
      <p:sp>
        <p:nvSpPr>
          <p:cNvPr id="7" name="Slide Number Placeholder 6">
            <a:extLst>
              <a:ext uri="{FF2B5EF4-FFF2-40B4-BE49-F238E27FC236}">
                <a16:creationId xmlns:a16="http://schemas.microsoft.com/office/drawing/2014/main" id="{E50B3F2D-A2A8-48FD-AA8D-3E55C3CAD987}"/>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1616430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6E3A8-0EEE-4C35-8D9E-C2DA0F15D7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I"/>
          </a:p>
        </p:txBody>
      </p:sp>
      <p:sp>
        <p:nvSpPr>
          <p:cNvPr id="3" name="Picture Placeholder 2">
            <a:extLst>
              <a:ext uri="{FF2B5EF4-FFF2-40B4-BE49-F238E27FC236}">
                <a16:creationId xmlns:a16="http://schemas.microsoft.com/office/drawing/2014/main" id="{EE8B005C-DAAB-467A-9227-271D4B5D09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I" dirty="0"/>
          </a:p>
        </p:txBody>
      </p:sp>
      <p:sp>
        <p:nvSpPr>
          <p:cNvPr id="4" name="Text Placeholder 3">
            <a:extLst>
              <a:ext uri="{FF2B5EF4-FFF2-40B4-BE49-F238E27FC236}">
                <a16:creationId xmlns:a16="http://schemas.microsoft.com/office/drawing/2014/main" id="{43AB30A5-03B3-4CA6-9784-F283C975D5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078D41-2092-4DEC-95B1-FB1D700D22DB}"/>
              </a:ext>
            </a:extLst>
          </p:cNvPr>
          <p:cNvSpPr>
            <a:spLocks noGrp="1"/>
          </p:cNvSpPr>
          <p:nvPr>
            <p:ph type="dt" sz="half" idx="10"/>
          </p:nvPr>
        </p:nvSpPr>
        <p:spPr/>
        <p:txBody>
          <a:bodyPr/>
          <a:lstStyle/>
          <a:p>
            <a:fld id="{89CC743F-7001-48B3-ADFD-D34DD6431F6B}" type="datetimeFigureOut">
              <a:rPr lang="en-VI" smtClean="0"/>
              <a:t>10/9/20</a:t>
            </a:fld>
            <a:endParaRPr lang="en-VI" dirty="0"/>
          </a:p>
        </p:txBody>
      </p:sp>
      <p:sp>
        <p:nvSpPr>
          <p:cNvPr id="6" name="Footer Placeholder 5">
            <a:extLst>
              <a:ext uri="{FF2B5EF4-FFF2-40B4-BE49-F238E27FC236}">
                <a16:creationId xmlns:a16="http://schemas.microsoft.com/office/drawing/2014/main" id="{D5D239AD-2632-43DA-B59E-7E3D6E7611C5}"/>
              </a:ext>
            </a:extLst>
          </p:cNvPr>
          <p:cNvSpPr>
            <a:spLocks noGrp="1"/>
          </p:cNvSpPr>
          <p:nvPr>
            <p:ph type="ftr" sz="quarter" idx="11"/>
          </p:nvPr>
        </p:nvSpPr>
        <p:spPr/>
        <p:txBody>
          <a:bodyPr/>
          <a:lstStyle/>
          <a:p>
            <a:endParaRPr lang="en-VI" dirty="0"/>
          </a:p>
        </p:txBody>
      </p:sp>
      <p:sp>
        <p:nvSpPr>
          <p:cNvPr id="7" name="Slide Number Placeholder 6">
            <a:extLst>
              <a:ext uri="{FF2B5EF4-FFF2-40B4-BE49-F238E27FC236}">
                <a16:creationId xmlns:a16="http://schemas.microsoft.com/office/drawing/2014/main" id="{527D58C0-7B8C-41C6-B23C-42A8F5C5984F}"/>
              </a:ext>
            </a:extLst>
          </p:cNvPr>
          <p:cNvSpPr>
            <a:spLocks noGrp="1"/>
          </p:cNvSpPr>
          <p:nvPr>
            <p:ph type="sldNum" sz="quarter" idx="12"/>
          </p:nvPr>
        </p:nvSpPr>
        <p:spPr/>
        <p:txBody>
          <a:bodyPr/>
          <a:lstStyle/>
          <a:p>
            <a:fld id="{D57433D4-D6EC-41B7-83D4-7810B69C2AD6}" type="slidenum">
              <a:rPr lang="en-VI" smtClean="0"/>
              <a:t>‹Nº›</a:t>
            </a:fld>
            <a:endParaRPr lang="en-VI" dirty="0"/>
          </a:p>
        </p:txBody>
      </p:sp>
    </p:spTree>
    <p:extLst>
      <p:ext uri="{BB962C8B-B14F-4D97-AF65-F5344CB8AC3E}">
        <p14:creationId xmlns:p14="http://schemas.microsoft.com/office/powerpoint/2010/main" val="626347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93BBE4-083D-473C-872F-DEEEE8EDDD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VI"/>
          </a:p>
        </p:txBody>
      </p:sp>
      <p:sp>
        <p:nvSpPr>
          <p:cNvPr id="3" name="Text Placeholder 2">
            <a:extLst>
              <a:ext uri="{FF2B5EF4-FFF2-40B4-BE49-F238E27FC236}">
                <a16:creationId xmlns:a16="http://schemas.microsoft.com/office/drawing/2014/main" id="{FD56D18B-024E-450D-974D-0D83DBDC05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I"/>
          </a:p>
        </p:txBody>
      </p:sp>
      <p:sp>
        <p:nvSpPr>
          <p:cNvPr id="4" name="Date Placeholder 3">
            <a:extLst>
              <a:ext uri="{FF2B5EF4-FFF2-40B4-BE49-F238E27FC236}">
                <a16:creationId xmlns:a16="http://schemas.microsoft.com/office/drawing/2014/main" id="{32D3D931-20A3-4CE5-9C8B-A89DDBE555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C743F-7001-48B3-ADFD-D34DD6431F6B}" type="datetimeFigureOut">
              <a:rPr lang="en-VI" smtClean="0"/>
              <a:t>10/9/20</a:t>
            </a:fld>
            <a:endParaRPr lang="en-VI" dirty="0"/>
          </a:p>
        </p:txBody>
      </p:sp>
      <p:sp>
        <p:nvSpPr>
          <p:cNvPr id="5" name="Footer Placeholder 4">
            <a:extLst>
              <a:ext uri="{FF2B5EF4-FFF2-40B4-BE49-F238E27FC236}">
                <a16:creationId xmlns:a16="http://schemas.microsoft.com/office/drawing/2014/main" id="{2D2DF20D-4928-41CE-8B13-2C2371E246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I" dirty="0"/>
          </a:p>
        </p:txBody>
      </p:sp>
      <p:sp>
        <p:nvSpPr>
          <p:cNvPr id="6" name="Slide Number Placeholder 5">
            <a:extLst>
              <a:ext uri="{FF2B5EF4-FFF2-40B4-BE49-F238E27FC236}">
                <a16:creationId xmlns:a16="http://schemas.microsoft.com/office/drawing/2014/main" id="{E577C172-DDEA-4AAA-B251-6211B07C3B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433D4-D6EC-41B7-83D4-7810B69C2AD6}" type="slidenum">
              <a:rPr lang="en-VI" smtClean="0"/>
              <a:t>‹Nº›</a:t>
            </a:fld>
            <a:endParaRPr lang="en-VI" dirty="0"/>
          </a:p>
        </p:txBody>
      </p:sp>
    </p:spTree>
    <p:extLst>
      <p:ext uri="{BB962C8B-B14F-4D97-AF65-F5344CB8AC3E}">
        <p14:creationId xmlns:p14="http://schemas.microsoft.com/office/powerpoint/2010/main" val="542869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hyperlink" Target="mailto:fdnina@hotmail.com"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A40D64D-5ABE-468D-9854-3C61CE0F877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D4113A2-21A0-4292-83AC-5CC4DEC12054}"/>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US" sz="5200" dirty="0" err="1">
                <a:solidFill>
                  <a:srgbClr val="FFFFFF"/>
                </a:solidFill>
              </a:rPr>
              <a:t>Consideraciones</a:t>
            </a:r>
            <a:r>
              <a:rPr lang="en-US" sz="5200" dirty="0">
                <a:solidFill>
                  <a:srgbClr val="FFFFFF"/>
                </a:solidFill>
              </a:rPr>
              <a:t> </a:t>
            </a:r>
            <a:r>
              <a:rPr lang="en-US" sz="5200" dirty="0" err="1">
                <a:solidFill>
                  <a:srgbClr val="FFFFFF"/>
                </a:solidFill>
              </a:rPr>
              <a:t>Éticas</a:t>
            </a:r>
            <a:r>
              <a:rPr lang="en-US" sz="5200" dirty="0">
                <a:solidFill>
                  <a:srgbClr val="FFFFFF"/>
                </a:solidFill>
              </a:rPr>
              <a:t> en los Contratos de Representación Legal</a:t>
            </a:r>
            <a:endParaRPr lang="en-VI" sz="5200" dirty="0">
              <a:solidFill>
                <a:srgbClr val="FFFFFF"/>
              </a:solidFill>
            </a:endParaRPr>
          </a:p>
        </p:txBody>
      </p:sp>
      <p:sp>
        <p:nvSpPr>
          <p:cNvPr id="3" name="Subtitle 2">
            <a:extLst>
              <a:ext uri="{FF2B5EF4-FFF2-40B4-BE49-F238E27FC236}">
                <a16:creationId xmlns:a16="http://schemas.microsoft.com/office/drawing/2014/main" id="{FB726D16-15EF-42EE-A3D7-298BC9E5D520}"/>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r>
              <a:rPr lang="en-US" dirty="0">
                <a:solidFill>
                  <a:srgbClr val="FFFFFF"/>
                </a:solidFill>
              </a:rPr>
              <a:t>Lcdo. Daniel Nina</a:t>
            </a:r>
            <a:br>
              <a:rPr lang="en-US" dirty="0">
                <a:solidFill>
                  <a:srgbClr val="FFFFFF"/>
                </a:solidFill>
              </a:rPr>
            </a:br>
            <a:r>
              <a:rPr lang="en-US" dirty="0">
                <a:solidFill>
                  <a:srgbClr val="FFFFFF"/>
                </a:solidFill>
                <a:hlinkClick r:id="rId5"/>
              </a:rPr>
              <a:t>fdnina@hotmail.com</a:t>
            </a:r>
            <a:br>
              <a:rPr lang="en-US" dirty="0">
                <a:solidFill>
                  <a:srgbClr val="FFFFFF"/>
                </a:solidFill>
              </a:rPr>
            </a:br>
            <a:r>
              <a:rPr lang="en-US" dirty="0">
                <a:solidFill>
                  <a:srgbClr val="FFFFFF"/>
                </a:solidFill>
              </a:rPr>
              <a:t>Pro-Bono, Inc. </a:t>
            </a:r>
          </a:p>
        </p:txBody>
      </p:sp>
    </p:spTree>
    <p:extLst>
      <p:ext uri="{BB962C8B-B14F-4D97-AF65-F5344CB8AC3E}">
        <p14:creationId xmlns:p14="http://schemas.microsoft.com/office/powerpoint/2010/main" val="99210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F729F-9EDC-4BAE-836E-701F552BBC49}"/>
              </a:ext>
            </a:extLst>
          </p:cNvPr>
          <p:cNvSpPr>
            <a:spLocks noGrp="1"/>
          </p:cNvSpPr>
          <p:nvPr>
            <p:ph type="title"/>
          </p:nvPr>
        </p:nvSpPr>
        <p:spPr>
          <a:xfrm>
            <a:off x="4965430" y="629268"/>
            <a:ext cx="6586491" cy="1286160"/>
          </a:xfrm>
        </p:spPr>
        <p:txBody>
          <a:bodyPr anchor="b">
            <a:normAutofit/>
          </a:bodyPr>
          <a:lstStyle/>
          <a:p>
            <a:r>
              <a:rPr lang="en-US" sz="3400" dirty="0"/>
              <a:t>Paso 4 -  La queja, por los servicios profesionales [insatisfactorios]</a:t>
            </a:r>
            <a:endParaRPr lang="en-VI" sz="3400" dirty="0"/>
          </a:p>
        </p:txBody>
      </p:sp>
      <p:sp>
        <p:nvSpPr>
          <p:cNvPr id="3" name="Content Placeholder 2">
            <a:extLst>
              <a:ext uri="{FF2B5EF4-FFF2-40B4-BE49-F238E27FC236}">
                <a16:creationId xmlns:a16="http://schemas.microsoft.com/office/drawing/2014/main" id="{DE7C895E-218A-4C07-A7F7-1E4EFFC6BBE7}"/>
              </a:ext>
            </a:extLst>
          </p:cNvPr>
          <p:cNvSpPr>
            <a:spLocks noGrp="1"/>
          </p:cNvSpPr>
          <p:nvPr>
            <p:ph idx="1"/>
          </p:nvPr>
        </p:nvSpPr>
        <p:spPr>
          <a:xfrm>
            <a:off x="4965431" y="2438400"/>
            <a:ext cx="6586489" cy="3785419"/>
          </a:xfrm>
        </p:spPr>
        <p:txBody>
          <a:bodyPr>
            <a:normAutofit lnSpcReduction="10000"/>
          </a:bodyPr>
          <a:lstStyle/>
          <a:p>
            <a:r>
              <a:rPr lang="en-US" sz="1700" dirty="0"/>
              <a:t>Cuando la persona llamada cliente, ha recibido asesoría por parte de una tercera parte, y/o ha acudido directamente al Tribunal Supremo, eventualmente se radica una queja (primer paso normativo).</a:t>
            </a:r>
          </a:p>
          <a:p>
            <a:r>
              <a:rPr lang="en-US" sz="1700" dirty="0"/>
              <a:t>La correcta documentacion de las fases 1 a la 3 puede asistir a mitigar el proceso de una queja ante el Tribunal Supremo. La incorrecta documentación puede afectar el proceso adversamente.</a:t>
            </a:r>
          </a:p>
          <a:p>
            <a:r>
              <a:rPr lang="en-US" sz="1700" dirty="0"/>
              <a:t>El manejo sensible de la situación, ante el poder inherente del Tribunal Supremo, empeora la cosa.</a:t>
            </a:r>
          </a:p>
          <a:p>
            <a:r>
              <a:rPr lang="en-US" sz="1700" dirty="0"/>
              <a:t>Una violación crasa a las obligaciones contractuales, o un mal manejo de comunicaciones ante el Tribunal Supremo, o una linea defensivo no conducente a reducir la tensión puede escalar a querella. </a:t>
            </a:r>
          </a:p>
          <a:p>
            <a:r>
              <a:rPr lang="en-US" sz="1700" dirty="0"/>
              <a:t>Mi impresión de las querellas (cuando el proceso se torna en “educativo/remediativo” pero adversative ante el Tribunal Supremo, no es positivo.  La defensa confrontacional, no ha sido la lógica adecuada. </a:t>
            </a:r>
            <a:endParaRPr lang="en-VI" sz="1700" dirty="0"/>
          </a:p>
        </p:txBody>
      </p:sp>
      <p:pic>
        <p:nvPicPr>
          <p:cNvPr id="5" name="Picture 4">
            <a:extLst>
              <a:ext uri="{FF2B5EF4-FFF2-40B4-BE49-F238E27FC236}">
                <a16:creationId xmlns:a16="http://schemas.microsoft.com/office/drawing/2014/main" id="{14534494-8835-45B1-99CF-FB022C95A6E7}"/>
              </a:ext>
            </a:extLst>
          </p:cNvPr>
          <p:cNvPicPr>
            <a:picLocks noChangeAspect="1"/>
          </p:cNvPicPr>
          <p:nvPr/>
        </p:nvPicPr>
        <p:blipFill rotWithShape="1">
          <a:blip r:embed="rId2"/>
          <a:srcRect l="23143" r="25656" b="2"/>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0AA6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4305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DA1F35B-C8F7-4A5A-9339-7DA4D785B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Arc 10">
            <a:extLst>
              <a:ext uri="{FF2B5EF4-FFF2-40B4-BE49-F238E27FC236}">
                <a16:creationId xmlns:a16="http://schemas.microsoft.com/office/drawing/2014/main" id="{B2D4AD41-40DA-4A81-92F5-B6E3BA1ED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746107">
            <a:off x="8175088" y="457951"/>
            <a:ext cx="2987899" cy="2987899"/>
          </a:xfrm>
          <a:prstGeom prst="arc">
            <a:avLst>
              <a:gd name="adj1" fmla="val 14612914"/>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99370D6-BC5C-404D-B076-73598AE85873}"/>
              </a:ext>
            </a:extLst>
          </p:cNvPr>
          <p:cNvSpPr>
            <a:spLocks noGrp="1"/>
          </p:cNvSpPr>
          <p:nvPr>
            <p:ph type="title"/>
          </p:nvPr>
        </p:nvSpPr>
        <p:spPr>
          <a:xfrm>
            <a:off x="838200" y="365125"/>
            <a:ext cx="10515600" cy="1325563"/>
          </a:xfrm>
        </p:spPr>
        <p:txBody>
          <a:bodyPr>
            <a:normAutofit/>
          </a:bodyPr>
          <a:lstStyle/>
          <a:p>
            <a:pPr algn="ctr"/>
            <a:r>
              <a:rPr lang="en-US" dirty="0"/>
              <a:t>Consideraciones Eticas (el Código de 1970)</a:t>
            </a:r>
            <a:endParaRPr lang="en-VI" dirty="0"/>
          </a:p>
        </p:txBody>
      </p:sp>
      <p:graphicFrame>
        <p:nvGraphicFramePr>
          <p:cNvPr id="5" name="Content Placeholder 2">
            <a:extLst>
              <a:ext uri="{FF2B5EF4-FFF2-40B4-BE49-F238E27FC236}">
                <a16:creationId xmlns:a16="http://schemas.microsoft.com/office/drawing/2014/main" id="{2E2351D3-A06D-4AD9-A3D4-1D2C71CFEF26}"/>
              </a:ext>
            </a:extLst>
          </p:cNvPr>
          <p:cNvGraphicFramePr>
            <a:graphicFrameLocks noGrp="1"/>
          </p:cNvGraphicFramePr>
          <p:nvPr>
            <p:ph idx="1"/>
            <p:extLst>
              <p:ext uri="{D42A27DB-BD31-4B8C-83A1-F6EECF244321}">
                <p14:modId xmlns:p14="http://schemas.microsoft.com/office/powerpoint/2010/main" val="99091435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8872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CF158DA-23C4-4CD2-8EB2-F51F3D9BC048}"/>
              </a:ext>
            </a:extLst>
          </p:cNvPr>
          <p:cNvSpPr>
            <a:spLocks noGrp="1"/>
          </p:cNvSpPr>
          <p:nvPr>
            <p:ph type="title"/>
          </p:nvPr>
        </p:nvSpPr>
        <p:spPr>
          <a:xfrm>
            <a:off x="808638" y="386930"/>
            <a:ext cx="9236700" cy="1188950"/>
          </a:xfrm>
        </p:spPr>
        <p:txBody>
          <a:bodyPr anchor="b">
            <a:normAutofit/>
          </a:bodyPr>
          <a:lstStyle/>
          <a:p>
            <a:r>
              <a:rPr lang="en-US" sz="5400" dirty="0"/>
              <a:t>Canon 18</a:t>
            </a:r>
            <a:endParaRPr lang="en-VI" sz="5400" dirty="0"/>
          </a:p>
        </p:txBody>
      </p:sp>
      <p:grpSp>
        <p:nvGrpSpPr>
          <p:cNvPr id="16"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835204CA-3331-4348-AB9C-06AF9258C276}"/>
              </a:ext>
            </a:extLst>
          </p:cNvPr>
          <p:cNvSpPr>
            <a:spLocks noGrp="1"/>
          </p:cNvSpPr>
          <p:nvPr>
            <p:ph idx="1"/>
          </p:nvPr>
        </p:nvSpPr>
        <p:spPr>
          <a:xfrm>
            <a:off x="793660" y="2599509"/>
            <a:ext cx="10143668" cy="3435531"/>
          </a:xfrm>
        </p:spPr>
        <p:txBody>
          <a:bodyPr anchor="ctr">
            <a:normAutofit/>
          </a:bodyPr>
          <a:lstStyle/>
          <a:p>
            <a:r>
              <a:rPr lang="es-ES" sz="1500" dirty="0"/>
              <a:t>Será impropio de un abogado asumir una representación profesional cuando está consciente de que no puede rendir una labor idónea competente y que no puede prepararse adecuadamente sin que ello apareje gastos o demoras irrazonables a su cliente o a la administración de la justicia. </a:t>
            </a:r>
          </a:p>
          <a:p>
            <a:r>
              <a:rPr lang="es-ES" sz="1500" dirty="0"/>
              <a:t>Es deber del abogado defender los intereses del cliente diligentemente, desplegando en cada caso su más profundo saber y habilidad y actuando en aquella forma que la profesión jurídica en general estima adecuada y responsable. </a:t>
            </a:r>
          </a:p>
          <a:p>
            <a:r>
              <a:rPr lang="es-ES" sz="1500" dirty="0"/>
              <a:t>Este deber de desempeñarse en forma capaz y diligente no significa que el abogado puede realizar cualquier acto que sea conveniente con el propósito de salir triunfante en las causas del cliente. La misión del abogado no le permite que en defensa de un cliente viole las leyes del país o cometa algún engaño. Por consiguiente, al sostener las causas del cliente, debe actuar dentro de los límites de la ley, teniendo en cuenta no sólo la letra de ésta, sino el espíritu y los propósitos que la informan. No debe tampoco ceder en el cumplimiento de su deber por temor a perder el favor judicial ni la estimación popular. No obstante, un abogado puede asumir cualquier representación profesional si se prepara adecuadamente para ello y no impone gastos ni demoras irrazonables a su cliente y a la administración de la justicia.</a:t>
            </a:r>
            <a:endParaRPr lang="en-VI" sz="1500" dirty="0"/>
          </a:p>
        </p:txBody>
      </p:sp>
    </p:spTree>
    <p:extLst>
      <p:ext uri="{BB962C8B-B14F-4D97-AF65-F5344CB8AC3E}">
        <p14:creationId xmlns:p14="http://schemas.microsoft.com/office/powerpoint/2010/main" val="1676742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DE18E7A-1266-49B3-9B6F-405BB9356763}"/>
              </a:ext>
            </a:extLst>
          </p:cNvPr>
          <p:cNvSpPr>
            <a:spLocks noGrp="1"/>
          </p:cNvSpPr>
          <p:nvPr>
            <p:ph type="title"/>
          </p:nvPr>
        </p:nvSpPr>
        <p:spPr>
          <a:xfrm>
            <a:off x="686834" y="1153572"/>
            <a:ext cx="3200400" cy="4461163"/>
          </a:xfrm>
        </p:spPr>
        <p:txBody>
          <a:bodyPr>
            <a:normAutofit/>
          </a:bodyPr>
          <a:lstStyle/>
          <a:p>
            <a:r>
              <a:rPr lang="en-US" dirty="0">
                <a:solidFill>
                  <a:srgbClr val="FFFFFF"/>
                </a:solidFill>
              </a:rPr>
              <a:t>Canon 24</a:t>
            </a:r>
            <a:endParaRPr lang="en-VI"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6671CD28-F6B2-422F-A105-5FEB6A7CF0A6}"/>
              </a:ext>
            </a:extLst>
          </p:cNvPr>
          <p:cNvSpPr>
            <a:spLocks noGrp="1"/>
          </p:cNvSpPr>
          <p:nvPr>
            <p:ph idx="1"/>
          </p:nvPr>
        </p:nvSpPr>
        <p:spPr>
          <a:xfrm>
            <a:off x="4447308" y="591344"/>
            <a:ext cx="6906491" cy="5585619"/>
          </a:xfrm>
        </p:spPr>
        <p:txBody>
          <a:bodyPr anchor="ctr">
            <a:normAutofit/>
          </a:bodyPr>
          <a:lstStyle/>
          <a:p>
            <a:r>
              <a:rPr lang="es-ES" sz="1800" dirty="0"/>
              <a:t>La fijación de honorarios profesionales debe regirse siempre por el principio de que nuestra profesión es una parte integrante de la administración de la justicia y no un mero negocio con fines de lucro. Al fijar el valor de los honorarios, deben considerarse los siguientes factores: </a:t>
            </a:r>
            <a:br>
              <a:rPr lang="es-ES" sz="1800" dirty="0"/>
            </a:br>
            <a:r>
              <a:rPr lang="es-ES" sz="1800" dirty="0"/>
              <a:t>(1) el tiempo y trabajo requeridos, la novedad y dificultad de las Código de Ética Profesional (1970) 15 cuestiones envueltas y la habilidad que requiere conducir propiamente el caso; </a:t>
            </a:r>
            <a:br>
              <a:rPr lang="es-ES" sz="1800" dirty="0"/>
            </a:br>
            <a:r>
              <a:rPr lang="es-ES" sz="1800" dirty="0"/>
              <a:t>(2) si el aceptar la representación del caso en cuestión ha de impedir al abogado que se haga cargo de otros casos que probablemente han de surgir del mismo asunto, y en los cuales existe una razonable expectativa de que de lo contrario sus servicios serán solicitados o que tal representación implique la pérdida de otros asuntos extraños al caso en cuestión o el antagonismo con otros clientes; </a:t>
            </a:r>
            <a:br>
              <a:rPr lang="es-ES" sz="1800" dirty="0"/>
            </a:br>
            <a:r>
              <a:rPr lang="es-ES" sz="1800" dirty="0"/>
              <a:t>(3) los honorarios que acostumbradamente se cobran en el distrito judicial por servicios similares; </a:t>
            </a:r>
            <a:br>
              <a:rPr lang="es-ES" sz="1800" dirty="0"/>
            </a:br>
            <a:r>
              <a:rPr lang="es-ES" sz="1800" dirty="0"/>
              <a:t>(4) la cuantía envuelta en el litigio y los beneficios que ha de derivar el cliente de los servicios del abogado; </a:t>
            </a:r>
            <a:br>
              <a:rPr lang="es-ES" sz="1800" dirty="0"/>
            </a:br>
            <a:r>
              <a:rPr lang="es-ES" sz="1800" dirty="0"/>
              <a:t>(5) la contingencia o certeza de la compensación; y </a:t>
            </a:r>
            <a:br>
              <a:rPr lang="es-ES" sz="1800" dirty="0"/>
            </a:br>
            <a:r>
              <a:rPr lang="es-ES" sz="1800" dirty="0"/>
              <a:t>(6) la naturaleza de la gestión profesional, si es puramente casual o para un cliente constante. </a:t>
            </a:r>
            <a:endParaRPr lang="en-VI" sz="1800" dirty="0"/>
          </a:p>
        </p:txBody>
      </p:sp>
    </p:spTree>
    <p:extLst>
      <p:ext uri="{BB962C8B-B14F-4D97-AF65-F5344CB8AC3E}">
        <p14:creationId xmlns:p14="http://schemas.microsoft.com/office/powerpoint/2010/main" val="3546005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68E6C71-CC69-4420-BBA0-9566B2CA242B}"/>
              </a:ext>
            </a:extLst>
          </p:cNvPr>
          <p:cNvSpPr>
            <a:spLocks noGrp="1"/>
          </p:cNvSpPr>
          <p:nvPr>
            <p:ph type="title"/>
          </p:nvPr>
        </p:nvSpPr>
        <p:spPr>
          <a:xfrm>
            <a:off x="808638" y="386930"/>
            <a:ext cx="9236700" cy="1188950"/>
          </a:xfrm>
        </p:spPr>
        <p:txBody>
          <a:bodyPr anchor="b">
            <a:normAutofit/>
          </a:bodyPr>
          <a:lstStyle/>
          <a:p>
            <a:r>
              <a:rPr lang="en-US" sz="5400" dirty="0"/>
              <a:t>Canon 24 (cont.)</a:t>
            </a:r>
            <a:endParaRPr lang="en-VI" sz="5400" dirty="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B702290-03B2-4A0E-B77F-78FAD75379BA}"/>
              </a:ext>
            </a:extLst>
          </p:cNvPr>
          <p:cNvSpPr>
            <a:spLocks noGrp="1"/>
          </p:cNvSpPr>
          <p:nvPr>
            <p:ph idx="1"/>
          </p:nvPr>
        </p:nvSpPr>
        <p:spPr>
          <a:xfrm>
            <a:off x="793660" y="2599509"/>
            <a:ext cx="10143668" cy="3435531"/>
          </a:xfrm>
        </p:spPr>
        <p:txBody>
          <a:bodyPr anchor="ctr">
            <a:normAutofit fontScale="92500" lnSpcReduction="20000"/>
          </a:bodyPr>
          <a:lstStyle/>
          <a:p>
            <a:r>
              <a:rPr lang="es-ES" sz="1500" dirty="0"/>
              <a:t>Es deseable que se llegue a un acuerdo sobre los honorarios a ser cobrados por el abogado al inicio de la relación profesional y que dicho acuerdo sea reducido a escrito. </a:t>
            </a:r>
          </a:p>
          <a:p>
            <a:r>
              <a:rPr lang="es-ES" sz="1500" dirty="0"/>
              <a:t>El abogado no debe estimar sus consejos y servicios en más ni en menos de lo que realmente valen. Al aceptar la representación profesional de un cliente debe considerar que le debe a éste un máximo de esfuerzo profesional en la medida de su talento y preparación. No debe aceptar retribuciones mínimas con la idea preconcebida de rendir esfuerzos mínimos. </a:t>
            </a:r>
          </a:p>
          <a:p>
            <a:r>
              <a:rPr lang="es-ES" sz="1500" dirty="0"/>
              <a:t>La aptitud de un cliente para pagar no puede justificar que se cobre en exceso del valor de los servicios prestados, pero su pobreza puede ser tal que requiera el que se le cobre menos y aun nada. Solicitudes razonables de servicios de parte de colegas, de sus viudas y huérfanos, sin medios amplios de fortuna, deben recibir especial y bondadosa consideración. </a:t>
            </a:r>
          </a:p>
          <a:p>
            <a:r>
              <a:rPr lang="es-ES" sz="1500" dirty="0"/>
              <a:t>Un abogado debe exigir el pago de honorarios contingentes sólo en aquellas ocasiones en que dichos honorarios sean beneficiosos para su cliente, o cuando el cliente lo prefiera así después de haber sido debidamente advertido de las consecuencias. </a:t>
            </a:r>
          </a:p>
          <a:p>
            <a:r>
              <a:rPr lang="es-ES" sz="1500" dirty="0"/>
              <a:t>Con el propósito de que los clientes estén protegidos contra cargos injustos, los honorarios contingentes deben ser razonables y estar siempre sujetos a la aprobación del tribunal, en aquellos casos en que la intervención judicial sea requerida por ley o por alguna de las partes en el litigio. Es altamente impropio de un abogado el cobrar honorarios contingentes en un caso criminal. Código de Ética Profesional (1970) 16 </a:t>
            </a:r>
          </a:p>
          <a:p>
            <a:r>
              <a:rPr lang="es-ES" sz="1500" dirty="0"/>
              <a:t>El abogado debe acatar los deseos de un cliente ansioso de transigir su pleito. </a:t>
            </a:r>
          </a:p>
          <a:p>
            <a:r>
              <a:rPr lang="es-ES" sz="1500" dirty="0"/>
              <a:t>Los honorarios concedidos por un tribunal son para beneficio del cliente y no debe el abogado reclamarlos para sí o renunciarlos sin autorización expresa del cliente. </a:t>
            </a:r>
            <a:endParaRPr lang="en-VI" sz="1500" dirty="0"/>
          </a:p>
          <a:p>
            <a:endParaRPr lang="en-VI" sz="1500" dirty="0"/>
          </a:p>
        </p:txBody>
      </p:sp>
    </p:spTree>
    <p:extLst>
      <p:ext uri="{BB962C8B-B14F-4D97-AF65-F5344CB8AC3E}">
        <p14:creationId xmlns:p14="http://schemas.microsoft.com/office/powerpoint/2010/main" val="3333655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275ABC-054E-47F4-93FA-47DE1A56236B}"/>
              </a:ext>
            </a:extLst>
          </p:cNvPr>
          <p:cNvSpPr>
            <a:spLocks noGrp="1"/>
          </p:cNvSpPr>
          <p:nvPr>
            <p:ph type="title"/>
          </p:nvPr>
        </p:nvSpPr>
        <p:spPr>
          <a:xfrm>
            <a:off x="808638" y="386930"/>
            <a:ext cx="9236700" cy="1188950"/>
          </a:xfrm>
        </p:spPr>
        <p:txBody>
          <a:bodyPr anchor="b">
            <a:normAutofit/>
          </a:bodyPr>
          <a:lstStyle/>
          <a:p>
            <a:r>
              <a:rPr lang="en-US" sz="5400" dirty="0"/>
              <a:t>Canon 25</a:t>
            </a:r>
            <a:endParaRPr lang="en-VI" sz="5400" dirty="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5AF6FFD-E8D1-49A9-A68F-A38117A03BA1}"/>
              </a:ext>
            </a:extLst>
          </p:cNvPr>
          <p:cNvSpPr>
            <a:spLocks noGrp="1"/>
          </p:cNvSpPr>
          <p:nvPr>
            <p:ph idx="1"/>
          </p:nvPr>
        </p:nvSpPr>
        <p:spPr>
          <a:xfrm>
            <a:off x="793660" y="2599509"/>
            <a:ext cx="10143668" cy="3435531"/>
          </a:xfrm>
        </p:spPr>
        <p:txBody>
          <a:bodyPr anchor="ctr">
            <a:normAutofit/>
          </a:bodyPr>
          <a:lstStyle/>
          <a:p>
            <a:r>
              <a:rPr lang="es-ES" sz="2400" dirty="0"/>
              <a:t>Las controversias con los clientes con respecto a la compensación deben evitarse por el abogado en todo lo que sea compatible con el respeto a sí mismo y con el derecho que tenga a recibir una compensación razonable por los servicios prestados. Solamente deben establecerse demandas contra los clientes para evitar injusticias, imposiciones o fraudes. </a:t>
            </a:r>
            <a:endParaRPr lang="en-VI" sz="2400" dirty="0"/>
          </a:p>
        </p:txBody>
      </p:sp>
    </p:spTree>
    <p:extLst>
      <p:ext uri="{BB962C8B-B14F-4D97-AF65-F5344CB8AC3E}">
        <p14:creationId xmlns:p14="http://schemas.microsoft.com/office/powerpoint/2010/main" val="1686810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A502EBA-9F4B-4F27-B037-082870452683}"/>
              </a:ext>
            </a:extLst>
          </p:cNvPr>
          <p:cNvSpPr>
            <a:spLocks noGrp="1"/>
          </p:cNvSpPr>
          <p:nvPr>
            <p:ph type="title"/>
          </p:nvPr>
        </p:nvSpPr>
        <p:spPr>
          <a:xfrm>
            <a:off x="838200" y="365125"/>
            <a:ext cx="10515600" cy="1325563"/>
          </a:xfrm>
        </p:spPr>
        <p:txBody>
          <a:bodyPr>
            <a:normAutofit/>
          </a:bodyPr>
          <a:lstStyle/>
          <a:p>
            <a:r>
              <a:rPr lang="en-US" dirty="0"/>
              <a:t>El Código Civil </a:t>
            </a:r>
            <a:endParaRPr lang="en-VI"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A15D90C8-739C-4A66-895A-E61FED0F79E7}"/>
              </a:ext>
            </a:extLst>
          </p:cNvPr>
          <p:cNvSpPr>
            <a:spLocks noGrp="1"/>
          </p:cNvSpPr>
          <p:nvPr>
            <p:ph idx="1"/>
          </p:nvPr>
        </p:nvSpPr>
        <p:spPr>
          <a:xfrm>
            <a:off x="838200" y="1846891"/>
            <a:ext cx="10515600" cy="4351338"/>
          </a:xfrm>
        </p:spPr>
        <p:txBody>
          <a:bodyPr>
            <a:normAutofit/>
          </a:bodyPr>
          <a:lstStyle/>
          <a:p>
            <a:r>
              <a:rPr lang="es-PR" sz="2000" dirty="0">
                <a:effectLst/>
                <a:latin typeface="Arial" panose="020B0604020202020204" pitchFamily="34" charset="0"/>
                <a:ea typeface="Arial" panose="020B0604020202020204" pitchFamily="34" charset="0"/>
              </a:rPr>
              <a:t>Artículo 1206 del Código Civil de Puerto Rico, </a:t>
            </a:r>
            <a:r>
              <a:rPr lang="es-PR" sz="2000" i="1" dirty="0">
                <a:effectLst/>
                <a:latin typeface="Arial" panose="020B0604020202020204" pitchFamily="34" charset="0"/>
                <a:ea typeface="Arial" panose="020B0604020202020204" pitchFamily="34" charset="0"/>
              </a:rPr>
              <a:t>31 L.P.R.A. §3371</a:t>
            </a:r>
            <a:r>
              <a:rPr lang="es-PR" sz="2000" dirty="0">
                <a:effectLst/>
                <a:latin typeface="Arial" panose="020B0604020202020204" pitchFamily="34" charset="0"/>
                <a:ea typeface="Arial" panose="020B0604020202020204" pitchFamily="34" charset="0"/>
              </a:rPr>
              <a:t>, establece que “</a:t>
            </a:r>
            <a:r>
              <a:rPr lang="es-PR" sz="2000" i="1" dirty="0">
                <a:effectLst/>
                <a:latin typeface="Arial" panose="020B0604020202020204" pitchFamily="34" charset="0"/>
                <a:ea typeface="Arial" panose="020B0604020202020204" pitchFamily="34" charset="0"/>
              </a:rPr>
              <a:t>[e[l contrato existe desde que una o varias personas consienten en obligarse respecto de otra u otras, a dar alguna cosa, o prestar algún servicio.”</a:t>
            </a:r>
          </a:p>
          <a:p>
            <a:r>
              <a:rPr lang="es-ES" sz="2000" dirty="0">
                <a:effectLst/>
                <a:latin typeface="Arial" panose="020B0604020202020204" pitchFamily="34" charset="0"/>
                <a:ea typeface="Arial" panose="020B0604020202020204" pitchFamily="34" charset="0"/>
              </a:rPr>
              <a:t>El Artículo 1207 del Código Civil de Puerto Rico, </a:t>
            </a:r>
            <a:r>
              <a:rPr lang="es-ES" sz="2000" i="1" dirty="0">
                <a:effectLst/>
                <a:latin typeface="Arial" panose="020B0604020202020204" pitchFamily="34" charset="0"/>
                <a:ea typeface="Arial" panose="020B0604020202020204" pitchFamily="34" charset="0"/>
              </a:rPr>
              <a:t>31 L.P.R.A. §3372</a:t>
            </a:r>
            <a:r>
              <a:rPr lang="es-ES" sz="2000" dirty="0">
                <a:effectLst/>
                <a:latin typeface="Arial" panose="020B0604020202020204" pitchFamily="34" charset="0"/>
                <a:ea typeface="Arial" panose="020B0604020202020204" pitchFamily="34" charset="0"/>
              </a:rPr>
              <a:t>, lee: “</a:t>
            </a:r>
            <a:r>
              <a:rPr lang="es-ES" sz="2000" i="1" dirty="0">
                <a:effectLst/>
                <a:latin typeface="Arial" panose="020B0604020202020204" pitchFamily="34" charset="0"/>
                <a:ea typeface="Arial" panose="020B0604020202020204" pitchFamily="34" charset="0"/>
              </a:rPr>
              <a:t>Los contratantes pueden establecer los pactos, cláusulas y condiciones que tengan por conveniente, siempre que no sean contrarios a las leyes, a la moral, ni al orden público.”</a:t>
            </a:r>
            <a:endParaRPr lang="en-VI" sz="2000" dirty="0">
              <a:effectLst/>
              <a:latin typeface="Arial" panose="020B0604020202020204" pitchFamily="34" charset="0"/>
              <a:ea typeface="Arial" panose="020B0604020202020204" pitchFamily="34" charset="0"/>
            </a:endParaRPr>
          </a:p>
          <a:p>
            <a:r>
              <a:rPr lang="es-PR" sz="2000" dirty="0">
                <a:effectLst/>
                <a:latin typeface="Arial" panose="020B0604020202020204" pitchFamily="34" charset="0"/>
                <a:ea typeface="Arial" panose="020B0604020202020204" pitchFamily="34" charset="0"/>
              </a:rPr>
              <a:t>Artículo 1210 del Código Civil de Puerto Rico, </a:t>
            </a:r>
            <a:r>
              <a:rPr lang="es-PR" sz="2000" i="1" dirty="0">
                <a:effectLst/>
                <a:latin typeface="Arial" panose="020B0604020202020204" pitchFamily="34" charset="0"/>
                <a:ea typeface="Arial" panose="020B0604020202020204" pitchFamily="34" charset="0"/>
              </a:rPr>
              <a:t>31 L.P.R.A. Sec. 3375</a:t>
            </a:r>
            <a:r>
              <a:rPr lang="es-PR" sz="2000" dirty="0">
                <a:effectLst/>
                <a:latin typeface="Arial" panose="020B0604020202020204" pitchFamily="34" charset="0"/>
                <a:ea typeface="Arial" panose="020B0604020202020204" pitchFamily="34" charset="0"/>
              </a:rPr>
              <a:t>:</a:t>
            </a:r>
            <a:r>
              <a:rPr lang="es-PR" sz="2000" i="1" dirty="0">
                <a:effectLst/>
                <a:latin typeface="Arial" panose="020B0604020202020204" pitchFamily="34" charset="0"/>
                <a:ea typeface="Arial" panose="020B0604020202020204" pitchFamily="34" charset="0"/>
              </a:rPr>
              <a:t> “Los contratos se perfeccionan por el mero consentimiento, y desde entonces obligan, no solo al cumplimiento de lo expresamente pactado, sino también a todas las consecuencias que según su naturaleza sean conformes a la Buena fe, al uso y a la ley”.</a:t>
            </a:r>
          </a:p>
          <a:p>
            <a:r>
              <a:rPr lang="es-ES" sz="2000" dirty="0">
                <a:latin typeface="Arial" panose="020B0604020202020204" pitchFamily="34" charset="0"/>
                <a:cs typeface="Arial" panose="020B0604020202020204" pitchFamily="34" charset="0"/>
              </a:rPr>
              <a:t>Artículo 1213. — Requisitos del contrato. (31 L.P.R.A. § 3391) No hay contrato sino cuando concurren los requisitos siguientes: (1) Consentimiento de los contratantes. (2) Objeto cierto que sea materia del contrato. (3) Causa de la obligación que se establezca</a:t>
            </a:r>
            <a:r>
              <a:rPr lang="es-ES" sz="2000" dirty="0"/>
              <a:t>. </a:t>
            </a:r>
            <a:endParaRPr lang="en-VI" sz="2000" dirty="0"/>
          </a:p>
        </p:txBody>
      </p:sp>
    </p:spTree>
    <p:extLst>
      <p:ext uri="{BB962C8B-B14F-4D97-AF65-F5344CB8AC3E}">
        <p14:creationId xmlns:p14="http://schemas.microsoft.com/office/powerpoint/2010/main" val="2285515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9537CD-D573-4440-A84D-A7AB505268B9}"/>
              </a:ext>
            </a:extLst>
          </p:cNvPr>
          <p:cNvSpPr>
            <a:spLocks noGrp="1"/>
          </p:cNvSpPr>
          <p:nvPr>
            <p:ph type="title"/>
          </p:nvPr>
        </p:nvSpPr>
        <p:spPr>
          <a:xfrm>
            <a:off x="1043631" y="809898"/>
            <a:ext cx="9942716" cy="1554480"/>
          </a:xfrm>
        </p:spPr>
        <p:txBody>
          <a:bodyPr anchor="ctr">
            <a:normAutofit/>
          </a:bodyPr>
          <a:lstStyle/>
          <a:p>
            <a:r>
              <a:rPr lang="en-US" sz="4800" dirty="0"/>
              <a:t>Las Obligaciones terminan:</a:t>
            </a:r>
            <a:endParaRPr lang="en-VI" sz="4800" dirty="0"/>
          </a:p>
        </p:txBody>
      </p:sp>
      <p:sp>
        <p:nvSpPr>
          <p:cNvPr id="3" name="Content Placeholder 2">
            <a:extLst>
              <a:ext uri="{FF2B5EF4-FFF2-40B4-BE49-F238E27FC236}">
                <a16:creationId xmlns:a16="http://schemas.microsoft.com/office/drawing/2014/main" id="{6801C4BF-D0C4-48D0-B78F-DF4F57C74B92}"/>
              </a:ext>
            </a:extLst>
          </p:cNvPr>
          <p:cNvSpPr>
            <a:spLocks noGrp="1"/>
          </p:cNvSpPr>
          <p:nvPr>
            <p:ph idx="1"/>
          </p:nvPr>
        </p:nvSpPr>
        <p:spPr>
          <a:xfrm>
            <a:off x="1045028" y="3017522"/>
            <a:ext cx="9941319" cy="3124658"/>
          </a:xfrm>
        </p:spPr>
        <p:txBody>
          <a:bodyPr anchor="ctr">
            <a:normAutofit/>
          </a:bodyPr>
          <a:lstStyle/>
          <a:p>
            <a:r>
              <a:rPr lang="es-ES" sz="2000" dirty="0"/>
              <a:t>Artículo 1110. — Cómo se extinguen las obligaciones. (31 L.P.R.A. § 3151) Las obligaciones se extinguen: “Código Civil de Puerto Rico”, Edición de 1930 según enmendado Rev. 05 de marzo de 2020 www.ogp.pr.gov Página 207 de 350 </a:t>
            </a:r>
          </a:p>
          <a:p>
            <a:r>
              <a:rPr lang="es-ES" sz="2000" dirty="0"/>
              <a:t>Por el pago o cumplimiento. Por la pérdida de la cosa debida. </a:t>
            </a:r>
          </a:p>
          <a:p>
            <a:r>
              <a:rPr lang="es-ES" sz="2000" dirty="0"/>
              <a:t>Por la condonación de la deuda. </a:t>
            </a:r>
          </a:p>
          <a:p>
            <a:r>
              <a:rPr lang="es-ES" sz="2000" dirty="0"/>
              <a:t>Por la confusión de los derechos de acreedor y deudor. </a:t>
            </a:r>
          </a:p>
          <a:p>
            <a:r>
              <a:rPr lang="es-ES" sz="2000" dirty="0"/>
              <a:t>Por la compensación. </a:t>
            </a:r>
          </a:p>
          <a:p>
            <a:r>
              <a:rPr lang="es-ES" sz="2000" dirty="0"/>
              <a:t>Por la novación. </a:t>
            </a:r>
            <a:endParaRPr lang="en-VI" sz="2000" dirty="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09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535D7F7-0C28-4BCD-915C-3BA7FAB6FB6E}"/>
              </a:ext>
            </a:extLst>
          </p:cNvPr>
          <p:cNvSpPr>
            <a:spLocks noGrp="1"/>
          </p:cNvSpPr>
          <p:nvPr>
            <p:ph type="title"/>
          </p:nvPr>
        </p:nvSpPr>
        <p:spPr>
          <a:xfrm>
            <a:off x="640079" y="2053641"/>
            <a:ext cx="3669161" cy="2760098"/>
          </a:xfrm>
        </p:spPr>
        <p:txBody>
          <a:bodyPr>
            <a:normAutofit/>
          </a:bodyPr>
          <a:lstStyle/>
          <a:p>
            <a:r>
              <a:rPr lang="en-US" dirty="0">
                <a:solidFill>
                  <a:srgbClr val="FFFFFF"/>
                </a:solidFill>
              </a:rPr>
              <a:t>Las Obligaciones contractuales terminan:</a:t>
            </a:r>
            <a:endParaRPr lang="en-VI" dirty="0">
              <a:solidFill>
                <a:srgbClr val="FFFFFF"/>
              </a:solidFill>
            </a:endParaRPr>
          </a:p>
        </p:txBody>
      </p:sp>
      <p:sp>
        <p:nvSpPr>
          <p:cNvPr id="3" name="Content Placeholder 2">
            <a:extLst>
              <a:ext uri="{FF2B5EF4-FFF2-40B4-BE49-F238E27FC236}">
                <a16:creationId xmlns:a16="http://schemas.microsoft.com/office/drawing/2014/main" id="{9001B4CC-28E8-4FC2-8FA1-9B3EA0B69A34}"/>
              </a:ext>
            </a:extLst>
          </p:cNvPr>
          <p:cNvSpPr>
            <a:spLocks noGrp="1"/>
          </p:cNvSpPr>
          <p:nvPr>
            <p:ph idx="1"/>
          </p:nvPr>
        </p:nvSpPr>
        <p:spPr>
          <a:xfrm>
            <a:off x="6090574" y="801866"/>
            <a:ext cx="5306084" cy="5230634"/>
          </a:xfrm>
        </p:spPr>
        <p:txBody>
          <a:bodyPr anchor="ctr">
            <a:normAutofit/>
          </a:bodyPr>
          <a:lstStyle/>
          <a:p>
            <a:r>
              <a:rPr lang="es-ES" sz="1900" dirty="0">
                <a:solidFill>
                  <a:srgbClr val="000000"/>
                </a:solidFill>
              </a:rPr>
              <a:t>Artículo 1077. — Derecho de resolver obligaciones recíprocas. (31 L.P.R.A. § 3052) La facultad de resolver las obligaciones se entiende implícita en las recíprocas, para el caso de que uno de los obligados no cumpliere lo que le incumbe. El perjudicado podrá escoger entre exigir el cumplimiento o la resolución de la obligación, con el resarcimiento de daños y abono de intereses en ambos casos. También podrá pedir la resolución, aun después de haber optado por el cumplimiento, cuando éste resultare imposible. El tribunal decretará la resolución que se reclame, a no haber causas justificadas que le autoricen para señalar plazo. Esto se entiende sin perjuicio de los derechos de terceros adquirentes, con arreglo a los Artículos 1247 y 1250, y las disposiciones de la Ley Hipotecaria. </a:t>
            </a:r>
            <a:endParaRPr lang="en-VI" sz="1900" dirty="0">
              <a:solidFill>
                <a:srgbClr val="000000"/>
              </a:solidFill>
            </a:endParaRPr>
          </a:p>
        </p:txBody>
      </p:sp>
    </p:spTree>
    <p:extLst>
      <p:ext uri="{BB962C8B-B14F-4D97-AF65-F5344CB8AC3E}">
        <p14:creationId xmlns:p14="http://schemas.microsoft.com/office/powerpoint/2010/main" val="2342671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D78BF7-DEB2-4DE6-921A-8990D89FD942}"/>
              </a:ext>
            </a:extLst>
          </p:cNvPr>
          <p:cNvSpPr>
            <a:spLocks noGrp="1"/>
          </p:cNvSpPr>
          <p:nvPr>
            <p:ph type="title"/>
          </p:nvPr>
        </p:nvSpPr>
        <p:spPr>
          <a:xfrm>
            <a:off x="643467" y="321734"/>
            <a:ext cx="10905066" cy="1135737"/>
          </a:xfrm>
        </p:spPr>
        <p:txBody>
          <a:bodyPr>
            <a:normAutofit/>
          </a:bodyPr>
          <a:lstStyle/>
          <a:p>
            <a:r>
              <a:rPr lang="en-US" sz="3600" dirty="0"/>
              <a:t>La jurisprudencia sobre contratos dice:</a:t>
            </a:r>
            <a:endParaRPr lang="en-VI" sz="3600" dirty="0"/>
          </a:p>
        </p:txBody>
      </p:sp>
      <p:sp>
        <p:nvSpPr>
          <p:cNvPr id="3" name="Content Placeholder 2">
            <a:extLst>
              <a:ext uri="{FF2B5EF4-FFF2-40B4-BE49-F238E27FC236}">
                <a16:creationId xmlns:a16="http://schemas.microsoft.com/office/drawing/2014/main" id="{0576EB45-9596-45A2-A016-1D8BDAF0FB9F}"/>
              </a:ext>
            </a:extLst>
          </p:cNvPr>
          <p:cNvSpPr>
            <a:spLocks noGrp="1"/>
          </p:cNvSpPr>
          <p:nvPr>
            <p:ph idx="1"/>
          </p:nvPr>
        </p:nvSpPr>
        <p:spPr>
          <a:xfrm>
            <a:off x="643467" y="1782981"/>
            <a:ext cx="10905066" cy="4393982"/>
          </a:xfrm>
        </p:spPr>
        <p:txBody>
          <a:bodyPr>
            <a:normAutofit/>
          </a:bodyPr>
          <a:lstStyle/>
          <a:p>
            <a:r>
              <a:rPr lang="en-US" sz="2000" dirty="0"/>
              <a:t>Configuración de los elementos constitutivos del contrato: </a:t>
            </a:r>
            <a:r>
              <a:rPr lang="es-PR" sz="2000" b="1" dirty="0">
                <a:effectLst/>
                <a:latin typeface="Arial" panose="020B0604020202020204" pitchFamily="34" charset="0"/>
                <a:ea typeface="MS Mincho" panose="02020609040205080304" pitchFamily="49" charset="-128"/>
              </a:rPr>
              <a:t>Rodríguez Ramos</a:t>
            </a:r>
            <a:r>
              <a:rPr lang="es-PR" sz="2000" b="1" spc="-100" dirty="0">
                <a:effectLst/>
                <a:latin typeface="Arial" panose="020B0604020202020204" pitchFamily="34" charset="0"/>
                <a:ea typeface="MS Mincho" panose="02020609040205080304" pitchFamily="49" charset="-128"/>
              </a:rPr>
              <a:t> </a:t>
            </a:r>
            <a:r>
              <a:rPr lang="es-PR" sz="2000" b="1" dirty="0">
                <a:effectLst/>
                <a:latin typeface="Arial" panose="020B0604020202020204" pitchFamily="34" charset="0"/>
                <a:ea typeface="MS Mincho" panose="02020609040205080304" pitchFamily="49" charset="-128"/>
              </a:rPr>
              <a:t>vs.</a:t>
            </a:r>
            <a:r>
              <a:rPr lang="es-PR" sz="2000" b="1" spc="-120" dirty="0">
                <a:effectLst/>
                <a:latin typeface="Arial" panose="020B0604020202020204" pitchFamily="34" charset="0"/>
                <a:ea typeface="MS Mincho" panose="02020609040205080304" pitchFamily="49" charset="-128"/>
              </a:rPr>
              <a:t> </a:t>
            </a:r>
            <a:r>
              <a:rPr lang="es-PR" sz="2000" b="1" dirty="0">
                <a:effectLst/>
                <a:latin typeface="Arial" panose="020B0604020202020204" pitchFamily="34" charset="0"/>
                <a:ea typeface="MS Mincho" panose="02020609040205080304" pitchFamily="49" charset="-128"/>
              </a:rPr>
              <a:t>ELA</a:t>
            </a:r>
            <a:r>
              <a:rPr lang="es-PR" sz="2000" i="1" dirty="0">
                <a:effectLst/>
                <a:latin typeface="Arial" panose="020B0604020202020204" pitchFamily="34" charset="0"/>
                <a:ea typeface="MS Mincho" panose="02020609040205080304" pitchFamily="49" charset="-128"/>
              </a:rPr>
              <a:t>, </a:t>
            </a:r>
            <a:r>
              <a:rPr lang="es-PR" sz="2000" dirty="0">
                <a:effectLst/>
                <a:latin typeface="Arial" panose="020B0604020202020204" pitchFamily="34" charset="0"/>
                <a:ea typeface="MS Mincho" panose="02020609040205080304" pitchFamily="49" charset="-128"/>
              </a:rPr>
              <a:t>2014</a:t>
            </a:r>
            <a:r>
              <a:rPr lang="es-PR" sz="2000" spc="-135" dirty="0">
                <a:effectLst/>
                <a:latin typeface="Arial" panose="020B0604020202020204" pitchFamily="34" charset="0"/>
                <a:ea typeface="MS Mincho" panose="02020609040205080304" pitchFamily="49" charset="-128"/>
              </a:rPr>
              <a:t> </a:t>
            </a:r>
            <a:r>
              <a:rPr lang="es-PR" sz="2000" dirty="0">
                <a:effectLst/>
                <a:latin typeface="Arial" panose="020B0604020202020204" pitchFamily="34" charset="0"/>
                <a:ea typeface="MS Mincho" panose="02020609040205080304" pitchFamily="49" charset="-128"/>
              </a:rPr>
              <a:t>TSPR</a:t>
            </a:r>
            <a:r>
              <a:rPr lang="es-PR" sz="2000" spc="-105" dirty="0">
                <a:effectLst/>
                <a:latin typeface="Arial" panose="020B0604020202020204" pitchFamily="34" charset="0"/>
                <a:ea typeface="MS Mincho" panose="02020609040205080304" pitchFamily="49" charset="-128"/>
              </a:rPr>
              <a:t> </a:t>
            </a:r>
            <a:r>
              <a:rPr lang="es-PR" sz="2000" dirty="0">
                <a:effectLst/>
                <a:latin typeface="Arial" panose="020B0604020202020204" pitchFamily="34" charset="0"/>
                <a:ea typeface="MS Mincho" panose="02020609040205080304" pitchFamily="49" charset="-128"/>
              </a:rPr>
              <a:t>32</a:t>
            </a:r>
            <a:r>
              <a:rPr lang="es-PR" sz="2000" spc="-140" dirty="0">
                <a:effectLst/>
                <a:latin typeface="Arial" panose="020B0604020202020204" pitchFamily="34" charset="0"/>
                <a:ea typeface="MS Mincho" panose="02020609040205080304" pitchFamily="49" charset="-128"/>
              </a:rPr>
              <a:t> </a:t>
            </a:r>
            <a:r>
              <a:rPr lang="es-PR" sz="2000" dirty="0">
                <a:effectLst/>
                <a:latin typeface="Arial" panose="020B0604020202020204" pitchFamily="34" charset="0"/>
                <a:ea typeface="MS Mincho" panose="02020609040205080304" pitchFamily="49" charset="-128"/>
              </a:rPr>
              <a:t>(2014).</a:t>
            </a:r>
          </a:p>
          <a:p>
            <a:r>
              <a:rPr lang="es-PR" sz="2000" dirty="0">
                <a:latin typeface="Arial" panose="020B0604020202020204" pitchFamily="34" charset="0"/>
                <a:ea typeface="MS Mincho" panose="02020609040205080304" pitchFamily="49" charset="-128"/>
              </a:rPr>
              <a:t>Consentimiento: </a:t>
            </a:r>
            <a:r>
              <a:rPr lang="es-PR" sz="2000" b="1" dirty="0">
                <a:effectLst/>
                <a:latin typeface="Arial" panose="020B0604020202020204" pitchFamily="34" charset="0"/>
                <a:ea typeface="MS Mincho" panose="02020609040205080304" pitchFamily="49" charset="-128"/>
              </a:rPr>
              <a:t>Aranzamendi v. Loubriel</a:t>
            </a:r>
            <a:r>
              <a:rPr lang="es-PR" sz="2000" i="1" dirty="0">
                <a:effectLst/>
                <a:latin typeface="Arial" panose="020B0604020202020204" pitchFamily="34" charset="0"/>
                <a:ea typeface="MS Mincho" panose="02020609040205080304" pitchFamily="49" charset="-128"/>
              </a:rPr>
              <a:t>, 5 D.P.R</a:t>
            </a:r>
            <a:r>
              <a:rPr lang="es-PR" sz="2000" i="1" spc="60" dirty="0">
                <a:effectLst/>
                <a:latin typeface="Arial" panose="020B0604020202020204" pitchFamily="34" charset="0"/>
                <a:ea typeface="MS Mincho" panose="02020609040205080304" pitchFamily="49" charset="-128"/>
              </a:rPr>
              <a:t> </a:t>
            </a:r>
            <a:r>
              <a:rPr lang="es-PR" sz="2000" i="1" dirty="0">
                <a:effectLst/>
                <a:latin typeface="Arial" panose="020B0604020202020204" pitchFamily="34" charset="0"/>
                <a:ea typeface="MS Mincho" panose="02020609040205080304" pitchFamily="49" charset="-128"/>
              </a:rPr>
              <a:t>65</a:t>
            </a:r>
            <a:r>
              <a:rPr lang="es-PR" sz="2000" i="1" spc="-25" dirty="0">
                <a:effectLst/>
                <a:latin typeface="Arial" panose="020B0604020202020204" pitchFamily="34" charset="0"/>
                <a:ea typeface="MS Mincho" panose="02020609040205080304" pitchFamily="49" charset="-128"/>
              </a:rPr>
              <a:t> </a:t>
            </a:r>
            <a:r>
              <a:rPr lang="es-PR" sz="2000" i="1" dirty="0">
                <a:effectLst/>
                <a:latin typeface="Arial" panose="020B0604020202020204" pitchFamily="34" charset="0"/>
                <a:ea typeface="MS Mincho" panose="02020609040205080304" pitchFamily="49" charset="-128"/>
              </a:rPr>
              <a:t>(1940</a:t>
            </a:r>
            <a:r>
              <a:rPr lang="es-PR" sz="2000" dirty="0">
                <a:effectLst/>
                <a:latin typeface="Arial" panose="020B0604020202020204" pitchFamily="34" charset="0"/>
                <a:ea typeface="MS Mincho" panose="02020609040205080304" pitchFamily="49" charset="-128"/>
              </a:rPr>
              <a:t>).</a:t>
            </a:r>
          </a:p>
          <a:p>
            <a:r>
              <a:rPr lang="es-PR" sz="2000" dirty="0">
                <a:latin typeface="Arial" panose="020B0604020202020204" pitchFamily="34" charset="0"/>
                <a:ea typeface="MS Mincho" panose="02020609040205080304" pitchFamily="49" charset="-128"/>
              </a:rPr>
              <a:t>Cumplimiento con lo pactado: </a:t>
            </a:r>
            <a:r>
              <a:rPr lang="en-VI" sz="2000" spc="-25" dirty="0">
                <a:effectLst/>
                <a:latin typeface="Arial" panose="020B0604020202020204" pitchFamily="34" charset="0"/>
                <a:ea typeface="MS Mincho" panose="02020609040205080304" pitchFamily="49" charset="-128"/>
              </a:rPr>
              <a:t> </a:t>
            </a:r>
            <a:r>
              <a:rPr lang="es-PR" sz="2000" b="1" dirty="0">
                <a:effectLst/>
                <a:latin typeface="Arial" panose="020B0604020202020204" pitchFamily="34" charset="0"/>
                <a:ea typeface="MS Mincho" panose="02020609040205080304" pitchFamily="49" charset="-128"/>
              </a:rPr>
              <a:t>Prods.</a:t>
            </a:r>
            <a:r>
              <a:rPr lang="es-PR" sz="2000" b="1" spc="-25" dirty="0">
                <a:effectLst/>
                <a:latin typeface="Arial" panose="020B0604020202020204" pitchFamily="34" charset="0"/>
                <a:ea typeface="MS Mincho" panose="02020609040205080304" pitchFamily="49" charset="-128"/>
              </a:rPr>
              <a:t> </a:t>
            </a:r>
            <a:r>
              <a:rPr lang="es-PR" sz="2000" b="1" dirty="0">
                <a:effectLst/>
                <a:latin typeface="Arial" panose="020B0604020202020204" pitchFamily="34" charset="0"/>
                <a:ea typeface="MS Mincho" panose="02020609040205080304" pitchFamily="49" charset="-128"/>
              </a:rPr>
              <a:t>Tommy Muñiz v. COPAN</a:t>
            </a:r>
            <a:r>
              <a:rPr lang="es-PR" sz="2000" i="1" dirty="0">
                <a:effectLst/>
                <a:latin typeface="Arial" panose="020B0604020202020204" pitchFamily="34" charset="0"/>
                <a:ea typeface="MS Mincho" panose="02020609040205080304" pitchFamily="49" charset="-128"/>
              </a:rPr>
              <a:t> 113 D.P.R 517, 526 (1982).</a:t>
            </a:r>
          </a:p>
          <a:p>
            <a:r>
              <a:rPr lang="es-PR" sz="2000" dirty="0">
                <a:latin typeface="Arial" panose="020B0604020202020204" pitchFamily="34" charset="0"/>
                <a:ea typeface="MS Mincho" panose="02020609040205080304" pitchFamily="49" charset="-128"/>
              </a:rPr>
              <a:t>Interpretación literal de las cláusulas: </a:t>
            </a:r>
            <a:r>
              <a:rPr lang="en-VI" sz="2000" dirty="0">
                <a:effectLst/>
                <a:latin typeface="Arial" panose="020B0604020202020204" pitchFamily="34" charset="0"/>
                <a:ea typeface="MS Mincho" panose="02020609040205080304" pitchFamily="49" charset="-128"/>
              </a:rPr>
              <a:t> </a:t>
            </a:r>
            <a:r>
              <a:rPr lang="es-PR" sz="2000" b="1" dirty="0">
                <a:effectLst/>
                <a:latin typeface="Arial" panose="020B0604020202020204" pitchFamily="34" charset="0"/>
                <a:ea typeface="MS Mincho" panose="02020609040205080304" pitchFamily="49" charset="-128"/>
              </a:rPr>
              <a:t>Burgos López Et. Al vs. Condado Plaza</a:t>
            </a:r>
            <a:r>
              <a:rPr lang="es-PR" sz="2000" i="1" dirty="0">
                <a:effectLst/>
                <a:latin typeface="Arial" panose="020B0604020202020204" pitchFamily="34" charset="0"/>
                <a:ea typeface="MS Mincho" panose="02020609040205080304" pitchFamily="49" charset="-128"/>
              </a:rPr>
              <a:t> 2015 TSPR 16 (2015).</a:t>
            </a:r>
          </a:p>
          <a:p>
            <a:r>
              <a:rPr lang="es-PR" sz="2000" dirty="0">
                <a:latin typeface="Arial" panose="020B0604020202020204" pitchFamily="34" charset="0"/>
                <a:ea typeface="MS Mincho" panose="02020609040205080304" pitchFamily="49" charset="-128"/>
              </a:rPr>
              <a:t>En general sobre cumplimiento de los contratos y los incumplimientos: </a:t>
            </a:r>
            <a:r>
              <a:rPr lang="es-PR" sz="2000" b="1" dirty="0">
                <a:effectLst/>
                <a:latin typeface="Arial" panose="020B0604020202020204" pitchFamily="34" charset="0"/>
                <a:ea typeface="MS Mincho" panose="02020609040205080304" pitchFamily="49" charset="-128"/>
              </a:rPr>
              <a:t>Alcalde de Gobierno Municipal de Guayama v. ELA</a:t>
            </a:r>
            <a:r>
              <a:rPr lang="es-PR" sz="2000" dirty="0">
                <a:effectLst/>
                <a:latin typeface="Arial" panose="020B0604020202020204" pitchFamily="34" charset="0"/>
                <a:ea typeface="MS Mincho" panose="02020609040205080304" pitchFamily="49" charset="-128"/>
              </a:rPr>
              <a:t>, 2015 TSPR 16; </a:t>
            </a:r>
            <a:r>
              <a:rPr lang="es-PR" sz="2000" b="1" dirty="0">
                <a:effectLst/>
                <a:latin typeface="Arial" panose="020B0604020202020204" pitchFamily="34" charset="0"/>
                <a:ea typeface="MS Mincho" panose="02020609040205080304" pitchFamily="49" charset="-128"/>
              </a:rPr>
              <a:t>ELA v. Liborio Caro y otros</a:t>
            </a:r>
            <a:r>
              <a:rPr lang="es-PR" sz="2000" dirty="0">
                <a:effectLst/>
                <a:latin typeface="Arial" panose="020B0604020202020204" pitchFamily="34" charset="0"/>
                <a:ea typeface="MS Mincho" panose="02020609040205080304" pitchFamily="49" charset="-128"/>
              </a:rPr>
              <a:t>, 2012 TSPR 64; </a:t>
            </a:r>
            <a:r>
              <a:rPr lang="es-PR" sz="2000" b="1" dirty="0">
                <a:effectLst/>
                <a:latin typeface="Arial" panose="020B0604020202020204" pitchFamily="34" charset="0"/>
                <a:ea typeface="MS Mincho" panose="02020609040205080304" pitchFamily="49" charset="-128"/>
              </a:rPr>
              <a:t>Méndez Acevedo y otros v. Nieves Rivera</a:t>
            </a:r>
            <a:r>
              <a:rPr lang="es-PR" sz="2000" dirty="0">
                <a:effectLst/>
                <a:latin typeface="Arial" panose="020B0604020202020204" pitchFamily="34" charset="0"/>
                <a:ea typeface="MS Mincho" panose="02020609040205080304" pitchFamily="49" charset="-128"/>
              </a:rPr>
              <a:t>, 2010 TSPR 105; </a:t>
            </a:r>
            <a:r>
              <a:rPr lang="es-PR" sz="2000" b="1" dirty="0">
                <a:effectLst/>
                <a:latin typeface="Arial" panose="020B0604020202020204" pitchFamily="34" charset="0"/>
                <a:ea typeface="MS Mincho" panose="02020609040205080304" pitchFamily="49" charset="-128"/>
              </a:rPr>
              <a:t>Buckeye v. Cardegna and others</a:t>
            </a:r>
            <a:r>
              <a:rPr lang="es-PR" sz="2000" dirty="0">
                <a:effectLst/>
                <a:latin typeface="Arial" panose="020B0604020202020204" pitchFamily="34" charset="0"/>
                <a:ea typeface="MS Mincho" panose="02020609040205080304" pitchFamily="49" charset="-128"/>
              </a:rPr>
              <a:t>, 54 US 440 (2006).</a:t>
            </a:r>
            <a:endParaRPr lang="en-VI"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736739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AA3B0-DCF6-4299-AF44-E6F98DCE503F}"/>
              </a:ext>
            </a:extLst>
          </p:cNvPr>
          <p:cNvSpPr>
            <a:spLocks noGrp="1"/>
          </p:cNvSpPr>
          <p:nvPr>
            <p:ph type="title"/>
          </p:nvPr>
        </p:nvSpPr>
        <p:spPr>
          <a:xfrm>
            <a:off x="396573" y="320675"/>
            <a:ext cx="11407487" cy="1325563"/>
          </a:xfrm>
        </p:spPr>
        <p:txBody>
          <a:bodyPr>
            <a:normAutofit/>
          </a:bodyPr>
          <a:lstStyle/>
          <a:p>
            <a:r>
              <a:rPr lang="en-US" sz="5400" dirty="0"/>
              <a:t>Objetivos del Curso</a:t>
            </a:r>
            <a:endParaRPr lang="en-VI" sz="5400" dirty="0"/>
          </a:p>
        </p:txBody>
      </p:sp>
      <p:sp>
        <p:nvSpPr>
          <p:cNvPr id="9" name="Rectangle 8">
            <a:extLst>
              <a:ext uri="{FF2B5EF4-FFF2-40B4-BE49-F238E27FC236}">
                <a16:creationId xmlns:a16="http://schemas.microsoft.com/office/drawing/2014/main" id="{37E32B78-23DD-4E77-8B9C-7779E3BF20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0762758E-F7B1-44B0-BB48-FA6F1FAD8C05}"/>
              </a:ext>
            </a:extLst>
          </p:cNvPr>
          <p:cNvGraphicFramePr>
            <a:graphicFrameLocks noGrp="1"/>
          </p:cNvGraphicFramePr>
          <p:nvPr>
            <p:ph idx="1"/>
            <p:extLst>
              <p:ext uri="{D42A27DB-BD31-4B8C-83A1-F6EECF244321}">
                <p14:modId xmlns:p14="http://schemas.microsoft.com/office/powerpoint/2010/main" val="2080336849"/>
              </p:ext>
            </p:extLst>
          </p:nvPr>
        </p:nvGraphicFramePr>
        <p:xfrm>
          <a:off x="396574" y="1825625"/>
          <a:ext cx="11407487"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9093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320849B-C178-44B3-89C8-E216AABEAABC}"/>
              </a:ext>
            </a:extLst>
          </p:cNvPr>
          <p:cNvSpPr>
            <a:spLocks noGrp="1"/>
          </p:cNvSpPr>
          <p:nvPr>
            <p:ph type="title"/>
          </p:nvPr>
        </p:nvSpPr>
        <p:spPr>
          <a:xfrm>
            <a:off x="838200" y="963877"/>
            <a:ext cx="3494362" cy="4930246"/>
          </a:xfrm>
        </p:spPr>
        <p:txBody>
          <a:bodyPr>
            <a:normAutofit/>
          </a:bodyPr>
          <a:lstStyle/>
          <a:p>
            <a:pPr algn="r"/>
            <a:r>
              <a:rPr lang="en-US" sz="4100" dirty="0">
                <a:solidFill>
                  <a:schemeClr val="accent1"/>
                </a:solidFill>
              </a:rPr>
              <a:t>Contratos de representación legal</a:t>
            </a:r>
            <a:br>
              <a:rPr lang="en-US" sz="4100" dirty="0">
                <a:solidFill>
                  <a:schemeClr val="accent1"/>
                </a:solidFill>
              </a:rPr>
            </a:br>
            <a:r>
              <a:rPr lang="en-US" sz="4100" dirty="0">
                <a:solidFill>
                  <a:schemeClr val="accent1"/>
                </a:solidFill>
              </a:rPr>
              <a:t>[Blanco Matos v. Colón Mulero, 2018 TSPR 102]</a:t>
            </a:r>
            <a:endParaRPr lang="en-VI" sz="4100" dirty="0">
              <a:solidFill>
                <a:schemeClr val="accent1"/>
              </a:solidFill>
            </a:endParaRP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D7222AC-B769-4D3E-9DBB-2EECD49F6FCB}"/>
              </a:ext>
            </a:extLst>
          </p:cNvPr>
          <p:cNvSpPr>
            <a:spLocks noGrp="1"/>
          </p:cNvSpPr>
          <p:nvPr>
            <p:ph idx="1"/>
          </p:nvPr>
        </p:nvSpPr>
        <p:spPr>
          <a:xfrm>
            <a:off x="4976031" y="963877"/>
            <a:ext cx="6377769" cy="4930246"/>
          </a:xfrm>
        </p:spPr>
        <p:txBody>
          <a:bodyPr anchor="ctr">
            <a:normAutofit/>
          </a:bodyPr>
          <a:lstStyle/>
          <a:p>
            <a:r>
              <a:rPr lang="en-US" sz="1900" dirty="0"/>
              <a:t>El Tribunal Supremo ha reiterado en todos los casos sobre la materia lo siguiente: </a:t>
            </a:r>
            <a:r>
              <a:rPr lang="es-ES" sz="1900" b="0" i="0" dirty="0">
                <a:effectLst/>
                <a:latin typeface="Times New Roman" panose="02020603050405020304" pitchFamily="18" charset="0"/>
              </a:rPr>
              <a:t> </a:t>
            </a:r>
            <a:br>
              <a:rPr lang="es-ES" sz="1900" b="0" i="0" dirty="0">
                <a:effectLst/>
                <a:latin typeface="Times New Roman" panose="02020603050405020304" pitchFamily="18" charset="0"/>
              </a:rPr>
            </a:br>
            <a:r>
              <a:rPr lang="es-ES" sz="1900" b="0" i="0" dirty="0">
                <a:effectLst/>
                <a:latin typeface="Times New Roman" panose="02020603050405020304" pitchFamily="18" charset="0"/>
              </a:rPr>
              <a:t>“ Este Tribunal ha reiterado que el Contrato de Servicios Legales es un contrato </a:t>
            </a:r>
            <a:r>
              <a:rPr lang="es-ES" sz="1900" b="0" i="1" dirty="0">
                <a:effectLst/>
                <a:latin typeface="Times New Roman" panose="02020603050405020304" pitchFamily="18" charset="0"/>
              </a:rPr>
              <a:t>sui generis</a:t>
            </a:r>
            <a:r>
              <a:rPr lang="es-ES" sz="1900" b="0" i="0" dirty="0">
                <a:effectLst/>
                <a:latin typeface="Times New Roman" panose="02020603050405020304" pitchFamily="18" charset="0"/>
              </a:rPr>
              <a:t>. </a:t>
            </a:r>
            <a:r>
              <a:rPr lang="es-ES" sz="1900" b="0" i="1" dirty="0">
                <a:effectLst/>
                <a:latin typeface="Times New Roman" panose="02020603050405020304" pitchFamily="18" charset="0"/>
              </a:rPr>
              <a:t>In re Vélez Lugo</a:t>
            </a:r>
            <a:r>
              <a:rPr lang="es-ES" sz="1900" b="0" i="0" dirty="0">
                <a:effectLst/>
                <a:latin typeface="Times New Roman" panose="02020603050405020304" pitchFamily="18" charset="0"/>
              </a:rPr>
              <a:t>, 180 DPR 987, 995 (2011). Distinto a cualquier Contrato de Arrendamiento de Servicios, el de servicios legales está supeditado a un sinnúmero de consideraciones éticas que son intrínsecas a la profesión legal. </a:t>
            </a:r>
            <a:r>
              <a:rPr lang="es-ES" sz="1900" b="0" i="1" dirty="0">
                <a:effectLst/>
                <a:latin typeface="Times New Roman" panose="02020603050405020304" pitchFamily="18" charset="0"/>
              </a:rPr>
              <a:t>In re Acevedo Álvarez,</a:t>
            </a:r>
            <a:r>
              <a:rPr lang="es-ES" sz="1900" b="0" i="0" dirty="0">
                <a:effectLst/>
                <a:latin typeface="Times New Roman" panose="02020603050405020304" pitchFamily="18" charset="0"/>
              </a:rPr>
              <a:t> 178 DPR 685, 690 (2010); </a:t>
            </a:r>
            <a:r>
              <a:rPr lang="es-ES" sz="1900" b="0" i="1" dirty="0">
                <a:effectLst/>
                <a:latin typeface="Times New Roman" panose="02020603050405020304" pitchFamily="18" charset="0"/>
              </a:rPr>
              <a:t>In re Delannoy Solé, </a:t>
            </a:r>
            <a:r>
              <a:rPr lang="es-ES" sz="1900" b="0" i="0" dirty="0">
                <a:effectLst/>
                <a:latin typeface="Times New Roman" panose="02020603050405020304" pitchFamily="18" charset="0"/>
              </a:rPr>
              <a:t>172 DPR 95, 101-102 (2007). Estas consideraciones éticas tienen el efecto de limitar la autonomía de la voluntad de los contratantes en este tipo de contrato. </a:t>
            </a:r>
            <a:r>
              <a:rPr lang="es-ES" sz="1900" b="0" i="1" dirty="0">
                <a:effectLst/>
                <a:latin typeface="Times New Roman" panose="02020603050405020304" pitchFamily="18" charset="0"/>
              </a:rPr>
              <a:t>Nassar Rizek v. Hernández</a:t>
            </a:r>
            <a:r>
              <a:rPr lang="es-ES" sz="1900" b="0" i="0" dirty="0">
                <a:effectLst/>
                <a:latin typeface="Times New Roman" panose="02020603050405020304" pitchFamily="18" charset="0"/>
              </a:rPr>
              <a:t>, 123 DPR 360, 370 (1989). Particularmente, la fijación de honorarios de abogado es uno de los aspectos de los Contratos de Servicios Legales directamente afectados por consideraciones éticas. Véase: Canon 24 del Código de Ética Profesional, 4 LPRA Ap. IX, C. 24; </a:t>
            </a:r>
            <a:r>
              <a:rPr lang="es-ES" sz="1900" b="0" i="1" dirty="0">
                <a:effectLst/>
                <a:latin typeface="Times New Roman" panose="02020603050405020304" pitchFamily="18" charset="0"/>
              </a:rPr>
              <a:t>In re Díaz Lamoutte</a:t>
            </a:r>
            <a:r>
              <a:rPr lang="es-ES" sz="1900" b="0" i="0" dirty="0">
                <a:effectLst/>
                <a:latin typeface="Times New Roman" panose="02020603050405020304" pitchFamily="18" charset="0"/>
              </a:rPr>
              <a:t>, 106 DPR 450, 455 (1977)”.</a:t>
            </a:r>
            <a:endParaRPr lang="en-VI" sz="1900" dirty="0"/>
          </a:p>
        </p:txBody>
      </p:sp>
    </p:spTree>
    <p:extLst>
      <p:ext uri="{BB962C8B-B14F-4D97-AF65-F5344CB8AC3E}">
        <p14:creationId xmlns:p14="http://schemas.microsoft.com/office/powerpoint/2010/main" val="3382118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6778E1B-1248-49F1-B0B4-79FB699EA25D}"/>
              </a:ext>
            </a:extLst>
          </p:cNvPr>
          <p:cNvSpPr>
            <a:spLocks noGrp="1"/>
          </p:cNvSpPr>
          <p:nvPr>
            <p:ph type="title"/>
          </p:nvPr>
        </p:nvSpPr>
        <p:spPr>
          <a:xfrm>
            <a:off x="686834" y="1153572"/>
            <a:ext cx="3200400" cy="4461163"/>
          </a:xfrm>
        </p:spPr>
        <p:txBody>
          <a:bodyPr>
            <a:normAutofit/>
          </a:bodyPr>
          <a:lstStyle/>
          <a:p>
            <a:r>
              <a:rPr lang="en-US" sz="2800" dirty="0">
                <a:solidFill>
                  <a:srgbClr val="FFFFFF"/>
                </a:solidFill>
              </a:rPr>
              <a:t>En cuanto a facturación (contingente)[Blanco Matos]</a:t>
            </a:r>
            <a:endParaRPr lang="en-VI" sz="2800"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58503E28-5D71-400E-981A-2DE420B6B77B}"/>
              </a:ext>
            </a:extLst>
          </p:cNvPr>
          <p:cNvSpPr>
            <a:spLocks noGrp="1"/>
          </p:cNvSpPr>
          <p:nvPr>
            <p:ph idx="1"/>
          </p:nvPr>
        </p:nvSpPr>
        <p:spPr>
          <a:xfrm>
            <a:off x="4447308" y="591344"/>
            <a:ext cx="6906491" cy="5585619"/>
          </a:xfrm>
        </p:spPr>
        <p:txBody>
          <a:bodyPr anchor="ctr">
            <a:normAutofit/>
          </a:bodyPr>
          <a:lstStyle/>
          <a:p>
            <a:pPr marL="0" marR="23495">
              <a:spcBef>
                <a:spcPts val="0"/>
              </a:spcBef>
              <a:spcAft>
                <a:spcPts val="0"/>
              </a:spcAft>
            </a:pPr>
            <a:r>
              <a:rPr lang="es-ES" sz="1500" b="0" i="0" dirty="0">
                <a:effectLst/>
                <a:latin typeface="Times New Roman" panose="02020603050405020304" pitchFamily="18" charset="0"/>
              </a:rPr>
              <a:t>         La Ley Núm. 9 de 8 de agosto de 1974, 4 LPRA sec. 742, impone límites porcentuales a la facultad del abogado de cobrar honorarios contingentes; específicamente, en acciones de daños y perjuicios. En lo atinente a la controversia que nos ocupa, esta dispone que:</a:t>
            </a:r>
          </a:p>
          <a:p>
            <a:pPr marL="365760" marR="365760">
              <a:spcBef>
                <a:spcPts val="0"/>
              </a:spcBef>
              <a:spcAft>
                <a:spcPts val="0"/>
              </a:spcAft>
            </a:pPr>
            <a:endParaRPr lang="es-ES" sz="1500" b="1" i="0" dirty="0">
              <a:effectLst/>
              <a:latin typeface="Times New Roman" panose="02020603050405020304" pitchFamily="18" charset="0"/>
            </a:endParaRPr>
          </a:p>
          <a:p>
            <a:pPr marL="137160" marR="365760" indent="0">
              <a:spcBef>
                <a:spcPts val="0"/>
              </a:spcBef>
              <a:spcAft>
                <a:spcPts val="0"/>
              </a:spcAft>
              <a:buNone/>
            </a:pPr>
            <a:r>
              <a:rPr lang="es-ES" sz="1500" b="1" i="0" dirty="0">
                <a:effectLst/>
                <a:latin typeface="Times New Roman" panose="02020603050405020304" pitchFamily="18" charset="0"/>
              </a:rPr>
              <a:t>Ningún abogado cobrará honorarios de naturaleza contingente en acciones de daños y perjuicios una cantidad que, en cualquier concepto, exceda del veinticinco por ciento (25%) del producto final de la sentencia, transacción o convenio si el cliente es menor de edad o incapacitado mental</a:t>
            </a:r>
            <a:r>
              <a:rPr lang="es-ES" sz="1500" b="0" i="0" dirty="0">
                <a:effectLst/>
                <a:latin typeface="Times New Roman" panose="02020603050405020304" pitchFamily="18" charset="0"/>
              </a:rPr>
              <a:t> o del treinta y tres por ciento (33%) del producto final de la sentencia, transacción o convenio si se trata de cualquier otro cliente. No obstante, lo anteriormente dispuesto, cuando se trate de clientes que sean menores de edad o incapacitados mentales, el tribunal podrá autorizar el cobro de honorarios contingentes hasta un treinta y tres por ciento (33%) del producto final de la sentencia, transacción o convenio si el abogado así lo solicita y presenta justificación para ello. 4 LPRA sec. 742.</a:t>
            </a:r>
          </a:p>
          <a:p>
            <a:pPr marL="137160" marR="365760" indent="0">
              <a:spcBef>
                <a:spcPts val="0"/>
              </a:spcBef>
              <a:spcAft>
                <a:spcPts val="0"/>
              </a:spcAft>
              <a:buNone/>
            </a:pPr>
            <a:r>
              <a:rPr lang="es-ES" sz="1500" b="0" i="0" dirty="0">
                <a:effectLst/>
                <a:latin typeface="Times New Roman" panose="02020603050405020304" pitchFamily="18" charset="0"/>
              </a:rPr>
              <a:t> </a:t>
            </a:r>
          </a:p>
          <a:p>
            <a:pPr marL="0" marR="23495">
              <a:spcBef>
                <a:spcPts val="0"/>
              </a:spcBef>
              <a:spcAft>
                <a:spcPts val="0"/>
              </a:spcAft>
            </a:pPr>
            <a:r>
              <a:rPr lang="es-ES" sz="1500" b="0" i="0" dirty="0">
                <a:effectLst/>
                <a:latin typeface="Times New Roman" panose="02020603050405020304" pitchFamily="18" charset="0"/>
              </a:rPr>
              <a:t>El precitado estatuto prohíbe expresamente el cobro de una cantidad en exceso de lo allí autorizado. Asimismo, impone a los tribunales la obligación de velar por su estricto cumplimiento al disponer que su violación será causa para una acción disciplinaria ante este Tribunal y que </a:t>
            </a:r>
            <a:r>
              <a:rPr lang="es-ES" sz="1500" b="1" i="0" dirty="0">
                <a:effectLst/>
                <a:latin typeface="Times New Roman" panose="02020603050405020304" pitchFamily="18" charset="0"/>
              </a:rPr>
              <a:t>“[t]odo contrato o convenio otorgado con el fin de evadir la prohibición […] será nulo y no tendrá valor alguno”</a:t>
            </a:r>
            <a:r>
              <a:rPr lang="es-ES" sz="1500" b="0" i="0" dirty="0">
                <a:effectLst/>
                <a:latin typeface="Times New Roman" panose="02020603050405020304" pitchFamily="18" charset="0"/>
              </a:rPr>
              <a:t>. 4 LPRA sec. 742. (Énfasis suplido). Véase además, </a:t>
            </a:r>
            <a:r>
              <a:rPr lang="es-ES" sz="1500" b="0" i="1" dirty="0">
                <a:effectLst/>
                <a:latin typeface="Times New Roman" panose="02020603050405020304" pitchFamily="18" charset="0"/>
              </a:rPr>
              <a:t>In re Acevedo Álvarez,</a:t>
            </a:r>
            <a:r>
              <a:rPr lang="es-ES" sz="1500" b="0" i="0" dirty="0">
                <a:effectLst/>
                <a:latin typeface="Times New Roman" panose="02020603050405020304" pitchFamily="18" charset="0"/>
              </a:rPr>
              <a:t> supra, pág. 700.</a:t>
            </a:r>
          </a:p>
          <a:p>
            <a:endParaRPr lang="en-VI" sz="1500" dirty="0"/>
          </a:p>
        </p:txBody>
      </p:sp>
    </p:spTree>
    <p:extLst>
      <p:ext uri="{BB962C8B-B14F-4D97-AF65-F5344CB8AC3E}">
        <p14:creationId xmlns:p14="http://schemas.microsoft.com/office/powerpoint/2010/main" val="965025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49575-4AA9-4AEC-BD3E-1F81FF5801D1}"/>
              </a:ext>
            </a:extLst>
          </p:cNvPr>
          <p:cNvSpPr>
            <a:spLocks noGrp="1"/>
          </p:cNvSpPr>
          <p:nvPr>
            <p:ph type="title"/>
          </p:nvPr>
        </p:nvSpPr>
        <p:spPr>
          <a:xfrm>
            <a:off x="4965430" y="639901"/>
            <a:ext cx="6586491" cy="1286160"/>
          </a:xfrm>
        </p:spPr>
        <p:txBody>
          <a:bodyPr anchor="b">
            <a:normAutofit/>
          </a:bodyPr>
          <a:lstStyle/>
          <a:p>
            <a:r>
              <a:rPr lang="en-US" sz="3100" dirty="0"/>
              <a:t>El rol de la fiscalización del Tribunal Supremo [In re Pellot, 2020 TSPR 029)</a:t>
            </a:r>
            <a:endParaRPr lang="en-VI" sz="3100" dirty="0"/>
          </a:p>
        </p:txBody>
      </p:sp>
      <p:sp>
        <p:nvSpPr>
          <p:cNvPr id="3" name="Content Placeholder 2">
            <a:extLst>
              <a:ext uri="{FF2B5EF4-FFF2-40B4-BE49-F238E27FC236}">
                <a16:creationId xmlns:a16="http://schemas.microsoft.com/office/drawing/2014/main" id="{02845FE6-3C1E-4019-9848-66587E29B511}"/>
              </a:ext>
            </a:extLst>
          </p:cNvPr>
          <p:cNvSpPr>
            <a:spLocks noGrp="1"/>
          </p:cNvSpPr>
          <p:nvPr>
            <p:ph idx="1"/>
          </p:nvPr>
        </p:nvSpPr>
        <p:spPr>
          <a:xfrm>
            <a:off x="4965431" y="2438400"/>
            <a:ext cx="6586489" cy="3785419"/>
          </a:xfrm>
        </p:spPr>
        <p:txBody>
          <a:bodyPr>
            <a:normAutofit/>
          </a:bodyPr>
          <a:lstStyle/>
          <a:p>
            <a:r>
              <a:rPr lang="es-ES" sz="1700" dirty="0"/>
              <a:t>La potestad disciplinaria de este Tribunal va dirigida a asegurarnos que los llamados a este ministerio ejemplifiquen con su conducta los valores y principios deontológicos acrisolados en los Cánones del Código de Etica I Profesional. Y es que el abogado al asumir su oficio se compromete a seguir las pautas de comportamiento que garantizan el fiel cumplimiento de la función social que conlleva el ejercicio de la profesión legal. El propósito de la función disciplinaria de este Tribunal no es entonces castigar al abogado, sino por el contrario, proteger a la comunidad y a la propia profesión. Véase, entre otros, In re IAbela, 14 DPR 748, 749 (1908); In re Tormes, 30 DPR 267 (l922); In re Liceaga, 82 DPR 252, 253 (1961); In re ISepú1veda, Casiano, 155 DPR 193, 207 (2001), In re López IGonzález, 171 DPR 567 (2007) . Véase, además, Angela Aparisi iralles, Ética y deontología para juristas, EUNSA, 2016, ICap. 3.</a:t>
            </a:r>
            <a:endParaRPr lang="en-VI" sz="1700" dirty="0"/>
          </a:p>
        </p:txBody>
      </p:sp>
      <p:pic>
        <p:nvPicPr>
          <p:cNvPr id="5" name="Picture 4">
            <a:extLst>
              <a:ext uri="{FF2B5EF4-FFF2-40B4-BE49-F238E27FC236}">
                <a16:creationId xmlns:a16="http://schemas.microsoft.com/office/drawing/2014/main" id="{E747F2DF-F3EF-46DB-A3F5-8CB4714DB4F4}"/>
              </a:ext>
            </a:extLst>
          </p:cNvPr>
          <p:cNvPicPr>
            <a:picLocks noChangeAspect="1"/>
          </p:cNvPicPr>
          <p:nvPr/>
        </p:nvPicPr>
        <p:blipFill rotWithShape="1">
          <a:blip r:embed="rId2"/>
          <a:srcRect l="26266" r="28615" b="-1"/>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4601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52876A1-2958-44A9-9C68-2C9303C43D52}"/>
              </a:ext>
            </a:extLst>
          </p:cNvPr>
          <p:cNvSpPr>
            <a:spLocks noGrp="1"/>
          </p:cNvSpPr>
          <p:nvPr>
            <p:ph type="title"/>
          </p:nvPr>
        </p:nvSpPr>
        <p:spPr>
          <a:xfrm>
            <a:off x="643467" y="321734"/>
            <a:ext cx="10905066" cy="1135737"/>
          </a:xfrm>
        </p:spPr>
        <p:txBody>
          <a:bodyPr>
            <a:normAutofit/>
          </a:bodyPr>
          <a:lstStyle/>
          <a:p>
            <a:r>
              <a:rPr lang="en-US" sz="3600" dirty="0"/>
              <a:t>Pactar por contrato honorarios – razonabilidad – [In re Rodríguez Mecado, 2005 TSPR 144]</a:t>
            </a:r>
            <a:endParaRPr lang="en-VI" sz="3600" dirty="0"/>
          </a:p>
        </p:txBody>
      </p:sp>
      <p:sp>
        <p:nvSpPr>
          <p:cNvPr id="3" name="Content Placeholder 2">
            <a:extLst>
              <a:ext uri="{FF2B5EF4-FFF2-40B4-BE49-F238E27FC236}">
                <a16:creationId xmlns:a16="http://schemas.microsoft.com/office/drawing/2014/main" id="{66DCD17A-278E-461D-817C-EE6B75DEDBEF}"/>
              </a:ext>
            </a:extLst>
          </p:cNvPr>
          <p:cNvSpPr>
            <a:spLocks noGrp="1"/>
          </p:cNvSpPr>
          <p:nvPr>
            <p:ph idx="1"/>
          </p:nvPr>
        </p:nvSpPr>
        <p:spPr>
          <a:xfrm>
            <a:off x="643467" y="1782981"/>
            <a:ext cx="10905066" cy="4393982"/>
          </a:xfrm>
        </p:spPr>
        <p:txBody>
          <a:bodyPr>
            <a:normAutofit/>
          </a:bodyPr>
          <a:lstStyle/>
          <a:p>
            <a:r>
              <a:rPr lang="es-ES" sz="2000" dirty="0"/>
              <a:t>De otro lado, el abogado tiene derecho a recibir una compensación razonable por los servicios que rinde a sus clientes. Pérez v. Col. Cirujanos Dentistas, ante; Rodríguez v. Ward, 74 D.P.R. 880 (1953). Conforme a ello, cabe señalar que en ausencia de un pacto expreso sobre la cuantía que debe ser cobrada por los servicios CP-2002-7 14 profesionales, aplica el Artículo 1473 del Código Civil, 31 L.P.R.A. sec. 4118, el cual establece, en lo pertinente:</a:t>
            </a:r>
          </a:p>
          <a:p>
            <a:pPr marL="0" indent="0">
              <a:buNone/>
            </a:pPr>
            <a:r>
              <a:rPr lang="es-ES" sz="2000" dirty="0"/>
              <a:t>	... En cuanto a los servicios profesionales, se estará, para la remuneración 	de los mismos, a lo convenido entre las partes; cuando no hubiere convenio 	y 	surgieren diferencias, la parte con derecho a la remuneración podrá reclamar y 	obtener en juicio de la otra parte, ... el importe razonable de dichos servicios. </a:t>
            </a:r>
          </a:p>
          <a:p>
            <a:pPr marL="0" indent="0">
              <a:buNone/>
            </a:pPr>
            <a:r>
              <a:rPr lang="es-ES" sz="2000" dirty="0"/>
              <a:t>  Conforme a la referida disposición estatutaria, en nuestro ordenamiento se reconoce la máxima legal quantum meruit que significa: “[t]anto como se merece”; es el derecho a reclamar el valor razonable de los servicios prestados. I. Rivera García, Diccionarios de Términos Jurídicos, 2da ed. rev. New Hamphire, Ed. Equity Publishing Corp., pág. 425; Rodríguez v. Ward, 74 D.P.R. 880 (1953); Zequeira v. C.R.U.V., 83 D.P.R. 878 (1961). </a:t>
            </a:r>
            <a:endParaRPr lang="en-VI"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927133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CABAE-D597-4CD1-A0D9-B6D7ABEF2E7B}"/>
              </a:ext>
            </a:extLst>
          </p:cNvPr>
          <p:cNvSpPr>
            <a:spLocks noGrp="1"/>
          </p:cNvSpPr>
          <p:nvPr>
            <p:ph type="title"/>
          </p:nvPr>
        </p:nvSpPr>
        <p:spPr>
          <a:xfrm>
            <a:off x="4965430" y="629268"/>
            <a:ext cx="6586491" cy="1286160"/>
          </a:xfrm>
        </p:spPr>
        <p:txBody>
          <a:bodyPr anchor="b">
            <a:normAutofit/>
          </a:bodyPr>
          <a:lstStyle/>
          <a:p>
            <a:r>
              <a:rPr lang="en-US" sz="4100" dirty="0"/>
              <a:t>Honorarios excesivos [Cont. In re Rodríguiez Mercado]</a:t>
            </a:r>
            <a:endParaRPr lang="en-VI" sz="4100" dirty="0"/>
          </a:p>
        </p:txBody>
      </p:sp>
      <p:sp>
        <p:nvSpPr>
          <p:cNvPr id="3" name="Content Placeholder 2">
            <a:extLst>
              <a:ext uri="{FF2B5EF4-FFF2-40B4-BE49-F238E27FC236}">
                <a16:creationId xmlns:a16="http://schemas.microsoft.com/office/drawing/2014/main" id="{43B6A2BD-AB7A-49CF-BE0F-F6A97E3F621A}"/>
              </a:ext>
            </a:extLst>
          </p:cNvPr>
          <p:cNvSpPr>
            <a:spLocks noGrp="1"/>
          </p:cNvSpPr>
          <p:nvPr>
            <p:ph idx="1"/>
          </p:nvPr>
        </p:nvSpPr>
        <p:spPr>
          <a:xfrm>
            <a:off x="4965431" y="2438400"/>
            <a:ext cx="6586489" cy="3785419"/>
          </a:xfrm>
        </p:spPr>
        <p:txBody>
          <a:bodyPr>
            <a:normAutofit/>
          </a:bodyPr>
          <a:lstStyle/>
          <a:p>
            <a:r>
              <a:rPr lang="es-ES" sz="2000" dirty="0"/>
              <a:t>Resolvemos, además, que los honorarios cobrados por la licenciada Rodríguez Mercado son excesivos. La querellada no ha sometido documento alguno que sostenga la razonabilidad de dichos honorarios; tememos, además, que ésta no completó su trabajo ya que nunca hizo las gestiones para traspasar los bienes inmuebles a nombre del menor.</a:t>
            </a:r>
            <a:endParaRPr lang="en-VI" sz="2000" dirty="0"/>
          </a:p>
        </p:txBody>
      </p:sp>
      <p:pic>
        <p:nvPicPr>
          <p:cNvPr id="5" name="Picture 4">
            <a:extLst>
              <a:ext uri="{FF2B5EF4-FFF2-40B4-BE49-F238E27FC236}">
                <a16:creationId xmlns:a16="http://schemas.microsoft.com/office/drawing/2014/main" id="{888F4160-954D-43C8-8A7F-668105115619}"/>
              </a:ext>
            </a:extLst>
          </p:cNvPr>
          <p:cNvPicPr>
            <a:picLocks noChangeAspect="1"/>
          </p:cNvPicPr>
          <p:nvPr/>
        </p:nvPicPr>
        <p:blipFill rotWithShape="1">
          <a:blip r:embed="rId2"/>
          <a:srcRect l="28181" r="26700" b="-1"/>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E8E97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625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a:extLst>
              <a:ext uri="{FF2B5EF4-FFF2-40B4-BE49-F238E27FC236}">
                <a16:creationId xmlns:a16="http://schemas.microsoft.com/office/drawing/2014/main" id="{A66184AD-CE01-473E-B435-F1982A6CBC4C}"/>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¿Qué hacer o no hacer?</a:t>
            </a:r>
            <a:endParaRPr lang="en-VI" sz="4000" dirty="0">
              <a:solidFill>
                <a:srgbClr val="FFFFFF"/>
              </a:solidFill>
            </a:endParaRPr>
          </a:p>
        </p:txBody>
      </p:sp>
      <p:sp>
        <p:nvSpPr>
          <p:cNvPr id="3" name="Content Placeholder 2">
            <a:extLst>
              <a:ext uri="{FF2B5EF4-FFF2-40B4-BE49-F238E27FC236}">
                <a16:creationId xmlns:a16="http://schemas.microsoft.com/office/drawing/2014/main" id="{435A433C-CE55-4CE6-9B13-9A23795B5D69}"/>
              </a:ext>
            </a:extLst>
          </p:cNvPr>
          <p:cNvSpPr>
            <a:spLocks noGrp="1"/>
          </p:cNvSpPr>
          <p:nvPr>
            <p:ph idx="1"/>
          </p:nvPr>
        </p:nvSpPr>
        <p:spPr>
          <a:xfrm>
            <a:off x="1367624" y="2490436"/>
            <a:ext cx="9708995" cy="3567173"/>
          </a:xfrm>
        </p:spPr>
        <p:txBody>
          <a:bodyPr anchor="ctr">
            <a:normAutofit/>
          </a:bodyPr>
          <a:lstStyle/>
          <a:p>
            <a:r>
              <a:rPr lang="en-US" sz="2400" dirty="0"/>
              <a:t>No conversar, explicar y aclarar a su cliente, los terminos monetarios del contrato.</a:t>
            </a:r>
          </a:p>
          <a:p>
            <a:r>
              <a:rPr lang="en-US" sz="2400" dirty="0"/>
              <a:t>Pese a todo, y en el concepto de acceso a la justicia, facturación por encima de $150.00 la hora, comienza a ser sospechosa en Puerto Rico.</a:t>
            </a:r>
          </a:p>
          <a:p>
            <a:r>
              <a:rPr lang="en-US" sz="2400" dirty="0"/>
              <a:t>Casos que no sean de daños, donde se imponent relaciones porcentuales de cobro, están todas en entredicho (Blanco, Ibid. y Pellot, Ibid.).</a:t>
            </a:r>
          </a:p>
          <a:p>
            <a:r>
              <a:rPr lang="en-US" sz="2400" dirty="0"/>
              <a:t>No ser transparente e informativo en los servicios prestados.  Informar, informar e informar.  Sobre todo, documentar el ejercicio de información. </a:t>
            </a:r>
          </a:p>
          <a:p>
            <a:endParaRPr lang="en-VI" sz="2400" dirty="0"/>
          </a:p>
        </p:txBody>
      </p:sp>
    </p:spTree>
    <p:extLst>
      <p:ext uri="{BB962C8B-B14F-4D97-AF65-F5344CB8AC3E}">
        <p14:creationId xmlns:p14="http://schemas.microsoft.com/office/powerpoint/2010/main" val="4165063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CF891-BD0E-4427-98F1-CB0A42A79878}"/>
              </a:ext>
            </a:extLst>
          </p:cNvPr>
          <p:cNvSpPr>
            <a:spLocks noGrp="1"/>
          </p:cNvSpPr>
          <p:nvPr>
            <p:ph type="title"/>
          </p:nvPr>
        </p:nvSpPr>
        <p:spPr/>
        <p:txBody>
          <a:bodyPr/>
          <a:lstStyle/>
          <a:p>
            <a:r>
              <a:rPr lang="en-US" dirty="0"/>
              <a:t>Conclusión y Cierre </a:t>
            </a:r>
            <a:endParaRPr lang="en-VI" dirty="0"/>
          </a:p>
        </p:txBody>
      </p:sp>
      <p:sp>
        <p:nvSpPr>
          <p:cNvPr id="3" name="Content Placeholder 2">
            <a:extLst>
              <a:ext uri="{FF2B5EF4-FFF2-40B4-BE49-F238E27FC236}">
                <a16:creationId xmlns:a16="http://schemas.microsoft.com/office/drawing/2014/main" id="{6118A0B5-7CC6-4CDA-8EE5-5746AEEBDC0B}"/>
              </a:ext>
            </a:extLst>
          </p:cNvPr>
          <p:cNvSpPr>
            <a:spLocks noGrp="1"/>
          </p:cNvSpPr>
          <p:nvPr>
            <p:ph idx="1"/>
          </p:nvPr>
        </p:nvSpPr>
        <p:spPr/>
        <p:txBody>
          <a:bodyPr/>
          <a:lstStyle/>
          <a:p>
            <a:r>
              <a:rPr lang="en-US" dirty="0"/>
              <a:t>¿Preguntas?</a:t>
            </a:r>
          </a:p>
          <a:p>
            <a:endParaRPr lang="en-US" dirty="0"/>
          </a:p>
          <a:p>
            <a:r>
              <a:rPr lang="en-US" dirty="0"/>
              <a:t>¡Gracias!</a:t>
            </a:r>
            <a:endParaRPr lang="en-VI" dirty="0"/>
          </a:p>
        </p:txBody>
      </p:sp>
    </p:spTree>
    <p:extLst>
      <p:ext uri="{BB962C8B-B14F-4D97-AF65-F5344CB8AC3E}">
        <p14:creationId xmlns:p14="http://schemas.microsoft.com/office/powerpoint/2010/main" val="1098729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3BB95-7714-4FBC-BBE2-4DD00E667BB3}"/>
              </a:ext>
            </a:extLst>
          </p:cNvPr>
          <p:cNvSpPr>
            <a:spLocks noGrp="1"/>
          </p:cNvSpPr>
          <p:nvPr>
            <p:ph type="title"/>
          </p:nvPr>
        </p:nvSpPr>
        <p:spPr>
          <a:xfrm>
            <a:off x="519545" y="621792"/>
            <a:ext cx="5181503" cy="5504688"/>
          </a:xfrm>
        </p:spPr>
        <p:txBody>
          <a:bodyPr>
            <a:normAutofit/>
          </a:bodyPr>
          <a:lstStyle/>
          <a:p>
            <a:r>
              <a:rPr lang="en-US" sz="4800" dirty="0"/>
              <a:t>Preguntas fundacionales:</a:t>
            </a:r>
            <a:endParaRPr lang="en-VI" sz="4800" dirty="0"/>
          </a:p>
        </p:txBody>
      </p:sp>
      <p:sp>
        <p:nvSpPr>
          <p:cNvPr id="6" name="Rectangle 8">
            <a:extLst>
              <a:ext uri="{FF2B5EF4-FFF2-40B4-BE49-F238E27FC236}">
                <a16:creationId xmlns:a16="http://schemas.microsoft.com/office/drawing/2014/main" id="{2F56F8EA-3356-4455-9899-320874F6E4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C64FD633-F171-4309-8CA5-ACB35D01D60B}"/>
              </a:ext>
            </a:extLst>
          </p:cNvPr>
          <p:cNvGraphicFramePr>
            <a:graphicFrameLocks noGrp="1"/>
          </p:cNvGraphicFramePr>
          <p:nvPr>
            <p:ph idx="1"/>
            <p:extLst>
              <p:ext uri="{D42A27DB-BD31-4B8C-83A1-F6EECF244321}">
                <p14:modId xmlns:p14="http://schemas.microsoft.com/office/powerpoint/2010/main" val="462057686"/>
              </p:ext>
            </p:extLst>
          </p:nvPr>
        </p:nvGraphicFramePr>
        <p:xfrm>
          <a:off x="6099048" y="621792"/>
          <a:ext cx="525780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2610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a:extLst>
              <a:ext uri="{FF2B5EF4-FFF2-40B4-BE49-F238E27FC236}">
                <a16:creationId xmlns:a16="http://schemas.microsoft.com/office/drawing/2014/main" id="{D2D5D6FE-FDB0-4046-A7BE-57F53E4CA8F3}"/>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Que elementos debo tomar en consideración para tener relaciones contractuales saludables</a:t>
            </a:r>
            <a:endParaRPr lang="en-VI" sz="4000" dirty="0">
              <a:solidFill>
                <a:srgbClr val="FFFFFF"/>
              </a:solidFill>
            </a:endParaRPr>
          </a:p>
        </p:txBody>
      </p:sp>
      <p:sp>
        <p:nvSpPr>
          <p:cNvPr id="3" name="Content Placeholder 2">
            <a:extLst>
              <a:ext uri="{FF2B5EF4-FFF2-40B4-BE49-F238E27FC236}">
                <a16:creationId xmlns:a16="http://schemas.microsoft.com/office/drawing/2014/main" id="{D7023278-AD74-43D4-A873-B3182276DFA0}"/>
              </a:ext>
            </a:extLst>
          </p:cNvPr>
          <p:cNvSpPr>
            <a:spLocks noGrp="1"/>
          </p:cNvSpPr>
          <p:nvPr>
            <p:ph idx="1"/>
          </p:nvPr>
        </p:nvSpPr>
        <p:spPr>
          <a:xfrm>
            <a:off x="1367624" y="2490436"/>
            <a:ext cx="9708995" cy="3567173"/>
          </a:xfrm>
        </p:spPr>
        <p:txBody>
          <a:bodyPr anchor="ctr">
            <a:normAutofit/>
          </a:bodyPr>
          <a:lstStyle/>
          <a:p>
            <a:r>
              <a:rPr lang="en-US" sz="1900" dirty="0"/>
              <a:t>Trabajar un contrato de servicios profesionales de forma completa.</a:t>
            </a:r>
          </a:p>
          <a:p>
            <a:r>
              <a:rPr lang="en-US" sz="1900" dirty="0"/>
              <a:t>Cumplir con las obligaciones contractuales que se definieron en el contrato.</a:t>
            </a:r>
          </a:p>
          <a:p>
            <a:r>
              <a:rPr lang="en-US" sz="1900" dirty="0"/>
              <a:t>Tener clausulas contractuales para modificar o enmendar el contrato.</a:t>
            </a:r>
          </a:p>
          <a:p>
            <a:r>
              <a:rPr lang="en-US" sz="1900" dirty="0"/>
              <a:t>No modificar verbalmente el contrato.</a:t>
            </a:r>
          </a:p>
          <a:p>
            <a:r>
              <a:rPr lang="en-US" sz="1900" dirty="0"/>
              <a:t>Conocer el Código Civil</a:t>
            </a:r>
          </a:p>
          <a:p>
            <a:r>
              <a:rPr lang="en-US" sz="1900" dirty="0"/>
              <a:t>Conocer los Canones de Etica Profesional</a:t>
            </a:r>
          </a:p>
          <a:p>
            <a:r>
              <a:rPr lang="en-US" sz="1900" dirty="0"/>
              <a:t>Conocer la Jurisprudencia</a:t>
            </a:r>
          </a:p>
          <a:p>
            <a:r>
              <a:rPr lang="en-US" sz="1900" dirty="0"/>
              <a:t>Tomar cursos de etica profesional, relacionados a este tema de la contractación.</a:t>
            </a:r>
          </a:p>
          <a:p>
            <a:r>
              <a:rPr lang="en-US" sz="1900" dirty="0"/>
              <a:t>Consultar con el Colegio de Abogados y Abogadas de Puerto Rico sobre el tema.</a:t>
            </a:r>
          </a:p>
        </p:txBody>
      </p:sp>
    </p:spTree>
    <p:extLst>
      <p:ext uri="{BB962C8B-B14F-4D97-AF65-F5344CB8AC3E}">
        <p14:creationId xmlns:p14="http://schemas.microsoft.com/office/powerpoint/2010/main" val="2084128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0C1A4-4258-417F-87B0-D1FB46503D37}"/>
              </a:ext>
            </a:extLst>
          </p:cNvPr>
          <p:cNvSpPr>
            <a:spLocks noGrp="1"/>
          </p:cNvSpPr>
          <p:nvPr>
            <p:ph type="title"/>
          </p:nvPr>
        </p:nvSpPr>
        <p:spPr>
          <a:xfrm>
            <a:off x="519545" y="621792"/>
            <a:ext cx="5181503" cy="5504688"/>
          </a:xfrm>
        </p:spPr>
        <p:txBody>
          <a:bodyPr>
            <a:normAutofit/>
          </a:bodyPr>
          <a:lstStyle/>
          <a:p>
            <a:r>
              <a:rPr lang="en-US" sz="4800" dirty="0"/>
              <a:t>Pasos: Paso 1 - Entrevista</a:t>
            </a:r>
            <a:endParaRPr lang="en-VI" sz="4800" dirty="0"/>
          </a:p>
        </p:txBody>
      </p:sp>
      <p:sp>
        <p:nvSpPr>
          <p:cNvPr id="9" name="Rectangle 8">
            <a:extLst>
              <a:ext uri="{FF2B5EF4-FFF2-40B4-BE49-F238E27FC236}">
                <a16:creationId xmlns:a16="http://schemas.microsoft.com/office/drawing/2014/main" id="{2F56F8EA-3356-4455-9899-320874F6E4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71703C32-EEEB-4310-8473-049B1E9FCDE9}"/>
              </a:ext>
            </a:extLst>
          </p:cNvPr>
          <p:cNvGraphicFramePr>
            <a:graphicFrameLocks noGrp="1"/>
          </p:cNvGraphicFramePr>
          <p:nvPr>
            <p:ph idx="1"/>
            <p:extLst>
              <p:ext uri="{D42A27DB-BD31-4B8C-83A1-F6EECF244321}">
                <p14:modId xmlns:p14="http://schemas.microsoft.com/office/powerpoint/2010/main" val="1021323825"/>
              </p:ext>
            </p:extLst>
          </p:nvPr>
        </p:nvGraphicFramePr>
        <p:xfrm>
          <a:off x="6099048" y="621792"/>
          <a:ext cx="525780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5684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4D06E-8AA5-4D30-BC0E-EB879DEDEF94}"/>
              </a:ext>
            </a:extLst>
          </p:cNvPr>
          <p:cNvSpPr>
            <a:spLocks noGrp="1"/>
          </p:cNvSpPr>
          <p:nvPr>
            <p:ph type="title"/>
          </p:nvPr>
        </p:nvSpPr>
        <p:spPr>
          <a:xfrm>
            <a:off x="519545" y="621792"/>
            <a:ext cx="5181503" cy="5504688"/>
          </a:xfrm>
        </p:spPr>
        <p:txBody>
          <a:bodyPr>
            <a:normAutofit/>
          </a:bodyPr>
          <a:lstStyle/>
          <a:p>
            <a:r>
              <a:rPr lang="en-US" sz="4800" dirty="0"/>
              <a:t>Paso 2 – El contrato </a:t>
            </a:r>
            <a:endParaRPr lang="en-VI" sz="4800" dirty="0"/>
          </a:p>
        </p:txBody>
      </p:sp>
      <p:sp>
        <p:nvSpPr>
          <p:cNvPr id="18" name="Rectangle 8">
            <a:extLst>
              <a:ext uri="{FF2B5EF4-FFF2-40B4-BE49-F238E27FC236}">
                <a16:creationId xmlns:a16="http://schemas.microsoft.com/office/drawing/2014/main" id="{2F56F8EA-3356-4455-9899-320874F6E4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19" name="Content Placeholder 2">
            <a:extLst>
              <a:ext uri="{FF2B5EF4-FFF2-40B4-BE49-F238E27FC236}">
                <a16:creationId xmlns:a16="http://schemas.microsoft.com/office/drawing/2014/main" id="{78C2EF1B-DD62-403A-B990-3042D7C12C5D}"/>
              </a:ext>
            </a:extLst>
          </p:cNvPr>
          <p:cNvGraphicFramePr>
            <a:graphicFrameLocks noGrp="1"/>
          </p:cNvGraphicFramePr>
          <p:nvPr>
            <p:ph idx="1"/>
            <p:extLst>
              <p:ext uri="{D42A27DB-BD31-4B8C-83A1-F6EECF244321}">
                <p14:modId xmlns:p14="http://schemas.microsoft.com/office/powerpoint/2010/main" val="6333396"/>
              </p:ext>
            </p:extLst>
          </p:nvPr>
        </p:nvGraphicFramePr>
        <p:xfrm>
          <a:off x="6099048" y="621792"/>
          <a:ext cx="525780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6314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FFA144-9300-4F66-BB29-23D6DA21084F}"/>
              </a:ext>
            </a:extLst>
          </p:cNvPr>
          <p:cNvSpPr>
            <a:spLocks noGrp="1"/>
          </p:cNvSpPr>
          <p:nvPr>
            <p:ph type="title"/>
          </p:nvPr>
        </p:nvSpPr>
        <p:spPr>
          <a:xfrm>
            <a:off x="808638" y="386930"/>
            <a:ext cx="9236700" cy="1188950"/>
          </a:xfrm>
        </p:spPr>
        <p:txBody>
          <a:bodyPr anchor="b">
            <a:normAutofit/>
          </a:bodyPr>
          <a:lstStyle/>
          <a:p>
            <a:r>
              <a:rPr lang="en-US" sz="5400" dirty="0"/>
              <a:t>Modelo de contrato 1</a:t>
            </a:r>
            <a:endParaRPr lang="en-VI" sz="5400" dirty="0"/>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B00429E-C570-47FF-922F-CDEF3E5BD430}"/>
              </a:ext>
            </a:extLst>
          </p:cNvPr>
          <p:cNvSpPr>
            <a:spLocks noGrp="1"/>
          </p:cNvSpPr>
          <p:nvPr>
            <p:ph idx="1"/>
          </p:nvPr>
        </p:nvSpPr>
        <p:spPr>
          <a:xfrm>
            <a:off x="793660" y="2599509"/>
            <a:ext cx="10143668" cy="3435531"/>
          </a:xfrm>
        </p:spPr>
        <p:txBody>
          <a:bodyPr anchor="ctr">
            <a:normAutofit/>
          </a:bodyPr>
          <a:lstStyle/>
          <a:p>
            <a:pPr algn="ctr"/>
            <a:r>
              <a:rPr lang="es-PR" sz="1500" b="1" dirty="0">
                <a:effectLst/>
                <a:latin typeface="Verdana" panose="020B0604030504040204" pitchFamily="34" charset="0"/>
                <a:ea typeface="Batang" panose="02030600000101010101" pitchFamily="18" charset="-127"/>
              </a:rPr>
              <a:t>Servicios Legales: </a:t>
            </a:r>
            <a:br>
              <a:rPr lang="es-PR" sz="1500" b="1" dirty="0">
                <a:effectLst/>
                <a:latin typeface="Verdana" panose="020B0604030504040204" pitchFamily="34" charset="0"/>
                <a:ea typeface="Batang" panose="02030600000101010101" pitchFamily="18" charset="-127"/>
              </a:rPr>
            </a:br>
            <a:r>
              <a:rPr lang="es-PR" sz="1500" b="1" dirty="0">
                <a:effectLst/>
                <a:latin typeface="Verdana" panose="020B0604030504040204" pitchFamily="34" charset="0"/>
                <a:ea typeface="Batang" panose="02030600000101010101" pitchFamily="18" charset="-127"/>
              </a:rPr>
              <a:t>Desahucio e Incumplimiento de Contrato</a:t>
            </a:r>
            <a:br>
              <a:rPr lang="es-PR" sz="1500" b="1" dirty="0">
                <a:effectLst/>
                <a:latin typeface="Verdana" panose="020B0604030504040204" pitchFamily="34" charset="0"/>
                <a:ea typeface="Batang" panose="02030600000101010101" pitchFamily="18" charset="-127"/>
              </a:rPr>
            </a:br>
            <a:r>
              <a:rPr lang="es-PR" sz="1500" b="1" dirty="0">
                <a:effectLst/>
                <a:latin typeface="Verdana" panose="020B0604030504040204" pitchFamily="34" charset="0"/>
                <a:ea typeface="Batang" panose="02030600000101010101" pitchFamily="18" charset="-127"/>
              </a:rPr>
              <a:t>(TPI </a:t>
            </a:r>
            <a:r>
              <a:rPr lang="es-PR" sz="1500" b="1" dirty="0">
                <a:latin typeface="Verdana" panose="020B0604030504040204" pitchFamily="34" charset="0"/>
                <a:ea typeface="Batang" panose="02030600000101010101" pitchFamily="18" charset="-127"/>
              </a:rPr>
              <a:t>San Lorenzo</a:t>
            </a:r>
            <a:r>
              <a:rPr lang="es-PR" sz="1500" b="1" dirty="0">
                <a:effectLst/>
                <a:latin typeface="Verdana" panose="020B0604030504040204" pitchFamily="34" charset="0"/>
                <a:ea typeface="Batang" panose="02030600000101010101" pitchFamily="18" charset="-127"/>
              </a:rPr>
              <a:t>, Sala Superior en Caguas)  </a:t>
            </a:r>
            <a:endParaRPr lang="en-VI" sz="1500" dirty="0">
              <a:effectLst/>
              <a:latin typeface="Times New Roman" panose="02020603050405020304" pitchFamily="18" charset="0"/>
              <a:ea typeface="Times New Roman" panose="02020603050405020304" pitchFamily="18" charset="0"/>
            </a:endParaRPr>
          </a:p>
          <a:p>
            <a:r>
              <a:rPr lang="es-PR" sz="1500" b="1" dirty="0">
                <a:effectLst/>
                <a:latin typeface="Verdana" panose="020B0604030504040204" pitchFamily="34" charset="0"/>
                <a:ea typeface="Batang" panose="02030600000101010101" pitchFamily="18" charset="-127"/>
              </a:rPr>
              <a:t>Cláusulas Generales:</a:t>
            </a:r>
            <a:r>
              <a:rPr lang="es-PR" sz="1500" dirty="0">
                <a:effectLst/>
                <a:latin typeface="Verdana" panose="020B0604030504040204" pitchFamily="34" charset="0"/>
                <a:ea typeface="Batang" panose="02030600000101010101" pitchFamily="18" charset="-127"/>
              </a:rPr>
              <a:t> </a:t>
            </a:r>
            <a:endParaRPr lang="en-VI" sz="15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tabLst>
                <a:tab pos="228600" algn="l"/>
              </a:tabLst>
            </a:pPr>
            <a:r>
              <a:rPr lang="es-PR" sz="1500" dirty="0">
                <a:effectLst/>
                <a:latin typeface="Verdana" panose="020B0604030504040204" pitchFamily="34" charset="0"/>
                <a:ea typeface="Batang" panose="02030600000101010101" pitchFamily="18" charset="-127"/>
              </a:rPr>
              <a:t>Nina Estrella –Abogados, ofrecerá servicios legales por vía del Lcdo. Francis Daniel Nina Estrella (RUA 8363, Colegio de Abogados 9615, Mediador 0002) en Puerto Rico; este podrá solicitar ayuda a sus asistentes en su oficina, o sub-contratar servicios legales adicionales.</a:t>
            </a:r>
            <a:endParaRPr lang="en-US" sz="1500" dirty="0">
              <a:latin typeface="Times New Roman" panose="02020603050405020304" pitchFamily="18" charset="0"/>
              <a:ea typeface="Batang" panose="02030600000101010101" pitchFamily="18" charset="-127"/>
            </a:endParaRPr>
          </a:p>
          <a:p>
            <a:pPr marL="342900" lvl="0" indent="-342900">
              <a:buFont typeface="+mj-lt"/>
              <a:buAutoNum type="arabicPeriod"/>
              <a:tabLst>
                <a:tab pos="228600" algn="l"/>
              </a:tabLst>
            </a:pPr>
            <a:r>
              <a:rPr lang="es-PR" sz="1500" dirty="0">
                <a:effectLst/>
                <a:latin typeface="Verdana" panose="020B0604030504040204" pitchFamily="34" charset="0"/>
                <a:ea typeface="Batang" panose="02030600000101010101" pitchFamily="18" charset="-127"/>
              </a:rPr>
              <a:t>El presente se da para cumplir con los objetivos descritos anteriormente en negrilla, en particular representación legal tanto en el foro administrativo (de haber alguno o de ser necesario), judicial o por vía de la negociación.</a:t>
            </a:r>
            <a:endParaRPr lang="en-VI" sz="1500" dirty="0">
              <a:effectLst/>
              <a:latin typeface="Times New Roman" panose="02020603050405020304" pitchFamily="18" charset="0"/>
              <a:ea typeface="Times New Roman" panose="02020603050405020304" pitchFamily="18" charset="0"/>
            </a:endParaRPr>
          </a:p>
          <a:p>
            <a:endParaRPr lang="en-VI" sz="1500" dirty="0"/>
          </a:p>
        </p:txBody>
      </p:sp>
    </p:spTree>
    <p:extLst>
      <p:ext uri="{BB962C8B-B14F-4D97-AF65-F5344CB8AC3E}">
        <p14:creationId xmlns:p14="http://schemas.microsoft.com/office/powerpoint/2010/main" val="2654284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CD8A6-B026-46EE-96EF-5325CCC85999}"/>
              </a:ext>
            </a:extLst>
          </p:cNvPr>
          <p:cNvSpPr>
            <a:spLocks noGrp="1"/>
          </p:cNvSpPr>
          <p:nvPr>
            <p:ph type="title"/>
          </p:nvPr>
        </p:nvSpPr>
        <p:spPr>
          <a:xfrm>
            <a:off x="344623" y="320675"/>
            <a:ext cx="11407487" cy="1325563"/>
          </a:xfrm>
        </p:spPr>
        <p:txBody>
          <a:bodyPr>
            <a:normAutofit/>
          </a:bodyPr>
          <a:lstStyle/>
          <a:p>
            <a:r>
              <a:rPr lang="en-US" sz="5400" dirty="0"/>
              <a:t>Modelo de Contrato 2</a:t>
            </a:r>
            <a:endParaRPr lang="en-VI" sz="5400" dirty="0"/>
          </a:p>
        </p:txBody>
      </p:sp>
      <p:sp>
        <p:nvSpPr>
          <p:cNvPr id="9" name="Rectangle 8">
            <a:extLst>
              <a:ext uri="{FF2B5EF4-FFF2-40B4-BE49-F238E27FC236}">
                <a16:creationId xmlns:a16="http://schemas.microsoft.com/office/drawing/2014/main" id="{6D19922F-AD68-4E94-85E8-0AA44A1B1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032938" y="-6032938"/>
            <a:ext cx="126124" cy="12192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619E927D-2ACD-4849-BB33-62DE97383A7F}"/>
              </a:ext>
            </a:extLst>
          </p:cNvPr>
          <p:cNvGraphicFramePr>
            <a:graphicFrameLocks noGrp="1"/>
          </p:cNvGraphicFramePr>
          <p:nvPr>
            <p:ph idx="1"/>
            <p:extLst>
              <p:ext uri="{D42A27DB-BD31-4B8C-83A1-F6EECF244321}">
                <p14:modId xmlns:p14="http://schemas.microsoft.com/office/powerpoint/2010/main" val="4139864834"/>
              </p:ext>
            </p:extLst>
          </p:nvPr>
        </p:nvGraphicFramePr>
        <p:xfrm>
          <a:off x="344624" y="1825625"/>
          <a:ext cx="11407487"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1355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108B8-AD94-48AC-BA3B-448BAAF6E476}"/>
              </a:ext>
            </a:extLst>
          </p:cNvPr>
          <p:cNvSpPr>
            <a:spLocks noGrp="1"/>
          </p:cNvSpPr>
          <p:nvPr>
            <p:ph type="title"/>
          </p:nvPr>
        </p:nvSpPr>
        <p:spPr>
          <a:xfrm>
            <a:off x="4965430" y="629268"/>
            <a:ext cx="6586491" cy="1286160"/>
          </a:xfrm>
        </p:spPr>
        <p:txBody>
          <a:bodyPr anchor="b">
            <a:normAutofit/>
          </a:bodyPr>
          <a:lstStyle/>
          <a:p>
            <a:r>
              <a:rPr lang="en-US" dirty="0"/>
              <a:t>Paso 3 – Reparar el conflicto </a:t>
            </a:r>
            <a:endParaRPr lang="en-VI" dirty="0"/>
          </a:p>
        </p:txBody>
      </p:sp>
      <p:sp>
        <p:nvSpPr>
          <p:cNvPr id="3" name="Content Placeholder 2">
            <a:extLst>
              <a:ext uri="{FF2B5EF4-FFF2-40B4-BE49-F238E27FC236}">
                <a16:creationId xmlns:a16="http://schemas.microsoft.com/office/drawing/2014/main" id="{C4B87208-7CE9-4355-B873-DDA803A21B2F}"/>
              </a:ext>
            </a:extLst>
          </p:cNvPr>
          <p:cNvSpPr>
            <a:spLocks noGrp="1"/>
          </p:cNvSpPr>
          <p:nvPr>
            <p:ph idx="1"/>
          </p:nvPr>
        </p:nvSpPr>
        <p:spPr>
          <a:xfrm>
            <a:off x="4965431" y="2438400"/>
            <a:ext cx="6586489" cy="3785419"/>
          </a:xfrm>
        </p:spPr>
        <p:txBody>
          <a:bodyPr>
            <a:normAutofit/>
          </a:bodyPr>
          <a:lstStyle/>
          <a:p>
            <a:r>
              <a:rPr lang="en-US" sz="1700" dirty="0"/>
              <a:t>Los conflictos contractuales que surgen, en su mayoría se dan por cobro de dinero y no cumplimiento de la prestación acordada.</a:t>
            </a:r>
          </a:p>
          <a:p>
            <a:r>
              <a:rPr lang="en-US" sz="1700" dirty="0"/>
              <a:t>El conflicto escala, porque la representación legal no responde y explica con claridad los problemas o evade la resolución.</a:t>
            </a:r>
          </a:p>
          <a:p>
            <a:r>
              <a:rPr lang="en-US" sz="1700" dirty="0"/>
              <a:t>El conflicto se expande cuando se deja de actuar conforme a contrato.  Es decir, surgen los incumplimientos contractuales. </a:t>
            </a:r>
          </a:p>
          <a:p>
            <a:r>
              <a:rPr lang="en-US" sz="1700" dirty="0"/>
              <a:t>Se rompe la comunicación, y la falta de diligencia en la representación legal hacia la parte, reina, se impone.</a:t>
            </a:r>
          </a:p>
          <a:p>
            <a:r>
              <a:rPr lang="en-US" sz="1700" dirty="0"/>
              <a:t>La parte (el llamado cliente) desconoce sus derechos, pero el asesoramiento primario de cualquier otra representación legal, basado en los Canones, es aconsejar que la parte tiene un derecho a acudir al Tribunal Supremo.</a:t>
            </a:r>
          </a:p>
          <a:p>
            <a:endParaRPr lang="en-US" sz="1700" dirty="0"/>
          </a:p>
          <a:p>
            <a:endParaRPr lang="en-US" sz="1700" dirty="0"/>
          </a:p>
          <a:p>
            <a:endParaRPr lang="en-VI" sz="1700" dirty="0"/>
          </a:p>
        </p:txBody>
      </p:sp>
      <p:pic>
        <p:nvPicPr>
          <p:cNvPr id="5" name="Picture 4">
            <a:extLst>
              <a:ext uri="{FF2B5EF4-FFF2-40B4-BE49-F238E27FC236}">
                <a16:creationId xmlns:a16="http://schemas.microsoft.com/office/drawing/2014/main" id="{9ECCE52C-758A-4F22-8921-FF9AA31A9C84}"/>
              </a:ext>
            </a:extLst>
          </p:cNvPr>
          <p:cNvPicPr>
            <a:picLocks noChangeAspect="1"/>
          </p:cNvPicPr>
          <p:nvPr/>
        </p:nvPicPr>
        <p:blipFill rotWithShape="1">
          <a:blip r:embed="rId2"/>
          <a:srcRect l="26266" r="28615" b="-1"/>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2113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TotalTime>
  <Words>3927</Words>
  <Application>Microsoft Macintosh PowerPoint</Application>
  <PresentationFormat>Panorámica</PresentationFormat>
  <Paragraphs>126</Paragraphs>
  <Slides>26</Slides>
  <Notes>0</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26</vt:i4>
      </vt:variant>
    </vt:vector>
  </HeadingPairs>
  <TitlesOfParts>
    <vt:vector size="32" baseType="lpstr">
      <vt:lpstr>Arial</vt:lpstr>
      <vt:lpstr>Calibri</vt:lpstr>
      <vt:lpstr>Calibri Light</vt:lpstr>
      <vt:lpstr>Times New Roman</vt:lpstr>
      <vt:lpstr>Verdana</vt:lpstr>
      <vt:lpstr>Office Theme</vt:lpstr>
      <vt:lpstr>Consideraciones Éticas en los Contratos de Representación Legal</vt:lpstr>
      <vt:lpstr>Objetivos del Curso</vt:lpstr>
      <vt:lpstr>Preguntas fundacionales:</vt:lpstr>
      <vt:lpstr>Que elementos debo tomar en consideración para tener relaciones contractuales saludables</vt:lpstr>
      <vt:lpstr>Pasos: Paso 1 - Entrevista</vt:lpstr>
      <vt:lpstr>Paso 2 – El contrato </vt:lpstr>
      <vt:lpstr>Modelo de contrato 1</vt:lpstr>
      <vt:lpstr>Modelo de Contrato 2</vt:lpstr>
      <vt:lpstr>Paso 3 – Reparar el conflicto </vt:lpstr>
      <vt:lpstr>Paso 4 -  La queja, por los servicios profesionales [insatisfactorios]</vt:lpstr>
      <vt:lpstr>Consideraciones Eticas (el Código de 1970)</vt:lpstr>
      <vt:lpstr>Canon 18</vt:lpstr>
      <vt:lpstr>Canon 24</vt:lpstr>
      <vt:lpstr>Canon 24 (cont.)</vt:lpstr>
      <vt:lpstr>Canon 25</vt:lpstr>
      <vt:lpstr>El Código Civil </vt:lpstr>
      <vt:lpstr>Las Obligaciones terminan:</vt:lpstr>
      <vt:lpstr>Las Obligaciones contractuales terminan:</vt:lpstr>
      <vt:lpstr>La jurisprudencia sobre contratos dice:</vt:lpstr>
      <vt:lpstr>Contratos de representación legal [Blanco Matos v. Colón Mulero, 2018 TSPR 102]</vt:lpstr>
      <vt:lpstr>En cuanto a facturación (contingente)[Blanco Matos]</vt:lpstr>
      <vt:lpstr>El rol de la fiscalización del Tribunal Supremo [In re Pellot, 2020 TSPR 029)</vt:lpstr>
      <vt:lpstr>Pactar por contrato honorarios – razonabilidad – [In re Rodríguez Mecado, 2005 TSPR 144]</vt:lpstr>
      <vt:lpstr>Honorarios excesivos [Cont. In re Rodríguiez Mercado]</vt:lpstr>
      <vt:lpstr>¿Qué hacer o no hacer?</vt:lpstr>
      <vt:lpstr>Conclusión y Cierre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Consideraciones Eticas en los Contratos de Representación Legal</dc:title>
  <dc:creator>Francis Daniel Nina</dc:creator>
  <cp:lastModifiedBy>Victor Perez</cp:lastModifiedBy>
  <cp:revision>8</cp:revision>
  <dcterms:created xsi:type="dcterms:W3CDTF">2020-09-01T10:42:47Z</dcterms:created>
  <dcterms:modified xsi:type="dcterms:W3CDTF">2020-10-09T14:54:10Z</dcterms:modified>
</cp:coreProperties>
</file>