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theme/themeOverride1.xml" ContentType="application/vnd.openxmlformats-officedocument.themeOverr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0"/>
  </p:notesMasterIdLst>
  <p:sldIdLst>
    <p:sldId id="256" r:id="rId2"/>
    <p:sldId id="257" r:id="rId3"/>
    <p:sldId id="258" r:id="rId4"/>
    <p:sldId id="291" r:id="rId5"/>
    <p:sldId id="259" r:id="rId6"/>
    <p:sldId id="260" r:id="rId7"/>
    <p:sldId id="290" r:id="rId8"/>
    <p:sldId id="306" r:id="rId9"/>
    <p:sldId id="263" r:id="rId10"/>
    <p:sldId id="264" r:id="rId11"/>
    <p:sldId id="268" r:id="rId12"/>
    <p:sldId id="265" r:id="rId13"/>
    <p:sldId id="266" r:id="rId14"/>
    <p:sldId id="267" r:id="rId15"/>
    <p:sldId id="280" r:id="rId16"/>
    <p:sldId id="281" r:id="rId17"/>
    <p:sldId id="289" r:id="rId18"/>
    <p:sldId id="284" r:id="rId19"/>
    <p:sldId id="282" r:id="rId20"/>
    <p:sldId id="283" r:id="rId21"/>
    <p:sldId id="275" r:id="rId22"/>
    <p:sldId id="285" r:id="rId23"/>
    <p:sldId id="277" r:id="rId24"/>
    <p:sldId id="307" r:id="rId25"/>
    <p:sldId id="278" r:id="rId26"/>
    <p:sldId id="276" r:id="rId27"/>
    <p:sldId id="293" r:id="rId28"/>
    <p:sldId id="294" r:id="rId29"/>
    <p:sldId id="295" r:id="rId30"/>
    <p:sldId id="296" r:id="rId31"/>
    <p:sldId id="297" r:id="rId32"/>
    <p:sldId id="308" r:id="rId33"/>
    <p:sldId id="298" r:id="rId34"/>
    <p:sldId id="299" r:id="rId35"/>
    <p:sldId id="300" r:id="rId36"/>
    <p:sldId id="301" r:id="rId37"/>
    <p:sldId id="302" r:id="rId38"/>
    <p:sldId id="303" r:id="rId39"/>
    <p:sldId id="304" r:id="rId40"/>
    <p:sldId id="309" r:id="rId41"/>
    <p:sldId id="269" r:id="rId42"/>
    <p:sldId id="287" r:id="rId43"/>
    <p:sldId id="261" r:id="rId44"/>
    <p:sldId id="262" r:id="rId45"/>
    <p:sldId id="271" r:id="rId46"/>
    <p:sldId id="272" r:id="rId47"/>
    <p:sldId id="288" r:id="rId48"/>
    <p:sldId id="273" r:id="rId49"/>
  </p:sldIdLst>
  <p:sldSz cx="12192000" cy="6858000"/>
  <p:notesSz cx="6950075" cy="9236075"/>
  <p:defaultTextStyle>
    <a:defPPr>
      <a:defRPr lang="es-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981" autoAdjust="0"/>
    <p:restoredTop sz="94660"/>
  </p:normalViewPr>
  <p:slideViewPr>
    <p:cSldViewPr snapToGrid="0" showGuides="1">
      <p:cViewPr varScale="1">
        <p:scale>
          <a:sx n="86" d="100"/>
          <a:sy n="86" d="100"/>
        </p:scale>
        <p:origin x="90" y="672"/>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3011699" cy="463408"/>
          </a:xfrm>
          <a:prstGeom prst="rect">
            <a:avLst/>
          </a:prstGeom>
        </p:spPr>
        <p:txBody>
          <a:bodyPr vert="horz" lIns="92492" tIns="46246" rIns="92492" bIns="46246" rtlCol="0"/>
          <a:lstStyle>
            <a:lvl1pPr algn="l">
              <a:defRPr sz="1200"/>
            </a:lvl1pPr>
          </a:lstStyle>
          <a:p>
            <a:endParaRPr lang="es-PR"/>
          </a:p>
        </p:txBody>
      </p:sp>
      <p:sp>
        <p:nvSpPr>
          <p:cNvPr id="3" name="Marcador de fecha 2"/>
          <p:cNvSpPr>
            <a:spLocks noGrp="1"/>
          </p:cNvSpPr>
          <p:nvPr>
            <p:ph type="dt" idx="1"/>
          </p:nvPr>
        </p:nvSpPr>
        <p:spPr>
          <a:xfrm>
            <a:off x="3936768" y="0"/>
            <a:ext cx="3011699" cy="463408"/>
          </a:xfrm>
          <a:prstGeom prst="rect">
            <a:avLst/>
          </a:prstGeom>
        </p:spPr>
        <p:txBody>
          <a:bodyPr vert="horz" lIns="92492" tIns="46246" rIns="92492" bIns="46246" rtlCol="0"/>
          <a:lstStyle>
            <a:lvl1pPr algn="r">
              <a:defRPr sz="1200"/>
            </a:lvl1pPr>
          </a:lstStyle>
          <a:p>
            <a:fld id="{4D80FD85-BD78-456E-B80B-75FE37E98217}" type="datetimeFigureOut">
              <a:rPr lang="es-PR" smtClean="0"/>
              <a:t>06/09/2022</a:t>
            </a:fld>
            <a:endParaRPr lang="es-PR"/>
          </a:p>
        </p:txBody>
      </p:sp>
      <p:sp>
        <p:nvSpPr>
          <p:cNvPr id="4" name="Marcador de imagen de diapositiva 3"/>
          <p:cNvSpPr>
            <a:spLocks noGrp="1" noRot="1" noChangeAspect="1"/>
          </p:cNvSpPr>
          <p:nvPr>
            <p:ph type="sldImg" idx="2"/>
          </p:nvPr>
        </p:nvSpPr>
        <p:spPr>
          <a:xfrm>
            <a:off x="703263" y="1154113"/>
            <a:ext cx="5543550" cy="3117850"/>
          </a:xfrm>
          <a:prstGeom prst="rect">
            <a:avLst/>
          </a:prstGeom>
          <a:noFill/>
          <a:ln w="12700">
            <a:solidFill>
              <a:prstClr val="black"/>
            </a:solidFill>
          </a:ln>
        </p:spPr>
        <p:txBody>
          <a:bodyPr vert="horz" lIns="92492" tIns="46246" rIns="92492" bIns="46246" rtlCol="0" anchor="ctr"/>
          <a:lstStyle/>
          <a:p>
            <a:endParaRPr lang="es-PR"/>
          </a:p>
        </p:txBody>
      </p:sp>
      <p:sp>
        <p:nvSpPr>
          <p:cNvPr id="5" name="Marcador de notas 4"/>
          <p:cNvSpPr>
            <a:spLocks noGrp="1"/>
          </p:cNvSpPr>
          <p:nvPr>
            <p:ph type="body" sz="quarter" idx="3"/>
          </p:nvPr>
        </p:nvSpPr>
        <p:spPr>
          <a:xfrm>
            <a:off x="695008" y="4444861"/>
            <a:ext cx="5560060" cy="3636705"/>
          </a:xfrm>
          <a:prstGeom prst="rect">
            <a:avLst/>
          </a:prstGeom>
        </p:spPr>
        <p:txBody>
          <a:bodyPr vert="horz" lIns="92492" tIns="46246" rIns="92492" bIns="46246"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R"/>
          </a:p>
        </p:txBody>
      </p:sp>
      <p:sp>
        <p:nvSpPr>
          <p:cNvPr id="6" name="Marcador de pie de página 5"/>
          <p:cNvSpPr>
            <a:spLocks noGrp="1"/>
          </p:cNvSpPr>
          <p:nvPr>
            <p:ph type="ftr" sz="quarter" idx="4"/>
          </p:nvPr>
        </p:nvSpPr>
        <p:spPr>
          <a:xfrm>
            <a:off x="0" y="8772669"/>
            <a:ext cx="3011699" cy="463407"/>
          </a:xfrm>
          <a:prstGeom prst="rect">
            <a:avLst/>
          </a:prstGeom>
        </p:spPr>
        <p:txBody>
          <a:bodyPr vert="horz" lIns="92492" tIns="46246" rIns="92492" bIns="46246" rtlCol="0" anchor="b"/>
          <a:lstStyle>
            <a:lvl1pPr algn="l">
              <a:defRPr sz="1200"/>
            </a:lvl1pPr>
          </a:lstStyle>
          <a:p>
            <a:endParaRPr lang="es-PR"/>
          </a:p>
        </p:txBody>
      </p:sp>
      <p:sp>
        <p:nvSpPr>
          <p:cNvPr id="7" name="Marcador de número de diapositiva 6"/>
          <p:cNvSpPr>
            <a:spLocks noGrp="1"/>
          </p:cNvSpPr>
          <p:nvPr>
            <p:ph type="sldNum" sz="quarter" idx="5"/>
          </p:nvPr>
        </p:nvSpPr>
        <p:spPr>
          <a:xfrm>
            <a:off x="3936768" y="8772669"/>
            <a:ext cx="3011699" cy="463407"/>
          </a:xfrm>
          <a:prstGeom prst="rect">
            <a:avLst/>
          </a:prstGeom>
        </p:spPr>
        <p:txBody>
          <a:bodyPr vert="horz" lIns="92492" tIns="46246" rIns="92492" bIns="46246" rtlCol="0" anchor="b"/>
          <a:lstStyle>
            <a:lvl1pPr algn="r">
              <a:defRPr sz="1200"/>
            </a:lvl1pPr>
          </a:lstStyle>
          <a:p>
            <a:fld id="{E31A7737-74B4-4471-8B4A-EB59B3CB0E5F}" type="slidenum">
              <a:rPr lang="es-PR" smtClean="0"/>
              <a:t>‹Nº›</a:t>
            </a:fld>
            <a:endParaRPr lang="es-PR"/>
          </a:p>
        </p:txBody>
      </p:sp>
    </p:spTree>
    <p:extLst>
      <p:ext uri="{BB962C8B-B14F-4D97-AF65-F5344CB8AC3E}">
        <p14:creationId xmlns:p14="http://schemas.microsoft.com/office/powerpoint/2010/main" val="21653011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PR"/>
          </a:p>
        </p:txBody>
      </p:sp>
      <p:sp>
        <p:nvSpPr>
          <p:cNvPr id="4" name="Marcador de número de diapositiva 3"/>
          <p:cNvSpPr>
            <a:spLocks noGrp="1"/>
          </p:cNvSpPr>
          <p:nvPr>
            <p:ph type="sldNum" sz="quarter" idx="10"/>
          </p:nvPr>
        </p:nvSpPr>
        <p:spPr/>
        <p:txBody>
          <a:bodyPr/>
          <a:lstStyle/>
          <a:p>
            <a:fld id="{E31A7737-74B4-4471-8B4A-EB59B3CB0E5F}" type="slidenum">
              <a:rPr lang="es-PR" smtClean="0"/>
              <a:t>1</a:t>
            </a:fld>
            <a:endParaRPr lang="es-PR"/>
          </a:p>
        </p:txBody>
      </p:sp>
    </p:spTree>
    <p:extLst>
      <p:ext uri="{BB962C8B-B14F-4D97-AF65-F5344CB8AC3E}">
        <p14:creationId xmlns:p14="http://schemas.microsoft.com/office/powerpoint/2010/main" val="320850456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PR"/>
          </a:p>
        </p:txBody>
      </p:sp>
      <p:sp>
        <p:nvSpPr>
          <p:cNvPr id="4" name="Marcador de número de diapositiva 3"/>
          <p:cNvSpPr>
            <a:spLocks noGrp="1"/>
          </p:cNvSpPr>
          <p:nvPr>
            <p:ph type="sldNum" sz="quarter" idx="10"/>
          </p:nvPr>
        </p:nvSpPr>
        <p:spPr/>
        <p:txBody>
          <a:bodyPr/>
          <a:lstStyle/>
          <a:p>
            <a:fld id="{E31A7737-74B4-4471-8B4A-EB59B3CB0E5F}" type="slidenum">
              <a:rPr lang="es-PR" smtClean="0"/>
              <a:t>10</a:t>
            </a:fld>
            <a:endParaRPr lang="es-PR"/>
          </a:p>
        </p:txBody>
      </p:sp>
    </p:spTree>
    <p:extLst>
      <p:ext uri="{BB962C8B-B14F-4D97-AF65-F5344CB8AC3E}">
        <p14:creationId xmlns:p14="http://schemas.microsoft.com/office/powerpoint/2010/main" val="421589324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PR"/>
          </a:p>
        </p:txBody>
      </p:sp>
      <p:sp>
        <p:nvSpPr>
          <p:cNvPr id="4" name="Marcador de número de diapositiva 3"/>
          <p:cNvSpPr>
            <a:spLocks noGrp="1"/>
          </p:cNvSpPr>
          <p:nvPr>
            <p:ph type="sldNum" sz="quarter" idx="10"/>
          </p:nvPr>
        </p:nvSpPr>
        <p:spPr/>
        <p:txBody>
          <a:bodyPr/>
          <a:lstStyle/>
          <a:p>
            <a:fld id="{E31A7737-74B4-4471-8B4A-EB59B3CB0E5F}" type="slidenum">
              <a:rPr lang="es-PR" smtClean="0"/>
              <a:t>11</a:t>
            </a:fld>
            <a:endParaRPr lang="es-PR"/>
          </a:p>
        </p:txBody>
      </p:sp>
    </p:spTree>
    <p:extLst>
      <p:ext uri="{BB962C8B-B14F-4D97-AF65-F5344CB8AC3E}">
        <p14:creationId xmlns:p14="http://schemas.microsoft.com/office/powerpoint/2010/main" val="234091785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PR"/>
          </a:p>
        </p:txBody>
      </p:sp>
      <p:sp>
        <p:nvSpPr>
          <p:cNvPr id="4" name="Marcador de número de diapositiva 3"/>
          <p:cNvSpPr>
            <a:spLocks noGrp="1"/>
          </p:cNvSpPr>
          <p:nvPr>
            <p:ph type="sldNum" sz="quarter" idx="10"/>
          </p:nvPr>
        </p:nvSpPr>
        <p:spPr/>
        <p:txBody>
          <a:bodyPr/>
          <a:lstStyle/>
          <a:p>
            <a:fld id="{E31A7737-74B4-4471-8B4A-EB59B3CB0E5F}" type="slidenum">
              <a:rPr lang="es-PR" smtClean="0"/>
              <a:t>12</a:t>
            </a:fld>
            <a:endParaRPr lang="es-PR"/>
          </a:p>
        </p:txBody>
      </p:sp>
    </p:spTree>
    <p:extLst>
      <p:ext uri="{BB962C8B-B14F-4D97-AF65-F5344CB8AC3E}">
        <p14:creationId xmlns:p14="http://schemas.microsoft.com/office/powerpoint/2010/main" val="356430166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PR"/>
          </a:p>
        </p:txBody>
      </p:sp>
      <p:sp>
        <p:nvSpPr>
          <p:cNvPr id="4" name="Marcador de número de diapositiva 3"/>
          <p:cNvSpPr>
            <a:spLocks noGrp="1"/>
          </p:cNvSpPr>
          <p:nvPr>
            <p:ph type="sldNum" sz="quarter" idx="10"/>
          </p:nvPr>
        </p:nvSpPr>
        <p:spPr/>
        <p:txBody>
          <a:bodyPr/>
          <a:lstStyle/>
          <a:p>
            <a:fld id="{E31A7737-74B4-4471-8B4A-EB59B3CB0E5F}" type="slidenum">
              <a:rPr lang="es-PR" smtClean="0"/>
              <a:t>13</a:t>
            </a:fld>
            <a:endParaRPr lang="es-PR"/>
          </a:p>
        </p:txBody>
      </p:sp>
    </p:spTree>
    <p:extLst>
      <p:ext uri="{BB962C8B-B14F-4D97-AF65-F5344CB8AC3E}">
        <p14:creationId xmlns:p14="http://schemas.microsoft.com/office/powerpoint/2010/main" val="326831676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PR"/>
          </a:p>
        </p:txBody>
      </p:sp>
      <p:sp>
        <p:nvSpPr>
          <p:cNvPr id="4" name="Marcador de número de diapositiva 3"/>
          <p:cNvSpPr>
            <a:spLocks noGrp="1"/>
          </p:cNvSpPr>
          <p:nvPr>
            <p:ph type="sldNum" sz="quarter" idx="10"/>
          </p:nvPr>
        </p:nvSpPr>
        <p:spPr/>
        <p:txBody>
          <a:bodyPr/>
          <a:lstStyle/>
          <a:p>
            <a:fld id="{E31A7737-74B4-4471-8B4A-EB59B3CB0E5F}" type="slidenum">
              <a:rPr lang="es-PR" smtClean="0"/>
              <a:t>14</a:t>
            </a:fld>
            <a:endParaRPr lang="es-PR"/>
          </a:p>
        </p:txBody>
      </p:sp>
    </p:spTree>
    <p:extLst>
      <p:ext uri="{BB962C8B-B14F-4D97-AF65-F5344CB8AC3E}">
        <p14:creationId xmlns:p14="http://schemas.microsoft.com/office/powerpoint/2010/main" val="6047699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PR"/>
          </a:p>
        </p:txBody>
      </p:sp>
      <p:sp>
        <p:nvSpPr>
          <p:cNvPr id="4" name="Marcador de número de diapositiva 3"/>
          <p:cNvSpPr>
            <a:spLocks noGrp="1"/>
          </p:cNvSpPr>
          <p:nvPr>
            <p:ph type="sldNum" sz="quarter" idx="10"/>
          </p:nvPr>
        </p:nvSpPr>
        <p:spPr/>
        <p:txBody>
          <a:bodyPr/>
          <a:lstStyle/>
          <a:p>
            <a:fld id="{E31A7737-74B4-4471-8B4A-EB59B3CB0E5F}" type="slidenum">
              <a:rPr lang="es-PR" smtClean="0"/>
              <a:t>15</a:t>
            </a:fld>
            <a:endParaRPr lang="es-PR"/>
          </a:p>
        </p:txBody>
      </p:sp>
    </p:spTree>
    <p:extLst>
      <p:ext uri="{BB962C8B-B14F-4D97-AF65-F5344CB8AC3E}">
        <p14:creationId xmlns:p14="http://schemas.microsoft.com/office/powerpoint/2010/main" val="355303437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PR"/>
          </a:p>
        </p:txBody>
      </p:sp>
      <p:sp>
        <p:nvSpPr>
          <p:cNvPr id="4" name="Marcador de número de diapositiva 3"/>
          <p:cNvSpPr>
            <a:spLocks noGrp="1"/>
          </p:cNvSpPr>
          <p:nvPr>
            <p:ph type="sldNum" sz="quarter" idx="10"/>
          </p:nvPr>
        </p:nvSpPr>
        <p:spPr/>
        <p:txBody>
          <a:bodyPr/>
          <a:lstStyle/>
          <a:p>
            <a:fld id="{E31A7737-74B4-4471-8B4A-EB59B3CB0E5F}" type="slidenum">
              <a:rPr lang="es-PR" smtClean="0"/>
              <a:t>16</a:t>
            </a:fld>
            <a:endParaRPr lang="es-PR"/>
          </a:p>
        </p:txBody>
      </p:sp>
    </p:spTree>
    <p:extLst>
      <p:ext uri="{BB962C8B-B14F-4D97-AF65-F5344CB8AC3E}">
        <p14:creationId xmlns:p14="http://schemas.microsoft.com/office/powerpoint/2010/main" val="71656755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PR"/>
          </a:p>
        </p:txBody>
      </p:sp>
      <p:sp>
        <p:nvSpPr>
          <p:cNvPr id="4" name="Marcador de número de diapositiva 3"/>
          <p:cNvSpPr>
            <a:spLocks noGrp="1"/>
          </p:cNvSpPr>
          <p:nvPr>
            <p:ph type="sldNum" sz="quarter" idx="10"/>
          </p:nvPr>
        </p:nvSpPr>
        <p:spPr/>
        <p:txBody>
          <a:bodyPr/>
          <a:lstStyle/>
          <a:p>
            <a:fld id="{E31A7737-74B4-4471-8B4A-EB59B3CB0E5F}" type="slidenum">
              <a:rPr lang="es-PR" smtClean="0"/>
              <a:t>17</a:t>
            </a:fld>
            <a:endParaRPr lang="es-PR"/>
          </a:p>
        </p:txBody>
      </p:sp>
    </p:spTree>
    <p:extLst>
      <p:ext uri="{BB962C8B-B14F-4D97-AF65-F5344CB8AC3E}">
        <p14:creationId xmlns:p14="http://schemas.microsoft.com/office/powerpoint/2010/main" val="173474788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PR"/>
          </a:p>
        </p:txBody>
      </p:sp>
      <p:sp>
        <p:nvSpPr>
          <p:cNvPr id="4" name="Marcador de número de diapositiva 3"/>
          <p:cNvSpPr>
            <a:spLocks noGrp="1"/>
          </p:cNvSpPr>
          <p:nvPr>
            <p:ph type="sldNum" sz="quarter" idx="10"/>
          </p:nvPr>
        </p:nvSpPr>
        <p:spPr/>
        <p:txBody>
          <a:bodyPr/>
          <a:lstStyle/>
          <a:p>
            <a:fld id="{E31A7737-74B4-4471-8B4A-EB59B3CB0E5F}" type="slidenum">
              <a:rPr lang="es-PR" smtClean="0"/>
              <a:t>18</a:t>
            </a:fld>
            <a:endParaRPr lang="es-PR"/>
          </a:p>
        </p:txBody>
      </p:sp>
    </p:spTree>
    <p:extLst>
      <p:ext uri="{BB962C8B-B14F-4D97-AF65-F5344CB8AC3E}">
        <p14:creationId xmlns:p14="http://schemas.microsoft.com/office/powerpoint/2010/main" val="82553368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PR"/>
          </a:p>
        </p:txBody>
      </p:sp>
      <p:sp>
        <p:nvSpPr>
          <p:cNvPr id="4" name="Marcador de número de diapositiva 3"/>
          <p:cNvSpPr>
            <a:spLocks noGrp="1"/>
          </p:cNvSpPr>
          <p:nvPr>
            <p:ph type="sldNum" sz="quarter" idx="10"/>
          </p:nvPr>
        </p:nvSpPr>
        <p:spPr/>
        <p:txBody>
          <a:bodyPr/>
          <a:lstStyle/>
          <a:p>
            <a:fld id="{E31A7737-74B4-4471-8B4A-EB59B3CB0E5F}" type="slidenum">
              <a:rPr lang="es-PR" smtClean="0"/>
              <a:t>19</a:t>
            </a:fld>
            <a:endParaRPr lang="es-PR"/>
          </a:p>
        </p:txBody>
      </p:sp>
    </p:spTree>
    <p:extLst>
      <p:ext uri="{BB962C8B-B14F-4D97-AF65-F5344CB8AC3E}">
        <p14:creationId xmlns:p14="http://schemas.microsoft.com/office/powerpoint/2010/main" val="21943637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PR"/>
          </a:p>
        </p:txBody>
      </p:sp>
      <p:sp>
        <p:nvSpPr>
          <p:cNvPr id="4" name="Marcador de número de diapositiva 3"/>
          <p:cNvSpPr>
            <a:spLocks noGrp="1"/>
          </p:cNvSpPr>
          <p:nvPr>
            <p:ph type="sldNum" sz="quarter" idx="10"/>
          </p:nvPr>
        </p:nvSpPr>
        <p:spPr/>
        <p:txBody>
          <a:bodyPr/>
          <a:lstStyle/>
          <a:p>
            <a:fld id="{E31A7737-74B4-4471-8B4A-EB59B3CB0E5F}" type="slidenum">
              <a:rPr lang="es-PR" smtClean="0"/>
              <a:t>2</a:t>
            </a:fld>
            <a:endParaRPr lang="es-PR"/>
          </a:p>
        </p:txBody>
      </p:sp>
    </p:spTree>
    <p:extLst>
      <p:ext uri="{BB962C8B-B14F-4D97-AF65-F5344CB8AC3E}">
        <p14:creationId xmlns:p14="http://schemas.microsoft.com/office/powerpoint/2010/main" val="163542364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PR"/>
          </a:p>
        </p:txBody>
      </p:sp>
      <p:sp>
        <p:nvSpPr>
          <p:cNvPr id="4" name="Marcador de número de diapositiva 3"/>
          <p:cNvSpPr>
            <a:spLocks noGrp="1"/>
          </p:cNvSpPr>
          <p:nvPr>
            <p:ph type="sldNum" sz="quarter" idx="10"/>
          </p:nvPr>
        </p:nvSpPr>
        <p:spPr/>
        <p:txBody>
          <a:bodyPr/>
          <a:lstStyle/>
          <a:p>
            <a:fld id="{E31A7737-74B4-4471-8B4A-EB59B3CB0E5F}" type="slidenum">
              <a:rPr lang="es-PR" smtClean="0"/>
              <a:t>20</a:t>
            </a:fld>
            <a:endParaRPr lang="es-PR"/>
          </a:p>
        </p:txBody>
      </p:sp>
    </p:spTree>
    <p:extLst>
      <p:ext uri="{BB962C8B-B14F-4D97-AF65-F5344CB8AC3E}">
        <p14:creationId xmlns:p14="http://schemas.microsoft.com/office/powerpoint/2010/main" val="229527759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PR"/>
          </a:p>
        </p:txBody>
      </p:sp>
      <p:sp>
        <p:nvSpPr>
          <p:cNvPr id="4" name="Marcador de número de diapositiva 3"/>
          <p:cNvSpPr>
            <a:spLocks noGrp="1"/>
          </p:cNvSpPr>
          <p:nvPr>
            <p:ph type="sldNum" sz="quarter" idx="10"/>
          </p:nvPr>
        </p:nvSpPr>
        <p:spPr/>
        <p:txBody>
          <a:bodyPr/>
          <a:lstStyle/>
          <a:p>
            <a:fld id="{E31A7737-74B4-4471-8B4A-EB59B3CB0E5F}" type="slidenum">
              <a:rPr lang="es-PR" smtClean="0"/>
              <a:t>21</a:t>
            </a:fld>
            <a:endParaRPr lang="es-PR"/>
          </a:p>
        </p:txBody>
      </p:sp>
    </p:spTree>
    <p:extLst>
      <p:ext uri="{BB962C8B-B14F-4D97-AF65-F5344CB8AC3E}">
        <p14:creationId xmlns:p14="http://schemas.microsoft.com/office/powerpoint/2010/main" val="237302973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PR"/>
          </a:p>
        </p:txBody>
      </p:sp>
      <p:sp>
        <p:nvSpPr>
          <p:cNvPr id="4" name="Marcador de número de diapositiva 3"/>
          <p:cNvSpPr>
            <a:spLocks noGrp="1"/>
          </p:cNvSpPr>
          <p:nvPr>
            <p:ph type="sldNum" sz="quarter" idx="10"/>
          </p:nvPr>
        </p:nvSpPr>
        <p:spPr/>
        <p:txBody>
          <a:bodyPr/>
          <a:lstStyle/>
          <a:p>
            <a:fld id="{E31A7737-74B4-4471-8B4A-EB59B3CB0E5F}" type="slidenum">
              <a:rPr lang="es-PR" smtClean="0"/>
              <a:t>22</a:t>
            </a:fld>
            <a:endParaRPr lang="es-PR"/>
          </a:p>
        </p:txBody>
      </p:sp>
    </p:spTree>
    <p:extLst>
      <p:ext uri="{BB962C8B-B14F-4D97-AF65-F5344CB8AC3E}">
        <p14:creationId xmlns:p14="http://schemas.microsoft.com/office/powerpoint/2010/main" val="396021672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PR"/>
          </a:p>
        </p:txBody>
      </p:sp>
      <p:sp>
        <p:nvSpPr>
          <p:cNvPr id="4" name="Marcador de número de diapositiva 3"/>
          <p:cNvSpPr>
            <a:spLocks noGrp="1"/>
          </p:cNvSpPr>
          <p:nvPr>
            <p:ph type="sldNum" sz="quarter" idx="10"/>
          </p:nvPr>
        </p:nvSpPr>
        <p:spPr/>
        <p:txBody>
          <a:bodyPr/>
          <a:lstStyle/>
          <a:p>
            <a:fld id="{E31A7737-74B4-4471-8B4A-EB59B3CB0E5F}" type="slidenum">
              <a:rPr lang="es-PR" smtClean="0"/>
              <a:t>23</a:t>
            </a:fld>
            <a:endParaRPr lang="es-PR"/>
          </a:p>
        </p:txBody>
      </p:sp>
    </p:spTree>
    <p:extLst>
      <p:ext uri="{BB962C8B-B14F-4D97-AF65-F5344CB8AC3E}">
        <p14:creationId xmlns:p14="http://schemas.microsoft.com/office/powerpoint/2010/main" val="216964551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PR"/>
          </a:p>
        </p:txBody>
      </p:sp>
      <p:sp>
        <p:nvSpPr>
          <p:cNvPr id="4" name="Marcador de número de diapositiva 3"/>
          <p:cNvSpPr>
            <a:spLocks noGrp="1"/>
          </p:cNvSpPr>
          <p:nvPr>
            <p:ph type="sldNum" sz="quarter" idx="10"/>
          </p:nvPr>
        </p:nvSpPr>
        <p:spPr/>
        <p:txBody>
          <a:bodyPr/>
          <a:lstStyle/>
          <a:p>
            <a:fld id="{E31A7737-74B4-4471-8B4A-EB59B3CB0E5F}" type="slidenum">
              <a:rPr lang="es-PR" smtClean="0"/>
              <a:t>24</a:t>
            </a:fld>
            <a:endParaRPr lang="es-PR"/>
          </a:p>
        </p:txBody>
      </p:sp>
    </p:spTree>
    <p:extLst>
      <p:ext uri="{BB962C8B-B14F-4D97-AF65-F5344CB8AC3E}">
        <p14:creationId xmlns:p14="http://schemas.microsoft.com/office/powerpoint/2010/main" val="61742879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PR"/>
          </a:p>
        </p:txBody>
      </p:sp>
      <p:sp>
        <p:nvSpPr>
          <p:cNvPr id="4" name="Marcador de número de diapositiva 3"/>
          <p:cNvSpPr>
            <a:spLocks noGrp="1"/>
          </p:cNvSpPr>
          <p:nvPr>
            <p:ph type="sldNum" sz="quarter" idx="10"/>
          </p:nvPr>
        </p:nvSpPr>
        <p:spPr/>
        <p:txBody>
          <a:bodyPr/>
          <a:lstStyle/>
          <a:p>
            <a:fld id="{E31A7737-74B4-4471-8B4A-EB59B3CB0E5F}" type="slidenum">
              <a:rPr lang="es-PR" smtClean="0"/>
              <a:t>25</a:t>
            </a:fld>
            <a:endParaRPr lang="es-PR"/>
          </a:p>
        </p:txBody>
      </p:sp>
    </p:spTree>
    <p:extLst>
      <p:ext uri="{BB962C8B-B14F-4D97-AF65-F5344CB8AC3E}">
        <p14:creationId xmlns:p14="http://schemas.microsoft.com/office/powerpoint/2010/main" val="122901889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PR"/>
          </a:p>
        </p:txBody>
      </p:sp>
      <p:sp>
        <p:nvSpPr>
          <p:cNvPr id="4" name="Marcador de número de diapositiva 3"/>
          <p:cNvSpPr>
            <a:spLocks noGrp="1"/>
          </p:cNvSpPr>
          <p:nvPr>
            <p:ph type="sldNum" sz="quarter" idx="10"/>
          </p:nvPr>
        </p:nvSpPr>
        <p:spPr/>
        <p:txBody>
          <a:bodyPr/>
          <a:lstStyle/>
          <a:p>
            <a:fld id="{E31A7737-74B4-4471-8B4A-EB59B3CB0E5F}" type="slidenum">
              <a:rPr lang="es-PR" smtClean="0"/>
              <a:t>26</a:t>
            </a:fld>
            <a:endParaRPr lang="es-PR"/>
          </a:p>
        </p:txBody>
      </p:sp>
    </p:spTree>
    <p:extLst>
      <p:ext uri="{BB962C8B-B14F-4D97-AF65-F5344CB8AC3E}">
        <p14:creationId xmlns:p14="http://schemas.microsoft.com/office/powerpoint/2010/main" val="334739682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PR"/>
          </a:p>
        </p:txBody>
      </p:sp>
      <p:sp>
        <p:nvSpPr>
          <p:cNvPr id="4" name="Marcador de número de diapositiva 3"/>
          <p:cNvSpPr>
            <a:spLocks noGrp="1"/>
          </p:cNvSpPr>
          <p:nvPr>
            <p:ph type="sldNum" sz="quarter" idx="10"/>
          </p:nvPr>
        </p:nvSpPr>
        <p:spPr/>
        <p:txBody>
          <a:bodyPr/>
          <a:lstStyle/>
          <a:p>
            <a:fld id="{E31A7737-74B4-4471-8B4A-EB59B3CB0E5F}" type="slidenum">
              <a:rPr lang="es-PR" smtClean="0"/>
              <a:t>27</a:t>
            </a:fld>
            <a:endParaRPr lang="es-PR"/>
          </a:p>
        </p:txBody>
      </p:sp>
    </p:spTree>
    <p:extLst>
      <p:ext uri="{BB962C8B-B14F-4D97-AF65-F5344CB8AC3E}">
        <p14:creationId xmlns:p14="http://schemas.microsoft.com/office/powerpoint/2010/main" val="331511483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PR"/>
          </a:p>
        </p:txBody>
      </p:sp>
      <p:sp>
        <p:nvSpPr>
          <p:cNvPr id="4" name="Marcador de número de diapositiva 3"/>
          <p:cNvSpPr>
            <a:spLocks noGrp="1"/>
          </p:cNvSpPr>
          <p:nvPr>
            <p:ph type="sldNum" sz="quarter" idx="10"/>
          </p:nvPr>
        </p:nvSpPr>
        <p:spPr/>
        <p:txBody>
          <a:bodyPr/>
          <a:lstStyle/>
          <a:p>
            <a:fld id="{E31A7737-74B4-4471-8B4A-EB59B3CB0E5F}" type="slidenum">
              <a:rPr lang="es-PR" smtClean="0"/>
              <a:t>28</a:t>
            </a:fld>
            <a:endParaRPr lang="es-PR"/>
          </a:p>
        </p:txBody>
      </p:sp>
    </p:spTree>
    <p:extLst>
      <p:ext uri="{BB962C8B-B14F-4D97-AF65-F5344CB8AC3E}">
        <p14:creationId xmlns:p14="http://schemas.microsoft.com/office/powerpoint/2010/main" val="217864899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PR"/>
          </a:p>
        </p:txBody>
      </p:sp>
      <p:sp>
        <p:nvSpPr>
          <p:cNvPr id="4" name="Marcador de número de diapositiva 3"/>
          <p:cNvSpPr>
            <a:spLocks noGrp="1"/>
          </p:cNvSpPr>
          <p:nvPr>
            <p:ph type="sldNum" sz="quarter" idx="10"/>
          </p:nvPr>
        </p:nvSpPr>
        <p:spPr/>
        <p:txBody>
          <a:bodyPr/>
          <a:lstStyle/>
          <a:p>
            <a:fld id="{E31A7737-74B4-4471-8B4A-EB59B3CB0E5F}" type="slidenum">
              <a:rPr lang="es-PR" smtClean="0"/>
              <a:t>29</a:t>
            </a:fld>
            <a:endParaRPr lang="es-PR"/>
          </a:p>
        </p:txBody>
      </p:sp>
    </p:spTree>
    <p:extLst>
      <p:ext uri="{BB962C8B-B14F-4D97-AF65-F5344CB8AC3E}">
        <p14:creationId xmlns:p14="http://schemas.microsoft.com/office/powerpoint/2010/main" val="3830662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PR"/>
          </a:p>
        </p:txBody>
      </p:sp>
      <p:sp>
        <p:nvSpPr>
          <p:cNvPr id="4" name="Marcador de número de diapositiva 3"/>
          <p:cNvSpPr>
            <a:spLocks noGrp="1"/>
          </p:cNvSpPr>
          <p:nvPr>
            <p:ph type="sldNum" sz="quarter" idx="10"/>
          </p:nvPr>
        </p:nvSpPr>
        <p:spPr/>
        <p:txBody>
          <a:bodyPr/>
          <a:lstStyle/>
          <a:p>
            <a:fld id="{E31A7737-74B4-4471-8B4A-EB59B3CB0E5F}" type="slidenum">
              <a:rPr lang="es-PR" smtClean="0"/>
              <a:t>3</a:t>
            </a:fld>
            <a:endParaRPr lang="es-PR"/>
          </a:p>
        </p:txBody>
      </p:sp>
    </p:spTree>
    <p:extLst>
      <p:ext uri="{BB962C8B-B14F-4D97-AF65-F5344CB8AC3E}">
        <p14:creationId xmlns:p14="http://schemas.microsoft.com/office/powerpoint/2010/main" val="140383069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PR"/>
          </a:p>
        </p:txBody>
      </p:sp>
      <p:sp>
        <p:nvSpPr>
          <p:cNvPr id="4" name="Marcador de número de diapositiva 3"/>
          <p:cNvSpPr>
            <a:spLocks noGrp="1"/>
          </p:cNvSpPr>
          <p:nvPr>
            <p:ph type="sldNum" sz="quarter" idx="10"/>
          </p:nvPr>
        </p:nvSpPr>
        <p:spPr/>
        <p:txBody>
          <a:bodyPr/>
          <a:lstStyle/>
          <a:p>
            <a:fld id="{E31A7737-74B4-4471-8B4A-EB59B3CB0E5F}" type="slidenum">
              <a:rPr lang="es-PR" smtClean="0"/>
              <a:t>30</a:t>
            </a:fld>
            <a:endParaRPr lang="es-PR"/>
          </a:p>
        </p:txBody>
      </p:sp>
    </p:spTree>
    <p:extLst>
      <p:ext uri="{BB962C8B-B14F-4D97-AF65-F5344CB8AC3E}">
        <p14:creationId xmlns:p14="http://schemas.microsoft.com/office/powerpoint/2010/main" val="258804437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PR"/>
          </a:p>
        </p:txBody>
      </p:sp>
      <p:sp>
        <p:nvSpPr>
          <p:cNvPr id="4" name="Marcador de número de diapositiva 3"/>
          <p:cNvSpPr>
            <a:spLocks noGrp="1"/>
          </p:cNvSpPr>
          <p:nvPr>
            <p:ph type="sldNum" sz="quarter" idx="10"/>
          </p:nvPr>
        </p:nvSpPr>
        <p:spPr/>
        <p:txBody>
          <a:bodyPr/>
          <a:lstStyle/>
          <a:p>
            <a:fld id="{E31A7737-74B4-4471-8B4A-EB59B3CB0E5F}" type="slidenum">
              <a:rPr lang="es-PR" smtClean="0"/>
              <a:t>31</a:t>
            </a:fld>
            <a:endParaRPr lang="es-PR"/>
          </a:p>
        </p:txBody>
      </p:sp>
    </p:spTree>
    <p:extLst>
      <p:ext uri="{BB962C8B-B14F-4D97-AF65-F5344CB8AC3E}">
        <p14:creationId xmlns:p14="http://schemas.microsoft.com/office/powerpoint/2010/main" val="213660219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PR"/>
          </a:p>
        </p:txBody>
      </p:sp>
      <p:sp>
        <p:nvSpPr>
          <p:cNvPr id="4" name="Marcador de número de diapositiva 3"/>
          <p:cNvSpPr>
            <a:spLocks noGrp="1"/>
          </p:cNvSpPr>
          <p:nvPr>
            <p:ph type="sldNum" sz="quarter" idx="10"/>
          </p:nvPr>
        </p:nvSpPr>
        <p:spPr/>
        <p:txBody>
          <a:bodyPr/>
          <a:lstStyle/>
          <a:p>
            <a:fld id="{E31A7737-74B4-4471-8B4A-EB59B3CB0E5F}" type="slidenum">
              <a:rPr lang="es-PR" smtClean="0"/>
              <a:t>32</a:t>
            </a:fld>
            <a:endParaRPr lang="es-PR"/>
          </a:p>
        </p:txBody>
      </p:sp>
    </p:spTree>
    <p:extLst>
      <p:ext uri="{BB962C8B-B14F-4D97-AF65-F5344CB8AC3E}">
        <p14:creationId xmlns:p14="http://schemas.microsoft.com/office/powerpoint/2010/main" val="1051990198"/>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PR"/>
          </a:p>
        </p:txBody>
      </p:sp>
      <p:sp>
        <p:nvSpPr>
          <p:cNvPr id="4" name="Marcador de número de diapositiva 3"/>
          <p:cNvSpPr>
            <a:spLocks noGrp="1"/>
          </p:cNvSpPr>
          <p:nvPr>
            <p:ph type="sldNum" sz="quarter" idx="10"/>
          </p:nvPr>
        </p:nvSpPr>
        <p:spPr/>
        <p:txBody>
          <a:bodyPr/>
          <a:lstStyle/>
          <a:p>
            <a:fld id="{E31A7737-74B4-4471-8B4A-EB59B3CB0E5F}" type="slidenum">
              <a:rPr lang="es-PR" smtClean="0"/>
              <a:t>33</a:t>
            </a:fld>
            <a:endParaRPr lang="es-PR"/>
          </a:p>
        </p:txBody>
      </p:sp>
    </p:spTree>
    <p:extLst>
      <p:ext uri="{BB962C8B-B14F-4D97-AF65-F5344CB8AC3E}">
        <p14:creationId xmlns:p14="http://schemas.microsoft.com/office/powerpoint/2010/main" val="4017275134"/>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PR"/>
          </a:p>
        </p:txBody>
      </p:sp>
      <p:sp>
        <p:nvSpPr>
          <p:cNvPr id="4" name="Marcador de número de diapositiva 3"/>
          <p:cNvSpPr>
            <a:spLocks noGrp="1"/>
          </p:cNvSpPr>
          <p:nvPr>
            <p:ph type="sldNum" sz="quarter" idx="10"/>
          </p:nvPr>
        </p:nvSpPr>
        <p:spPr/>
        <p:txBody>
          <a:bodyPr/>
          <a:lstStyle/>
          <a:p>
            <a:fld id="{E31A7737-74B4-4471-8B4A-EB59B3CB0E5F}" type="slidenum">
              <a:rPr lang="es-PR" smtClean="0"/>
              <a:t>34</a:t>
            </a:fld>
            <a:endParaRPr lang="es-PR"/>
          </a:p>
        </p:txBody>
      </p:sp>
    </p:spTree>
    <p:extLst>
      <p:ext uri="{BB962C8B-B14F-4D97-AF65-F5344CB8AC3E}">
        <p14:creationId xmlns:p14="http://schemas.microsoft.com/office/powerpoint/2010/main" val="4133027382"/>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PR"/>
          </a:p>
        </p:txBody>
      </p:sp>
      <p:sp>
        <p:nvSpPr>
          <p:cNvPr id="4" name="Marcador de número de diapositiva 3"/>
          <p:cNvSpPr>
            <a:spLocks noGrp="1"/>
          </p:cNvSpPr>
          <p:nvPr>
            <p:ph type="sldNum" sz="quarter" idx="10"/>
          </p:nvPr>
        </p:nvSpPr>
        <p:spPr/>
        <p:txBody>
          <a:bodyPr/>
          <a:lstStyle/>
          <a:p>
            <a:fld id="{E31A7737-74B4-4471-8B4A-EB59B3CB0E5F}" type="slidenum">
              <a:rPr lang="es-PR" smtClean="0"/>
              <a:t>35</a:t>
            </a:fld>
            <a:endParaRPr lang="es-PR"/>
          </a:p>
        </p:txBody>
      </p:sp>
    </p:spTree>
    <p:extLst>
      <p:ext uri="{BB962C8B-B14F-4D97-AF65-F5344CB8AC3E}">
        <p14:creationId xmlns:p14="http://schemas.microsoft.com/office/powerpoint/2010/main" val="1080112425"/>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PR"/>
          </a:p>
        </p:txBody>
      </p:sp>
      <p:sp>
        <p:nvSpPr>
          <p:cNvPr id="4" name="Marcador de número de diapositiva 3"/>
          <p:cNvSpPr>
            <a:spLocks noGrp="1"/>
          </p:cNvSpPr>
          <p:nvPr>
            <p:ph type="sldNum" sz="quarter" idx="10"/>
          </p:nvPr>
        </p:nvSpPr>
        <p:spPr/>
        <p:txBody>
          <a:bodyPr/>
          <a:lstStyle/>
          <a:p>
            <a:fld id="{E31A7737-74B4-4471-8B4A-EB59B3CB0E5F}" type="slidenum">
              <a:rPr lang="es-PR" smtClean="0"/>
              <a:t>36</a:t>
            </a:fld>
            <a:endParaRPr lang="es-PR"/>
          </a:p>
        </p:txBody>
      </p:sp>
    </p:spTree>
    <p:extLst>
      <p:ext uri="{BB962C8B-B14F-4D97-AF65-F5344CB8AC3E}">
        <p14:creationId xmlns:p14="http://schemas.microsoft.com/office/powerpoint/2010/main" val="1873754150"/>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PR"/>
          </a:p>
        </p:txBody>
      </p:sp>
      <p:sp>
        <p:nvSpPr>
          <p:cNvPr id="4" name="Marcador de número de diapositiva 3"/>
          <p:cNvSpPr>
            <a:spLocks noGrp="1"/>
          </p:cNvSpPr>
          <p:nvPr>
            <p:ph type="sldNum" sz="quarter" idx="10"/>
          </p:nvPr>
        </p:nvSpPr>
        <p:spPr/>
        <p:txBody>
          <a:bodyPr/>
          <a:lstStyle/>
          <a:p>
            <a:fld id="{E31A7737-74B4-4471-8B4A-EB59B3CB0E5F}" type="slidenum">
              <a:rPr lang="es-PR" smtClean="0"/>
              <a:t>37</a:t>
            </a:fld>
            <a:endParaRPr lang="es-PR"/>
          </a:p>
        </p:txBody>
      </p:sp>
    </p:spTree>
    <p:extLst>
      <p:ext uri="{BB962C8B-B14F-4D97-AF65-F5344CB8AC3E}">
        <p14:creationId xmlns:p14="http://schemas.microsoft.com/office/powerpoint/2010/main" val="1289071360"/>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PR"/>
          </a:p>
        </p:txBody>
      </p:sp>
      <p:sp>
        <p:nvSpPr>
          <p:cNvPr id="4" name="Marcador de número de diapositiva 3"/>
          <p:cNvSpPr>
            <a:spLocks noGrp="1"/>
          </p:cNvSpPr>
          <p:nvPr>
            <p:ph type="sldNum" sz="quarter" idx="10"/>
          </p:nvPr>
        </p:nvSpPr>
        <p:spPr/>
        <p:txBody>
          <a:bodyPr/>
          <a:lstStyle/>
          <a:p>
            <a:fld id="{E31A7737-74B4-4471-8B4A-EB59B3CB0E5F}" type="slidenum">
              <a:rPr lang="es-PR" smtClean="0"/>
              <a:t>38</a:t>
            </a:fld>
            <a:endParaRPr lang="es-PR"/>
          </a:p>
        </p:txBody>
      </p:sp>
    </p:spTree>
    <p:extLst>
      <p:ext uri="{BB962C8B-B14F-4D97-AF65-F5344CB8AC3E}">
        <p14:creationId xmlns:p14="http://schemas.microsoft.com/office/powerpoint/2010/main" val="3162584554"/>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PR"/>
          </a:p>
        </p:txBody>
      </p:sp>
      <p:sp>
        <p:nvSpPr>
          <p:cNvPr id="4" name="Marcador de número de diapositiva 3"/>
          <p:cNvSpPr>
            <a:spLocks noGrp="1"/>
          </p:cNvSpPr>
          <p:nvPr>
            <p:ph type="sldNum" sz="quarter" idx="10"/>
          </p:nvPr>
        </p:nvSpPr>
        <p:spPr/>
        <p:txBody>
          <a:bodyPr/>
          <a:lstStyle/>
          <a:p>
            <a:fld id="{E31A7737-74B4-4471-8B4A-EB59B3CB0E5F}" type="slidenum">
              <a:rPr lang="es-PR" smtClean="0"/>
              <a:t>39</a:t>
            </a:fld>
            <a:endParaRPr lang="es-PR"/>
          </a:p>
        </p:txBody>
      </p:sp>
    </p:spTree>
    <p:extLst>
      <p:ext uri="{BB962C8B-B14F-4D97-AF65-F5344CB8AC3E}">
        <p14:creationId xmlns:p14="http://schemas.microsoft.com/office/powerpoint/2010/main" val="335212882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PR"/>
          </a:p>
        </p:txBody>
      </p:sp>
      <p:sp>
        <p:nvSpPr>
          <p:cNvPr id="4" name="Marcador de número de diapositiva 3"/>
          <p:cNvSpPr>
            <a:spLocks noGrp="1"/>
          </p:cNvSpPr>
          <p:nvPr>
            <p:ph type="sldNum" sz="quarter" idx="10"/>
          </p:nvPr>
        </p:nvSpPr>
        <p:spPr/>
        <p:txBody>
          <a:bodyPr/>
          <a:lstStyle/>
          <a:p>
            <a:fld id="{E31A7737-74B4-4471-8B4A-EB59B3CB0E5F}" type="slidenum">
              <a:rPr lang="es-PR" smtClean="0"/>
              <a:t>4</a:t>
            </a:fld>
            <a:endParaRPr lang="es-PR"/>
          </a:p>
        </p:txBody>
      </p:sp>
    </p:spTree>
    <p:extLst>
      <p:ext uri="{BB962C8B-B14F-4D97-AF65-F5344CB8AC3E}">
        <p14:creationId xmlns:p14="http://schemas.microsoft.com/office/powerpoint/2010/main" val="160257366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PR"/>
          </a:p>
        </p:txBody>
      </p:sp>
      <p:sp>
        <p:nvSpPr>
          <p:cNvPr id="4" name="Marcador de número de diapositiva 3"/>
          <p:cNvSpPr>
            <a:spLocks noGrp="1"/>
          </p:cNvSpPr>
          <p:nvPr>
            <p:ph type="sldNum" sz="quarter" idx="10"/>
          </p:nvPr>
        </p:nvSpPr>
        <p:spPr/>
        <p:txBody>
          <a:bodyPr/>
          <a:lstStyle/>
          <a:p>
            <a:fld id="{E31A7737-74B4-4471-8B4A-EB59B3CB0E5F}" type="slidenum">
              <a:rPr lang="es-PR" smtClean="0"/>
              <a:t>40</a:t>
            </a:fld>
            <a:endParaRPr lang="es-PR"/>
          </a:p>
        </p:txBody>
      </p:sp>
    </p:spTree>
    <p:extLst>
      <p:ext uri="{BB962C8B-B14F-4D97-AF65-F5344CB8AC3E}">
        <p14:creationId xmlns:p14="http://schemas.microsoft.com/office/powerpoint/2010/main" val="810300363"/>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PR"/>
          </a:p>
        </p:txBody>
      </p:sp>
      <p:sp>
        <p:nvSpPr>
          <p:cNvPr id="4" name="Marcador de número de diapositiva 3"/>
          <p:cNvSpPr>
            <a:spLocks noGrp="1"/>
          </p:cNvSpPr>
          <p:nvPr>
            <p:ph type="sldNum" sz="quarter" idx="10"/>
          </p:nvPr>
        </p:nvSpPr>
        <p:spPr/>
        <p:txBody>
          <a:bodyPr/>
          <a:lstStyle/>
          <a:p>
            <a:fld id="{E31A7737-74B4-4471-8B4A-EB59B3CB0E5F}" type="slidenum">
              <a:rPr lang="es-PR" smtClean="0"/>
              <a:t>41</a:t>
            </a:fld>
            <a:endParaRPr lang="es-PR"/>
          </a:p>
        </p:txBody>
      </p:sp>
    </p:spTree>
    <p:extLst>
      <p:ext uri="{BB962C8B-B14F-4D97-AF65-F5344CB8AC3E}">
        <p14:creationId xmlns:p14="http://schemas.microsoft.com/office/powerpoint/2010/main" val="1236684637"/>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PR"/>
          </a:p>
        </p:txBody>
      </p:sp>
      <p:sp>
        <p:nvSpPr>
          <p:cNvPr id="4" name="Marcador de número de diapositiva 3"/>
          <p:cNvSpPr>
            <a:spLocks noGrp="1"/>
          </p:cNvSpPr>
          <p:nvPr>
            <p:ph type="sldNum" sz="quarter" idx="10"/>
          </p:nvPr>
        </p:nvSpPr>
        <p:spPr/>
        <p:txBody>
          <a:bodyPr/>
          <a:lstStyle/>
          <a:p>
            <a:fld id="{E31A7737-74B4-4471-8B4A-EB59B3CB0E5F}" type="slidenum">
              <a:rPr lang="es-PR" smtClean="0"/>
              <a:t>42</a:t>
            </a:fld>
            <a:endParaRPr lang="es-PR"/>
          </a:p>
        </p:txBody>
      </p:sp>
    </p:spTree>
    <p:extLst>
      <p:ext uri="{BB962C8B-B14F-4D97-AF65-F5344CB8AC3E}">
        <p14:creationId xmlns:p14="http://schemas.microsoft.com/office/powerpoint/2010/main" val="1480175258"/>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PR"/>
          </a:p>
        </p:txBody>
      </p:sp>
      <p:sp>
        <p:nvSpPr>
          <p:cNvPr id="4" name="Marcador de número de diapositiva 3"/>
          <p:cNvSpPr>
            <a:spLocks noGrp="1"/>
          </p:cNvSpPr>
          <p:nvPr>
            <p:ph type="sldNum" sz="quarter" idx="10"/>
          </p:nvPr>
        </p:nvSpPr>
        <p:spPr/>
        <p:txBody>
          <a:bodyPr/>
          <a:lstStyle/>
          <a:p>
            <a:fld id="{E31A7737-74B4-4471-8B4A-EB59B3CB0E5F}" type="slidenum">
              <a:rPr lang="es-PR" smtClean="0"/>
              <a:t>43</a:t>
            </a:fld>
            <a:endParaRPr lang="es-PR"/>
          </a:p>
        </p:txBody>
      </p:sp>
    </p:spTree>
    <p:extLst>
      <p:ext uri="{BB962C8B-B14F-4D97-AF65-F5344CB8AC3E}">
        <p14:creationId xmlns:p14="http://schemas.microsoft.com/office/powerpoint/2010/main" val="1899374352"/>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PR"/>
          </a:p>
        </p:txBody>
      </p:sp>
      <p:sp>
        <p:nvSpPr>
          <p:cNvPr id="4" name="Marcador de número de diapositiva 3"/>
          <p:cNvSpPr>
            <a:spLocks noGrp="1"/>
          </p:cNvSpPr>
          <p:nvPr>
            <p:ph type="sldNum" sz="quarter" idx="10"/>
          </p:nvPr>
        </p:nvSpPr>
        <p:spPr/>
        <p:txBody>
          <a:bodyPr/>
          <a:lstStyle/>
          <a:p>
            <a:fld id="{E31A7737-74B4-4471-8B4A-EB59B3CB0E5F}" type="slidenum">
              <a:rPr lang="es-PR" smtClean="0"/>
              <a:t>44</a:t>
            </a:fld>
            <a:endParaRPr lang="es-PR"/>
          </a:p>
        </p:txBody>
      </p:sp>
    </p:spTree>
    <p:extLst>
      <p:ext uri="{BB962C8B-B14F-4D97-AF65-F5344CB8AC3E}">
        <p14:creationId xmlns:p14="http://schemas.microsoft.com/office/powerpoint/2010/main" val="2193936863"/>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PR"/>
          </a:p>
        </p:txBody>
      </p:sp>
      <p:sp>
        <p:nvSpPr>
          <p:cNvPr id="4" name="Marcador de número de diapositiva 3"/>
          <p:cNvSpPr>
            <a:spLocks noGrp="1"/>
          </p:cNvSpPr>
          <p:nvPr>
            <p:ph type="sldNum" sz="quarter" idx="10"/>
          </p:nvPr>
        </p:nvSpPr>
        <p:spPr/>
        <p:txBody>
          <a:bodyPr/>
          <a:lstStyle/>
          <a:p>
            <a:fld id="{E31A7737-74B4-4471-8B4A-EB59B3CB0E5F}" type="slidenum">
              <a:rPr lang="es-PR" smtClean="0"/>
              <a:t>45</a:t>
            </a:fld>
            <a:endParaRPr lang="es-PR"/>
          </a:p>
        </p:txBody>
      </p:sp>
    </p:spTree>
    <p:extLst>
      <p:ext uri="{BB962C8B-B14F-4D97-AF65-F5344CB8AC3E}">
        <p14:creationId xmlns:p14="http://schemas.microsoft.com/office/powerpoint/2010/main" val="241018839"/>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PR"/>
          </a:p>
        </p:txBody>
      </p:sp>
      <p:sp>
        <p:nvSpPr>
          <p:cNvPr id="4" name="Marcador de número de diapositiva 3"/>
          <p:cNvSpPr>
            <a:spLocks noGrp="1"/>
          </p:cNvSpPr>
          <p:nvPr>
            <p:ph type="sldNum" sz="quarter" idx="10"/>
          </p:nvPr>
        </p:nvSpPr>
        <p:spPr/>
        <p:txBody>
          <a:bodyPr/>
          <a:lstStyle/>
          <a:p>
            <a:fld id="{E31A7737-74B4-4471-8B4A-EB59B3CB0E5F}" type="slidenum">
              <a:rPr lang="es-PR" smtClean="0"/>
              <a:t>46</a:t>
            </a:fld>
            <a:endParaRPr lang="es-PR"/>
          </a:p>
        </p:txBody>
      </p:sp>
    </p:spTree>
    <p:extLst>
      <p:ext uri="{BB962C8B-B14F-4D97-AF65-F5344CB8AC3E}">
        <p14:creationId xmlns:p14="http://schemas.microsoft.com/office/powerpoint/2010/main" val="4269481552"/>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PR"/>
          </a:p>
        </p:txBody>
      </p:sp>
      <p:sp>
        <p:nvSpPr>
          <p:cNvPr id="4" name="Marcador de número de diapositiva 3"/>
          <p:cNvSpPr>
            <a:spLocks noGrp="1"/>
          </p:cNvSpPr>
          <p:nvPr>
            <p:ph type="sldNum" sz="quarter" idx="10"/>
          </p:nvPr>
        </p:nvSpPr>
        <p:spPr/>
        <p:txBody>
          <a:bodyPr/>
          <a:lstStyle/>
          <a:p>
            <a:fld id="{E31A7737-74B4-4471-8B4A-EB59B3CB0E5F}" type="slidenum">
              <a:rPr lang="es-PR" smtClean="0"/>
              <a:t>47</a:t>
            </a:fld>
            <a:endParaRPr lang="es-PR"/>
          </a:p>
        </p:txBody>
      </p:sp>
    </p:spTree>
    <p:extLst>
      <p:ext uri="{BB962C8B-B14F-4D97-AF65-F5344CB8AC3E}">
        <p14:creationId xmlns:p14="http://schemas.microsoft.com/office/powerpoint/2010/main" val="1527990132"/>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PR"/>
          </a:p>
        </p:txBody>
      </p:sp>
      <p:sp>
        <p:nvSpPr>
          <p:cNvPr id="4" name="Marcador de número de diapositiva 3"/>
          <p:cNvSpPr>
            <a:spLocks noGrp="1"/>
          </p:cNvSpPr>
          <p:nvPr>
            <p:ph type="sldNum" sz="quarter" idx="10"/>
          </p:nvPr>
        </p:nvSpPr>
        <p:spPr/>
        <p:txBody>
          <a:bodyPr/>
          <a:lstStyle/>
          <a:p>
            <a:fld id="{E31A7737-74B4-4471-8B4A-EB59B3CB0E5F}" type="slidenum">
              <a:rPr lang="es-PR" smtClean="0"/>
              <a:t>48</a:t>
            </a:fld>
            <a:endParaRPr lang="es-PR"/>
          </a:p>
        </p:txBody>
      </p:sp>
    </p:spTree>
    <p:extLst>
      <p:ext uri="{BB962C8B-B14F-4D97-AF65-F5344CB8AC3E}">
        <p14:creationId xmlns:p14="http://schemas.microsoft.com/office/powerpoint/2010/main" val="348310210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PR"/>
          </a:p>
        </p:txBody>
      </p:sp>
      <p:sp>
        <p:nvSpPr>
          <p:cNvPr id="4" name="Marcador de número de diapositiva 3"/>
          <p:cNvSpPr>
            <a:spLocks noGrp="1"/>
          </p:cNvSpPr>
          <p:nvPr>
            <p:ph type="sldNum" sz="quarter" idx="10"/>
          </p:nvPr>
        </p:nvSpPr>
        <p:spPr/>
        <p:txBody>
          <a:bodyPr/>
          <a:lstStyle/>
          <a:p>
            <a:fld id="{E31A7737-74B4-4471-8B4A-EB59B3CB0E5F}" type="slidenum">
              <a:rPr lang="es-PR" smtClean="0"/>
              <a:t>5</a:t>
            </a:fld>
            <a:endParaRPr lang="es-PR"/>
          </a:p>
        </p:txBody>
      </p:sp>
    </p:spTree>
    <p:extLst>
      <p:ext uri="{BB962C8B-B14F-4D97-AF65-F5344CB8AC3E}">
        <p14:creationId xmlns:p14="http://schemas.microsoft.com/office/powerpoint/2010/main" val="318800900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PR"/>
          </a:p>
        </p:txBody>
      </p:sp>
      <p:sp>
        <p:nvSpPr>
          <p:cNvPr id="4" name="Marcador de número de diapositiva 3"/>
          <p:cNvSpPr>
            <a:spLocks noGrp="1"/>
          </p:cNvSpPr>
          <p:nvPr>
            <p:ph type="sldNum" sz="quarter" idx="10"/>
          </p:nvPr>
        </p:nvSpPr>
        <p:spPr/>
        <p:txBody>
          <a:bodyPr/>
          <a:lstStyle/>
          <a:p>
            <a:fld id="{E31A7737-74B4-4471-8B4A-EB59B3CB0E5F}" type="slidenum">
              <a:rPr lang="es-PR" smtClean="0"/>
              <a:t>6</a:t>
            </a:fld>
            <a:endParaRPr lang="es-PR"/>
          </a:p>
        </p:txBody>
      </p:sp>
    </p:spTree>
    <p:extLst>
      <p:ext uri="{BB962C8B-B14F-4D97-AF65-F5344CB8AC3E}">
        <p14:creationId xmlns:p14="http://schemas.microsoft.com/office/powerpoint/2010/main" val="250423821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PR"/>
          </a:p>
        </p:txBody>
      </p:sp>
      <p:sp>
        <p:nvSpPr>
          <p:cNvPr id="4" name="Marcador de número de diapositiva 3"/>
          <p:cNvSpPr>
            <a:spLocks noGrp="1"/>
          </p:cNvSpPr>
          <p:nvPr>
            <p:ph type="sldNum" sz="quarter" idx="10"/>
          </p:nvPr>
        </p:nvSpPr>
        <p:spPr/>
        <p:txBody>
          <a:bodyPr/>
          <a:lstStyle/>
          <a:p>
            <a:fld id="{E31A7737-74B4-4471-8B4A-EB59B3CB0E5F}" type="slidenum">
              <a:rPr lang="es-PR" smtClean="0"/>
              <a:t>7</a:t>
            </a:fld>
            <a:endParaRPr lang="es-PR"/>
          </a:p>
        </p:txBody>
      </p:sp>
    </p:spTree>
    <p:extLst>
      <p:ext uri="{BB962C8B-B14F-4D97-AF65-F5344CB8AC3E}">
        <p14:creationId xmlns:p14="http://schemas.microsoft.com/office/powerpoint/2010/main" val="255218179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PR"/>
          </a:p>
        </p:txBody>
      </p:sp>
      <p:sp>
        <p:nvSpPr>
          <p:cNvPr id="4" name="Marcador de número de diapositiva 3"/>
          <p:cNvSpPr>
            <a:spLocks noGrp="1"/>
          </p:cNvSpPr>
          <p:nvPr>
            <p:ph type="sldNum" sz="quarter" idx="10"/>
          </p:nvPr>
        </p:nvSpPr>
        <p:spPr/>
        <p:txBody>
          <a:bodyPr/>
          <a:lstStyle/>
          <a:p>
            <a:fld id="{E31A7737-74B4-4471-8B4A-EB59B3CB0E5F}" type="slidenum">
              <a:rPr lang="es-PR" smtClean="0"/>
              <a:t>8</a:t>
            </a:fld>
            <a:endParaRPr lang="es-PR"/>
          </a:p>
        </p:txBody>
      </p:sp>
    </p:spTree>
    <p:extLst>
      <p:ext uri="{BB962C8B-B14F-4D97-AF65-F5344CB8AC3E}">
        <p14:creationId xmlns:p14="http://schemas.microsoft.com/office/powerpoint/2010/main" val="326921519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PR"/>
          </a:p>
        </p:txBody>
      </p:sp>
      <p:sp>
        <p:nvSpPr>
          <p:cNvPr id="4" name="Marcador de número de diapositiva 3"/>
          <p:cNvSpPr>
            <a:spLocks noGrp="1"/>
          </p:cNvSpPr>
          <p:nvPr>
            <p:ph type="sldNum" sz="quarter" idx="10"/>
          </p:nvPr>
        </p:nvSpPr>
        <p:spPr/>
        <p:txBody>
          <a:bodyPr/>
          <a:lstStyle/>
          <a:p>
            <a:fld id="{E31A7737-74B4-4471-8B4A-EB59B3CB0E5F}" type="slidenum">
              <a:rPr lang="es-PR" smtClean="0"/>
              <a:t>9</a:t>
            </a:fld>
            <a:endParaRPr lang="es-PR"/>
          </a:p>
        </p:txBody>
      </p:sp>
    </p:spTree>
    <p:extLst>
      <p:ext uri="{BB962C8B-B14F-4D97-AF65-F5344CB8AC3E}">
        <p14:creationId xmlns:p14="http://schemas.microsoft.com/office/powerpoint/2010/main" val="388995905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1122363"/>
            <a:ext cx="9144000" cy="2387600"/>
          </a:xfrm>
        </p:spPr>
        <p:txBody>
          <a:bodyPr anchor="b"/>
          <a:lstStyle>
            <a:lvl1pPr algn="ctr">
              <a:defRPr sz="6000"/>
            </a:lvl1pPr>
          </a:lstStyle>
          <a:p>
            <a:r>
              <a:rPr lang="es-ES" smtClean="0"/>
              <a:t>Haga clic para modificar el estilo de título del patrón</a:t>
            </a:r>
            <a:endParaRPr lang="es-PR"/>
          </a:p>
        </p:txBody>
      </p:sp>
      <p:sp>
        <p:nvSpPr>
          <p:cNvPr id="3" name="Subtítu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smtClean="0"/>
              <a:t>Haga clic para modificar el estilo de subtítulo del patrón</a:t>
            </a:r>
            <a:endParaRPr lang="es-PR"/>
          </a:p>
        </p:txBody>
      </p:sp>
      <p:sp>
        <p:nvSpPr>
          <p:cNvPr id="4" name="Marcador de fecha 3"/>
          <p:cNvSpPr>
            <a:spLocks noGrp="1"/>
          </p:cNvSpPr>
          <p:nvPr>
            <p:ph type="dt" sz="half" idx="10"/>
          </p:nvPr>
        </p:nvSpPr>
        <p:spPr/>
        <p:txBody>
          <a:bodyPr/>
          <a:lstStyle/>
          <a:p>
            <a:fld id="{230FD57C-E2D8-4773-9245-643A35B6A9D9}" type="datetime1">
              <a:rPr lang="es-PR" smtClean="0"/>
              <a:t>06/09/2022</a:t>
            </a:fld>
            <a:endParaRPr lang="es-PR"/>
          </a:p>
        </p:txBody>
      </p:sp>
      <p:sp>
        <p:nvSpPr>
          <p:cNvPr id="5" name="Marcador de pie de página 4"/>
          <p:cNvSpPr>
            <a:spLocks noGrp="1"/>
          </p:cNvSpPr>
          <p:nvPr>
            <p:ph type="ftr" sz="quarter" idx="11"/>
          </p:nvPr>
        </p:nvSpPr>
        <p:spPr/>
        <p:txBody>
          <a:bodyPr/>
          <a:lstStyle/>
          <a:p>
            <a:r>
              <a:rPr lang="es-PR" smtClean="0"/>
              <a:t>(c) Lcdo. Osvaldo Burgos Pérez</a:t>
            </a:r>
            <a:endParaRPr lang="es-PR"/>
          </a:p>
        </p:txBody>
      </p:sp>
      <p:sp>
        <p:nvSpPr>
          <p:cNvPr id="6" name="Marcador de número de diapositiva 5"/>
          <p:cNvSpPr>
            <a:spLocks noGrp="1"/>
          </p:cNvSpPr>
          <p:nvPr>
            <p:ph type="sldNum" sz="quarter" idx="12"/>
          </p:nvPr>
        </p:nvSpPr>
        <p:spPr/>
        <p:txBody>
          <a:bodyPr/>
          <a:lstStyle/>
          <a:p>
            <a:fld id="{DEBD80C9-88A5-4F80-A6E0-0B92FF2A3417}" type="slidenum">
              <a:rPr lang="es-PR" smtClean="0"/>
              <a:t>‹Nº›</a:t>
            </a:fld>
            <a:endParaRPr lang="es-PR"/>
          </a:p>
        </p:txBody>
      </p:sp>
    </p:spTree>
    <p:extLst>
      <p:ext uri="{BB962C8B-B14F-4D97-AF65-F5344CB8AC3E}">
        <p14:creationId xmlns:p14="http://schemas.microsoft.com/office/powerpoint/2010/main" val="19489055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PR"/>
          </a:p>
        </p:txBody>
      </p:sp>
      <p:sp>
        <p:nvSpPr>
          <p:cNvPr id="3" name="Marcador de texto vertical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R"/>
          </a:p>
        </p:txBody>
      </p:sp>
      <p:sp>
        <p:nvSpPr>
          <p:cNvPr id="4" name="Marcador de fecha 3"/>
          <p:cNvSpPr>
            <a:spLocks noGrp="1"/>
          </p:cNvSpPr>
          <p:nvPr>
            <p:ph type="dt" sz="half" idx="10"/>
          </p:nvPr>
        </p:nvSpPr>
        <p:spPr/>
        <p:txBody>
          <a:bodyPr/>
          <a:lstStyle/>
          <a:p>
            <a:fld id="{A9DAF9E1-AEB6-4055-B1CC-1E86F8771BBE}" type="datetime1">
              <a:rPr lang="es-PR" smtClean="0"/>
              <a:t>06/09/2022</a:t>
            </a:fld>
            <a:endParaRPr lang="es-PR"/>
          </a:p>
        </p:txBody>
      </p:sp>
      <p:sp>
        <p:nvSpPr>
          <p:cNvPr id="5" name="Marcador de pie de página 4"/>
          <p:cNvSpPr>
            <a:spLocks noGrp="1"/>
          </p:cNvSpPr>
          <p:nvPr>
            <p:ph type="ftr" sz="quarter" idx="11"/>
          </p:nvPr>
        </p:nvSpPr>
        <p:spPr/>
        <p:txBody>
          <a:bodyPr/>
          <a:lstStyle/>
          <a:p>
            <a:r>
              <a:rPr lang="es-PR" smtClean="0"/>
              <a:t>(c) Lcdo. Osvaldo Burgos Pérez</a:t>
            </a:r>
            <a:endParaRPr lang="es-PR"/>
          </a:p>
        </p:txBody>
      </p:sp>
      <p:sp>
        <p:nvSpPr>
          <p:cNvPr id="6" name="Marcador de número de diapositiva 5"/>
          <p:cNvSpPr>
            <a:spLocks noGrp="1"/>
          </p:cNvSpPr>
          <p:nvPr>
            <p:ph type="sldNum" sz="quarter" idx="12"/>
          </p:nvPr>
        </p:nvSpPr>
        <p:spPr/>
        <p:txBody>
          <a:bodyPr/>
          <a:lstStyle/>
          <a:p>
            <a:fld id="{DEBD80C9-88A5-4F80-A6E0-0B92FF2A3417}" type="slidenum">
              <a:rPr lang="es-PR" smtClean="0"/>
              <a:t>‹Nº›</a:t>
            </a:fld>
            <a:endParaRPr lang="es-PR"/>
          </a:p>
        </p:txBody>
      </p:sp>
    </p:spTree>
    <p:extLst>
      <p:ext uri="{BB962C8B-B14F-4D97-AF65-F5344CB8AC3E}">
        <p14:creationId xmlns:p14="http://schemas.microsoft.com/office/powerpoint/2010/main" val="9972151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8724900" y="365125"/>
            <a:ext cx="2628900" cy="5811838"/>
          </a:xfrm>
        </p:spPr>
        <p:txBody>
          <a:bodyPr vert="eaVert"/>
          <a:lstStyle/>
          <a:p>
            <a:r>
              <a:rPr lang="es-ES" smtClean="0"/>
              <a:t>Haga clic para modificar el estilo de título del patrón</a:t>
            </a:r>
            <a:endParaRPr lang="es-PR"/>
          </a:p>
        </p:txBody>
      </p:sp>
      <p:sp>
        <p:nvSpPr>
          <p:cNvPr id="3" name="Marcador de texto vertical 2"/>
          <p:cNvSpPr>
            <a:spLocks noGrp="1"/>
          </p:cNvSpPr>
          <p:nvPr>
            <p:ph type="body" orient="vert" idx="1"/>
          </p:nvPr>
        </p:nvSpPr>
        <p:spPr>
          <a:xfrm>
            <a:off x="838200" y="365125"/>
            <a:ext cx="7734300" cy="5811838"/>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R"/>
          </a:p>
        </p:txBody>
      </p:sp>
      <p:sp>
        <p:nvSpPr>
          <p:cNvPr id="4" name="Marcador de fecha 3"/>
          <p:cNvSpPr>
            <a:spLocks noGrp="1"/>
          </p:cNvSpPr>
          <p:nvPr>
            <p:ph type="dt" sz="half" idx="10"/>
          </p:nvPr>
        </p:nvSpPr>
        <p:spPr/>
        <p:txBody>
          <a:bodyPr/>
          <a:lstStyle/>
          <a:p>
            <a:fld id="{6745902E-4669-4169-A682-B8879C81AF24}" type="datetime1">
              <a:rPr lang="es-PR" smtClean="0"/>
              <a:t>06/09/2022</a:t>
            </a:fld>
            <a:endParaRPr lang="es-PR"/>
          </a:p>
        </p:txBody>
      </p:sp>
      <p:sp>
        <p:nvSpPr>
          <p:cNvPr id="5" name="Marcador de pie de página 4"/>
          <p:cNvSpPr>
            <a:spLocks noGrp="1"/>
          </p:cNvSpPr>
          <p:nvPr>
            <p:ph type="ftr" sz="quarter" idx="11"/>
          </p:nvPr>
        </p:nvSpPr>
        <p:spPr/>
        <p:txBody>
          <a:bodyPr/>
          <a:lstStyle/>
          <a:p>
            <a:r>
              <a:rPr lang="es-PR" smtClean="0"/>
              <a:t>(c) Lcdo. Osvaldo Burgos Pérez</a:t>
            </a:r>
            <a:endParaRPr lang="es-PR"/>
          </a:p>
        </p:txBody>
      </p:sp>
      <p:sp>
        <p:nvSpPr>
          <p:cNvPr id="6" name="Marcador de número de diapositiva 5"/>
          <p:cNvSpPr>
            <a:spLocks noGrp="1"/>
          </p:cNvSpPr>
          <p:nvPr>
            <p:ph type="sldNum" sz="quarter" idx="12"/>
          </p:nvPr>
        </p:nvSpPr>
        <p:spPr/>
        <p:txBody>
          <a:bodyPr/>
          <a:lstStyle/>
          <a:p>
            <a:fld id="{DEBD80C9-88A5-4F80-A6E0-0B92FF2A3417}" type="slidenum">
              <a:rPr lang="es-PR" smtClean="0"/>
              <a:t>‹Nº›</a:t>
            </a:fld>
            <a:endParaRPr lang="es-PR"/>
          </a:p>
        </p:txBody>
      </p:sp>
    </p:spTree>
    <p:extLst>
      <p:ext uri="{BB962C8B-B14F-4D97-AF65-F5344CB8AC3E}">
        <p14:creationId xmlns:p14="http://schemas.microsoft.com/office/powerpoint/2010/main" val="6024609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PR"/>
          </a:p>
        </p:txBody>
      </p:sp>
      <p:sp>
        <p:nvSpPr>
          <p:cNvPr id="3" name="Marcador de contenido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R"/>
          </a:p>
        </p:txBody>
      </p:sp>
      <p:sp>
        <p:nvSpPr>
          <p:cNvPr id="4" name="Marcador de fecha 3"/>
          <p:cNvSpPr>
            <a:spLocks noGrp="1"/>
          </p:cNvSpPr>
          <p:nvPr>
            <p:ph type="dt" sz="half" idx="10"/>
          </p:nvPr>
        </p:nvSpPr>
        <p:spPr/>
        <p:txBody>
          <a:bodyPr/>
          <a:lstStyle/>
          <a:p>
            <a:fld id="{BD2FAFAC-6355-48FB-A6D7-166B8F232442}" type="datetime1">
              <a:rPr lang="es-PR" smtClean="0"/>
              <a:t>06/09/2022</a:t>
            </a:fld>
            <a:endParaRPr lang="es-PR"/>
          </a:p>
        </p:txBody>
      </p:sp>
      <p:sp>
        <p:nvSpPr>
          <p:cNvPr id="5" name="Marcador de pie de página 4"/>
          <p:cNvSpPr>
            <a:spLocks noGrp="1"/>
          </p:cNvSpPr>
          <p:nvPr>
            <p:ph type="ftr" sz="quarter" idx="11"/>
          </p:nvPr>
        </p:nvSpPr>
        <p:spPr/>
        <p:txBody>
          <a:bodyPr/>
          <a:lstStyle/>
          <a:p>
            <a:r>
              <a:rPr lang="es-PR" smtClean="0"/>
              <a:t>(c) Lcdo. Osvaldo Burgos Pérez</a:t>
            </a:r>
            <a:endParaRPr lang="es-PR"/>
          </a:p>
        </p:txBody>
      </p:sp>
      <p:sp>
        <p:nvSpPr>
          <p:cNvPr id="6" name="Marcador de número de diapositiva 5"/>
          <p:cNvSpPr>
            <a:spLocks noGrp="1"/>
          </p:cNvSpPr>
          <p:nvPr>
            <p:ph type="sldNum" sz="quarter" idx="12"/>
          </p:nvPr>
        </p:nvSpPr>
        <p:spPr/>
        <p:txBody>
          <a:bodyPr/>
          <a:lstStyle/>
          <a:p>
            <a:fld id="{DEBD80C9-88A5-4F80-A6E0-0B92FF2A3417}" type="slidenum">
              <a:rPr lang="es-PR" smtClean="0"/>
              <a:t>‹Nº›</a:t>
            </a:fld>
            <a:endParaRPr lang="es-PR"/>
          </a:p>
        </p:txBody>
      </p:sp>
    </p:spTree>
    <p:extLst>
      <p:ext uri="{BB962C8B-B14F-4D97-AF65-F5344CB8AC3E}">
        <p14:creationId xmlns:p14="http://schemas.microsoft.com/office/powerpoint/2010/main" val="25342020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831850" y="1709738"/>
            <a:ext cx="10515600" cy="2852737"/>
          </a:xfrm>
        </p:spPr>
        <p:txBody>
          <a:bodyPr anchor="b"/>
          <a:lstStyle>
            <a:lvl1pPr>
              <a:defRPr sz="6000"/>
            </a:lvl1pPr>
          </a:lstStyle>
          <a:p>
            <a:r>
              <a:rPr lang="es-ES" smtClean="0"/>
              <a:t>Haga clic para modificar el estilo de título del patrón</a:t>
            </a:r>
            <a:endParaRPr lang="es-PR"/>
          </a:p>
        </p:txBody>
      </p:sp>
      <p:sp>
        <p:nvSpPr>
          <p:cNvPr id="3" name="Marcador de tex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smtClean="0"/>
              <a:t>Haga clic para modificar el estilo de texto del patrón</a:t>
            </a:r>
          </a:p>
        </p:txBody>
      </p:sp>
      <p:sp>
        <p:nvSpPr>
          <p:cNvPr id="4" name="Marcador de fecha 3"/>
          <p:cNvSpPr>
            <a:spLocks noGrp="1"/>
          </p:cNvSpPr>
          <p:nvPr>
            <p:ph type="dt" sz="half" idx="10"/>
          </p:nvPr>
        </p:nvSpPr>
        <p:spPr/>
        <p:txBody>
          <a:bodyPr/>
          <a:lstStyle/>
          <a:p>
            <a:fld id="{0DEDEE9A-8F9F-493F-8BD3-9E87F5856CEB}" type="datetime1">
              <a:rPr lang="es-PR" smtClean="0"/>
              <a:t>06/09/2022</a:t>
            </a:fld>
            <a:endParaRPr lang="es-PR"/>
          </a:p>
        </p:txBody>
      </p:sp>
      <p:sp>
        <p:nvSpPr>
          <p:cNvPr id="5" name="Marcador de pie de página 4"/>
          <p:cNvSpPr>
            <a:spLocks noGrp="1"/>
          </p:cNvSpPr>
          <p:nvPr>
            <p:ph type="ftr" sz="quarter" idx="11"/>
          </p:nvPr>
        </p:nvSpPr>
        <p:spPr/>
        <p:txBody>
          <a:bodyPr/>
          <a:lstStyle/>
          <a:p>
            <a:r>
              <a:rPr lang="es-PR" smtClean="0"/>
              <a:t>(c) Lcdo. Osvaldo Burgos Pérez</a:t>
            </a:r>
            <a:endParaRPr lang="es-PR"/>
          </a:p>
        </p:txBody>
      </p:sp>
      <p:sp>
        <p:nvSpPr>
          <p:cNvPr id="6" name="Marcador de número de diapositiva 5"/>
          <p:cNvSpPr>
            <a:spLocks noGrp="1"/>
          </p:cNvSpPr>
          <p:nvPr>
            <p:ph type="sldNum" sz="quarter" idx="12"/>
          </p:nvPr>
        </p:nvSpPr>
        <p:spPr/>
        <p:txBody>
          <a:bodyPr/>
          <a:lstStyle/>
          <a:p>
            <a:fld id="{DEBD80C9-88A5-4F80-A6E0-0B92FF2A3417}" type="slidenum">
              <a:rPr lang="es-PR" smtClean="0"/>
              <a:t>‹Nº›</a:t>
            </a:fld>
            <a:endParaRPr lang="es-PR"/>
          </a:p>
        </p:txBody>
      </p:sp>
    </p:spTree>
    <p:extLst>
      <p:ext uri="{BB962C8B-B14F-4D97-AF65-F5344CB8AC3E}">
        <p14:creationId xmlns:p14="http://schemas.microsoft.com/office/powerpoint/2010/main" val="11947355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PR"/>
          </a:p>
        </p:txBody>
      </p:sp>
      <p:sp>
        <p:nvSpPr>
          <p:cNvPr id="3" name="Marcador de contenido 2"/>
          <p:cNvSpPr>
            <a:spLocks noGrp="1"/>
          </p:cNvSpPr>
          <p:nvPr>
            <p:ph sz="half" idx="1"/>
          </p:nvPr>
        </p:nvSpPr>
        <p:spPr>
          <a:xfrm>
            <a:off x="838200" y="1825625"/>
            <a:ext cx="51816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R"/>
          </a:p>
        </p:txBody>
      </p:sp>
      <p:sp>
        <p:nvSpPr>
          <p:cNvPr id="4" name="Marcador de contenido 3"/>
          <p:cNvSpPr>
            <a:spLocks noGrp="1"/>
          </p:cNvSpPr>
          <p:nvPr>
            <p:ph sz="half" idx="2"/>
          </p:nvPr>
        </p:nvSpPr>
        <p:spPr>
          <a:xfrm>
            <a:off x="6172200" y="1825625"/>
            <a:ext cx="51816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R"/>
          </a:p>
        </p:txBody>
      </p:sp>
      <p:sp>
        <p:nvSpPr>
          <p:cNvPr id="5" name="Marcador de fecha 4"/>
          <p:cNvSpPr>
            <a:spLocks noGrp="1"/>
          </p:cNvSpPr>
          <p:nvPr>
            <p:ph type="dt" sz="half" idx="10"/>
          </p:nvPr>
        </p:nvSpPr>
        <p:spPr/>
        <p:txBody>
          <a:bodyPr/>
          <a:lstStyle/>
          <a:p>
            <a:fld id="{47BB6A35-BAAD-44F4-9E7C-09AE8DD0D9B9}" type="datetime1">
              <a:rPr lang="es-PR" smtClean="0"/>
              <a:t>06/09/2022</a:t>
            </a:fld>
            <a:endParaRPr lang="es-PR"/>
          </a:p>
        </p:txBody>
      </p:sp>
      <p:sp>
        <p:nvSpPr>
          <p:cNvPr id="6" name="Marcador de pie de página 5"/>
          <p:cNvSpPr>
            <a:spLocks noGrp="1"/>
          </p:cNvSpPr>
          <p:nvPr>
            <p:ph type="ftr" sz="quarter" idx="11"/>
          </p:nvPr>
        </p:nvSpPr>
        <p:spPr/>
        <p:txBody>
          <a:bodyPr/>
          <a:lstStyle/>
          <a:p>
            <a:r>
              <a:rPr lang="es-PR" smtClean="0"/>
              <a:t>(c) Lcdo. Osvaldo Burgos Pérez</a:t>
            </a:r>
            <a:endParaRPr lang="es-PR"/>
          </a:p>
        </p:txBody>
      </p:sp>
      <p:sp>
        <p:nvSpPr>
          <p:cNvPr id="7" name="Marcador de número de diapositiva 6"/>
          <p:cNvSpPr>
            <a:spLocks noGrp="1"/>
          </p:cNvSpPr>
          <p:nvPr>
            <p:ph type="sldNum" sz="quarter" idx="12"/>
          </p:nvPr>
        </p:nvSpPr>
        <p:spPr/>
        <p:txBody>
          <a:bodyPr/>
          <a:lstStyle/>
          <a:p>
            <a:fld id="{DEBD80C9-88A5-4F80-A6E0-0B92FF2A3417}" type="slidenum">
              <a:rPr lang="es-PR" smtClean="0"/>
              <a:t>‹Nº›</a:t>
            </a:fld>
            <a:endParaRPr lang="es-PR"/>
          </a:p>
        </p:txBody>
      </p:sp>
    </p:spTree>
    <p:extLst>
      <p:ext uri="{BB962C8B-B14F-4D97-AF65-F5344CB8AC3E}">
        <p14:creationId xmlns:p14="http://schemas.microsoft.com/office/powerpoint/2010/main" val="32661462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839788" y="365125"/>
            <a:ext cx="10515600" cy="1325563"/>
          </a:xfrm>
        </p:spPr>
        <p:txBody>
          <a:bodyPr/>
          <a:lstStyle/>
          <a:p>
            <a:r>
              <a:rPr lang="es-ES" smtClean="0"/>
              <a:t>Haga clic para modificar el estilo de título del patrón</a:t>
            </a:r>
            <a:endParaRPr lang="es-PR"/>
          </a:p>
        </p:txBody>
      </p:sp>
      <p:sp>
        <p:nvSpPr>
          <p:cNvPr id="3" name="Marcador de tex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Marcador de contenido 3"/>
          <p:cNvSpPr>
            <a:spLocks noGrp="1"/>
          </p:cNvSpPr>
          <p:nvPr>
            <p:ph sz="half" idx="2"/>
          </p:nvPr>
        </p:nvSpPr>
        <p:spPr>
          <a:xfrm>
            <a:off x="839788" y="2505075"/>
            <a:ext cx="5157787"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R"/>
          </a:p>
        </p:txBody>
      </p:sp>
      <p:sp>
        <p:nvSpPr>
          <p:cNvPr id="5" name="Marcador de tex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Marcador de contenido 5"/>
          <p:cNvSpPr>
            <a:spLocks noGrp="1"/>
          </p:cNvSpPr>
          <p:nvPr>
            <p:ph sz="quarter" idx="4"/>
          </p:nvPr>
        </p:nvSpPr>
        <p:spPr>
          <a:xfrm>
            <a:off x="6172200" y="2505075"/>
            <a:ext cx="5183188"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R"/>
          </a:p>
        </p:txBody>
      </p:sp>
      <p:sp>
        <p:nvSpPr>
          <p:cNvPr id="7" name="Marcador de fecha 6"/>
          <p:cNvSpPr>
            <a:spLocks noGrp="1"/>
          </p:cNvSpPr>
          <p:nvPr>
            <p:ph type="dt" sz="half" idx="10"/>
          </p:nvPr>
        </p:nvSpPr>
        <p:spPr/>
        <p:txBody>
          <a:bodyPr/>
          <a:lstStyle/>
          <a:p>
            <a:fld id="{82DF985C-31FB-4519-854E-81D8EAF0E0AA}" type="datetime1">
              <a:rPr lang="es-PR" smtClean="0"/>
              <a:t>06/09/2022</a:t>
            </a:fld>
            <a:endParaRPr lang="es-PR"/>
          </a:p>
        </p:txBody>
      </p:sp>
      <p:sp>
        <p:nvSpPr>
          <p:cNvPr id="8" name="Marcador de pie de página 7"/>
          <p:cNvSpPr>
            <a:spLocks noGrp="1"/>
          </p:cNvSpPr>
          <p:nvPr>
            <p:ph type="ftr" sz="quarter" idx="11"/>
          </p:nvPr>
        </p:nvSpPr>
        <p:spPr/>
        <p:txBody>
          <a:bodyPr/>
          <a:lstStyle/>
          <a:p>
            <a:r>
              <a:rPr lang="es-PR" smtClean="0"/>
              <a:t>(c) Lcdo. Osvaldo Burgos Pérez</a:t>
            </a:r>
            <a:endParaRPr lang="es-PR"/>
          </a:p>
        </p:txBody>
      </p:sp>
      <p:sp>
        <p:nvSpPr>
          <p:cNvPr id="9" name="Marcador de número de diapositiva 8"/>
          <p:cNvSpPr>
            <a:spLocks noGrp="1"/>
          </p:cNvSpPr>
          <p:nvPr>
            <p:ph type="sldNum" sz="quarter" idx="12"/>
          </p:nvPr>
        </p:nvSpPr>
        <p:spPr/>
        <p:txBody>
          <a:bodyPr/>
          <a:lstStyle/>
          <a:p>
            <a:fld id="{DEBD80C9-88A5-4F80-A6E0-0B92FF2A3417}" type="slidenum">
              <a:rPr lang="es-PR" smtClean="0"/>
              <a:t>‹Nº›</a:t>
            </a:fld>
            <a:endParaRPr lang="es-PR"/>
          </a:p>
        </p:txBody>
      </p:sp>
    </p:spTree>
    <p:extLst>
      <p:ext uri="{BB962C8B-B14F-4D97-AF65-F5344CB8AC3E}">
        <p14:creationId xmlns:p14="http://schemas.microsoft.com/office/powerpoint/2010/main" val="31659309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PR"/>
          </a:p>
        </p:txBody>
      </p:sp>
      <p:sp>
        <p:nvSpPr>
          <p:cNvPr id="3" name="Marcador de fecha 2"/>
          <p:cNvSpPr>
            <a:spLocks noGrp="1"/>
          </p:cNvSpPr>
          <p:nvPr>
            <p:ph type="dt" sz="half" idx="10"/>
          </p:nvPr>
        </p:nvSpPr>
        <p:spPr/>
        <p:txBody>
          <a:bodyPr/>
          <a:lstStyle/>
          <a:p>
            <a:fld id="{2656E4C7-D345-46C2-B742-86A7242961C6}" type="datetime1">
              <a:rPr lang="es-PR" smtClean="0"/>
              <a:t>06/09/2022</a:t>
            </a:fld>
            <a:endParaRPr lang="es-PR"/>
          </a:p>
        </p:txBody>
      </p:sp>
      <p:sp>
        <p:nvSpPr>
          <p:cNvPr id="4" name="Marcador de pie de página 3"/>
          <p:cNvSpPr>
            <a:spLocks noGrp="1"/>
          </p:cNvSpPr>
          <p:nvPr>
            <p:ph type="ftr" sz="quarter" idx="11"/>
          </p:nvPr>
        </p:nvSpPr>
        <p:spPr/>
        <p:txBody>
          <a:bodyPr/>
          <a:lstStyle/>
          <a:p>
            <a:r>
              <a:rPr lang="es-PR" smtClean="0"/>
              <a:t>(c) Lcdo. Osvaldo Burgos Pérez</a:t>
            </a:r>
            <a:endParaRPr lang="es-PR"/>
          </a:p>
        </p:txBody>
      </p:sp>
      <p:sp>
        <p:nvSpPr>
          <p:cNvPr id="5" name="Marcador de número de diapositiva 4"/>
          <p:cNvSpPr>
            <a:spLocks noGrp="1"/>
          </p:cNvSpPr>
          <p:nvPr>
            <p:ph type="sldNum" sz="quarter" idx="12"/>
          </p:nvPr>
        </p:nvSpPr>
        <p:spPr/>
        <p:txBody>
          <a:bodyPr/>
          <a:lstStyle/>
          <a:p>
            <a:fld id="{DEBD80C9-88A5-4F80-A6E0-0B92FF2A3417}" type="slidenum">
              <a:rPr lang="es-PR" smtClean="0"/>
              <a:t>‹Nº›</a:t>
            </a:fld>
            <a:endParaRPr lang="es-PR"/>
          </a:p>
        </p:txBody>
      </p:sp>
    </p:spTree>
    <p:extLst>
      <p:ext uri="{BB962C8B-B14F-4D97-AF65-F5344CB8AC3E}">
        <p14:creationId xmlns:p14="http://schemas.microsoft.com/office/powerpoint/2010/main" val="33558535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549DEE92-D5B1-49C9-9BD8-4290D93E4F76}" type="datetime1">
              <a:rPr lang="es-PR" smtClean="0"/>
              <a:t>06/09/2022</a:t>
            </a:fld>
            <a:endParaRPr lang="es-PR"/>
          </a:p>
        </p:txBody>
      </p:sp>
      <p:sp>
        <p:nvSpPr>
          <p:cNvPr id="3" name="Marcador de pie de página 2"/>
          <p:cNvSpPr>
            <a:spLocks noGrp="1"/>
          </p:cNvSpPr>
          <p:nvPr>
            <p:ph type="ftr" sz="quarter" idx="11"/>
          </p:nvPr>
        </p:nvSpPr>
        <p:spPr/>
        <p:txBody>
          <a:bodyPr/>
          <a:lstStyle/>
          <a:p>
            <a:r>
              <a:rPr lang="es-PR" smtClean="0"/>
              <a:t>(c) Lcdo. Osvaldo Burgos Pérez</a:t>
            </a:r>
            <a:endParaRPr lang="es-PR"/>
          </a:p>
        </p:txBody>
      </p:sp>
      <p:sp>
        <p:nvSpPr>
          <p:cNvPr id="4" name="Marcador de número de diapositiva 3"/>
          <p:cNvSpPr>
            <a:spLocks noGrp="1"/>
          </p:cNvSpPr>
          <p:nvPr>
            <p:ph type="sldNum" sz="quarter" idx="12"/>
          </p:nvPr>
        </p:nvSpPr>
        <p:spPr/>
        <p:txBody>
          <a:bodyPr/>
          <a:lstStyle/>
          <a:p>
            <a:fld id="{DEBD80C9-88A5-4F80-A6E0-0B92FF2A3417}" type="slidenum">
              <a:rPr lang="es-PR" smtClean="0"/>
              <a:t>‹Nº›</a:t>
            </a:fld>
            <a:endParaRPr lang="es-PR"/>
          </a:p>
        </p:txBody>
      </p:sp>
    </p:spTree>
    <p:extLst>
      <p:ext uri="{BB962C8B-B14F-4D97-AF65-F5344CB8AC3E}">
        <p14:creationId xmlns:p14="http://schemas.microsoft.com/office/powerpoint/2010/main" val="31192146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smtClean="0"/>
              <a:t>Haga clic para modificar el estilo de título del patrón</a:t>
            </a:r>
            <a:endParaRPr lang="es-PR"/>
          </a:p>
        </p:txBody>
      </p:sp>
      <p:sp>
        <p:nvSpPr>
          <p:cNvPr id="3" name="Marcador de contenid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R"/>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Marcador de fecha 4"/>
          <p:cNvSpPr>
            <a:spLocks noGrp="1"/>
          </p:cNvSpPr>
          <p:nvPr>
            <p:ph type="dt" sz="half" idx="10"/>
          </p:nvPr>
        </p:nvSpPr>
        <p:spPr/>
        <p:txBody>
          <a:bodyPr/>
          <a:lstStyle/>
          <a:p>
            <a:fld id="{E0B978F9-B2BF-466F-B7FA-95E34B329C94}" type="datetime1">
              <a:rPr lang="es-PR" smtClean="0"/>
              <a:t>06/09/2022</a:t>
            </a:fld>
            <a:endParaRPr lang="es-PR"/>
          </a:p>
        </p:txBody>
      </p:sp>
      <p:sp>
        <p:nvSpPr>
          <p:cNvPr id="6" name="Marcador de pie de página 5"/>
          <p:cNvSpPr>
            <a:spLocks noGrp="1"/>
          </p:cNvSpPr>
          <p:nvPr>
            <p:ph type="ftr" sz="quarter" idx="11"/>
          </p:nvPr>
        </p:nvSpPr>
        <p:spPr/>
        <p:txBody>
          <a:bodyPr/>
          <a:lstStyle/>
          <a:p>
            <a:r>
              <a:rPr lang="es-PR" smtClean="0"/>
              <a:t>(c) Lcdo. Osvaldo Burgos Pérez</a:t>
            </a:r>
            <a:endParaRPr lang="es-PR"/>
          </a:p>
        </p:txBody>
      </p:sp>
      <p:sp>
        <p:nvSpPr>
          <p:cNvPr id="7" name="Marcador de número de diapositiva 6"/>
          <p:cNvSpPr>
            <a:spLocks noGrp="1"/>
          </p:cNvSpPr>
          <p:nvPr>
            <p:ph type="sldNum" sz="quarter" idx="12"/>
          </p:nvPr>
        </p:nvSpPr>
        <p:spPr/>
        <p:txBody>
          <a:bodyPr/>
          <a:lstStyle/>
          <a:p>
            <a:fld id="{DEBD80C9-88A5-4F80-A6E0-0B92FF2A3417}" type="slidenum">
              <a:rPr lang="es-PR" smtClean="0"/>
              <a:t>‹Nº›</a:t>
            </a:fld>
            <a:endParaRPr lang="es-PR"/>
          </a:p>
        </p:txBody>
      </p:sp>
    </p:spTree>
    <p:extLst>
      <p:ext uri="{BB962C8B-B14F-4D97-AF65-F5344CB8AC3E}">
        <p14:creationId xmlns:p14="http://schemas.microsoft.com/office/powerpoint/2010/main" val="37133733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smtClean="0"/>
              <a:t>Haga clic para modificar el estilo de título del patrón</a:t>
            </a:r>
            <a:endParaRPr lang="es-PR"/>
          </a:p>
        </p:txBody>
      </p:sp>
      <p:sp>
        <p:nvSpPr>
          <p:cNvPr id="3" name="Marcador de posición de imagen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PR"/>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Marcador de fecha 4"/>
          <p:cNvSpPr>
            <a:spLocks noGrp="1"/>
          </p:cNvSpPr>
          <p:nvPr>
            <p:ph type="dt" sz="half" idx="10"/>
          </p:nvPr>
        </p:nvSpPr>
        <p:spPr/>
        <p:txBody>
          <a:bodyPr/>
          <a:lstStyle/>
          <a:p>
            <a:fld id="{CC253206-EDBD-4646-857A-09EFE62D9F88}" type="datetime1">
              <a:rPr lang="es-PR" smtClean="0"/>
              <a:t>06/09/2022</a:t>
            </a:fld>
            <a:endParaRPr lang="es-PR"/>
          </a:p>
        </p:txBody>
      </p:sp>
      <p:sp>
        <p:nvSpPr>
          <p:cNvPr id="6" name="Marcador de pie de página 5"/>
          <p:cNvSpPr>
            <a:spLocks noGrp="1"/>
          </p:cNvSpPr>
          <p:nvPr>
            <p:ph type="ftr" sz="quarter" idx="11"/>
          </p:nvPr>
        </p:nvSpPr>
        <p:spPr/>
        <p:txBody>
          <a:bodyPr/>
          <a:lstStyle/>
          <a:p>
            <a:r>
              <a:rPr lang="es-PR" smtClean="0"/>
              <a:t>(c) Lcdo. Osvaldo Burgos Pérez</a:t>
            </a:r>
            <a:endParaRPr lang="es-PR"/>
          </a:p>
        </p:txBody>
      </p:sp>
      <p:sp>
        <p:nvSpPr>
          <p:cNvPr id="7" name="Marcador de número de diapositiva 6"/>
          <p:cNvSpPr>
            <a:spLocks noGrp="1"/>
          </p:cNvSpPr>
          <p:nvPr>
            <p:ph type="sldNum" sz="quarter" idx="12"/>
          </p:nvPr>
        </p:nvSpPr>
        <p:spPr/>
        <p:txBody>
          <a:bodyPr/>
          <a:lstStyle/>
          <a:p>
            <a:fld id="{DEBD80C9-88A5-4F80-A6E0-0B92FF2A3417}" type="slidenum">
              <a:rPr lang="es-PR" smtClean="0"/>
              <a:t>‹Nº›</a:t>
            </a:fld>
            <a:endParaRPr lang="es-PR"/>
          </a:p>
        </p:txBody>
      </p:sp>
    </p:spTree>
    <p:extLst>
      <p:ext uri="{BB962C8B-B14F-4D97-AF65-F5344CB8AC3E}">
        <p14:creationId xmlns:p14="http://schemas.microsoft.com/office/powerpoint/2010/main" val="10820404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smtClean="0"/>
              <a:t>Haga clic para modificar el estilo de título del patrón</a:t>
            </a:r>
            <a:endParaRPr lang="es-PR"/>
          </a:p>
        </p:txBody>
      </p:sp>
      <p:sp>
        <p:nvSpPr>
          <p:cNvPr id="3" name="Marcador de tex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R"/>
          </a:p>
        </p:txBody>
      </p:sp>
      <p:sp>
        <p:nvSpPr>
          <p:cNvPr id="4" name="Marcador de fech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DC1C22C-47BF-4C75-BABB-2BDD735E3F88}" type="datetime1">
              <a:rPr lang="es-PR" smtClean="0"/>
              <a:t>06/09/2022</a:t>
            </a:fld>
            <a:endParaRPr lang="es-PR"/>
          </a:p>
        </p:txBody>
      </p:sp>
      <p:sp>
        <p:nvSpPr>
          <p:cNvPr id="5" name="Marcador de pie de pá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s-PR" smtClean="0"/>
              <a:t>(c) Lcdo. Osvaldo Burgos Pérez</a:t>
            </a:r>
            <a:endParaRPr lang="es-PR"/>
          </a:p>
        </p:txBody>
      </p:sp>
      <p:sp>
        <p:nvSpPr>
          <p:cNvPr id="6" name="Marcador de número de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EBD80C9-88A5-4F80-A6E0-0B92FF2A3417}" type="slidenum">
              <a:rPr lang="es-PR" smtClean="0"/>
              <a:t>‹Nº›</a:t>
            </a:fld>
            <a:endParaRPr lang="es-PR"/>
          </a:p>
        </p:txBody>
      </p:sp>
    </p:spTree>
    <p:extLst>
      <p:ext uri="{BB962C8B-B14F-4D97-AF65-F5344CB8AC3E}">
        <p14:creationId xmlns:p14="http://schemas.microsoft.com/office/powerpoint/2010/main" val="25258673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themeOverride" Target="../theme/themeOverride1.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3" Type="http://schemas.openxmlformats.org/officeDocument/2006/relationships/hyperlink" Target="mailto:oburgosperez@gmail.com" TargetMode="External"/><Relationship Id="rId2" Type="http://schemas.openxmlformats.org/officeDocument/2006/relationships/notesSlide" Target="../notesSlides/notesSlide48.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1">
            <a:lumMod val="40000"/>
            <a:lumOff val="60000"/>
          </a:schemeClr>
        </a:solidFill>
        <a:effectLst/>
      </p:bgPr>
    </p:bg>
    <p:spTree>
      <p:nvGrpSpPr>
        <p:cNvPr id="1" name=""/>
        <p:cNvGrpSpPr/>
        <p:nvPr/>
      </p:nvGrpSpPr>
      <p:grpSpPr>
        <a:xfrm>
          <a:off x="0" y="0"/>
          <a:ext cx="0" cy="0"/>
          <a:chOff x="0" y="0"/>
          <a:chExt cx="0" cy="0"/>
        </a:xfrm>
      </p:grpSpPr>
      <p:sp>
        <p:nvSpPr>
          <p:cNvPr id="3" name="Subtítulo 2"/>
          <p:cNvSpPr>
            <a:spLocks noGrp="1"/>
          </p:cNvSpPr>
          <p:nvPr>
            <p:ph type="subTitle" idx="1"/>
          </p:nvPr>
        </p:nvSpPr>
        <p:spPr>
          <a:xfrm>
            <a:off x="398370" y="3033131"/>
            <a:ext cx="11144250" cy="3245005"/>
          </a:xfrm>
        </p:spPr>
        <p:txBody>
          <a:bodyPr>
            <a:normAutofit fontScale="92500"/>
          </a:bodyPr>
          <a:lstStyle/>
          <a:p>
            <a:r>
              <a:rPr lang="en-US" sz="5400" b="1" dirty="0" err="1" smtClean="0">
                <a:latin typeface="Arial" panose="020B0604020202020204" pitchFamily="34" charset="0"/>
                <a:cs typeface="Arial" panose="020B0604020202020204" pitchFamily="34" charset="0"/>
              </a:rPr>
              <a:t>Declaración</a:t>
            </a:r>
            <a:r>
              <a:rPr lang="en-US" sz="5400" b="1" dirty="0" smtClean="0">
                <a:latin typeface="Arial" panose="020B0604020202020204" pitchFamily="34" charset="0"/>
                <a:cs typeface="Arial" panose="020B0604020202020204" pitchFamily="34" charset="0"/>
              </a:rPr>
              <a:t> de </a:t>
            </a:r>
            <a:r>
              <a:rPr lang="en-US" sz="5400" b="1" dirty="0" err="1" smtClean="0">
                <a:latin typeface="Arial" panose="020B0604020202020204" pitchFamily="34" charset="0"/>
                <a:cs typeface="Arial" panose="020B0604020202020204" pitchFamily="34" charset="0"/>
              </a:rPr>
              <a:t>Incapacidad</a:t>
            </a:r>
            <a:r>
              <a:rPr lang="en-US" sz="5400" b="1" dirty="0" smtClean="0">
                <a:latin typeface="Arial" panose="020B0604020202020204" pitchFamily="34" charset="0"/>
                <a:cs typeface="Arial" panose="020B0604020202020204" pitchFamily="34" charset="0"/>
              </a:rPr>
              <a:t>, </a:t>
            </a:r>
            <a:r>
              <a:rPr lang="en-US" sz="5400" b="1" dirty="0" err="1" smtClean="0">
                <a:latin typeface="Arial" panose="020B0604020202020204" pitchFamily="34" charset="0"/>
                <a:cs typeface="Arial" panose="020B0604020202020204" pitchFamily="34" charset="0"/>
              </a:rPr>
              <a:t>Tutela</a:t>
            </a:r>
            <a:r>
              <a:rPr lang="en-US" sz="5400" b="1" dirty="0" smtClean="0">
                <a:latin typeface="Arial" panose="020B0604020202020204" pitchFamily="34" charset="0"/>
                <a:cs typeface="Arial" panose="020B0604020202020204" pitchFamily="34" charset="0"/>
              </a:rPr>
              <a:t> y Patria </a:t>
            </a:r>
            <a:r>
              <a:rPr lang="en-US" sz="5400" b="1" dirty="0" err="1" smtClean="0">
                <a:latin typeface="Arial" panose="020B0604020202020204" pitchFamily="34" charset="0"/>
                <a:cs typeface="Arial" panose="020B0604020202020204" pitchFamily="34" charset="0"/>
              </a:rPr>
              <a:t>Potestad</a:t>
            </a:r>
            <a:r>
              <a:rPr lang="en-US" sz="5400" b="1" dirty="0" smtClean="0">
                <a:latin typeface="Arial" panose="020B0604020202020204" pitchFamily="34" charset="0"/>
                <a:cs typeface="Arial" panose="020B0604020202020204" pitchFamily="34" charset="0"/>
              </a:rPr>
              <a:t> </a:t>
            </a:r>
            <a:r>
              <a:rPr lang="en-US" sz="5400" b="1" dirty="0" err="1" smtClean="0">
                <a:latin typeface="Arial" panose="020B0604020202020204" pitchFamily="34" charset="0"/>
                <a:cs typeface="Arial" panose="020B0604020202020204" pitchFamily="34" charset="0"/>
              </a:rPr>
              <a:t>Prorrogada</a:t>
            </a:r>
            <a:r>
              <a:rPr lang="en-US" sz="5400" b="1" dirty="0" smtClean="0">
                <a:latin typeface="Arial" panose="020B0604020202020204" pitchFamily="34" charset="0"/>
                <a:cs typeface="Arial" panose="020B0604020202020204" pitchFamily="34" charset="0"/>
              </a:rPr>
              <a:t>:</a:t>
            </a:r>
            <a:br>
              <a:rPr lang="en-US" sz="5400" b="1" dirty="0" smtClean="0">
                <a:latin typeface="Arial" panose="020B0604020202020204" pitchFamily="34" charset="0"/>
                <a:cs typeface="Arial" panose="020B0604020202020204" pitchFamily="34" charset="0"/>
              </a:rPr>
            </a:br>
            <a:r>
              <a:rPr lang="en-US" sz="5400" b="1" dirty="0" err="1" smtClean="0">
                <a:latin typeface="Arial" panose="020B0604020202020204" pitchFamily="34" charset="0"/>
                <a:cs typeface="Arial" panose="020B0604020202020204" pitchFamily="34" charset="0"/>
              </a:rPr>
              <a:t>Aspectos</a:t>
            </a:r>
            <a:r>
              <a:rPr lang="en-US" sz="5400" b="1" dirty="0" smtClean="0">
                <a:latin typeface="Arial" panose="020B0604020202020204" pitchFamily="34" charset="0"/>
                <a:cs typeface="Arial" panose="020B0604020202020204" pitchFamily="34" charset="0"/>
              </a:rPr>
              <a:t> </a:t>
            </a:r>
            <a:r>
              <a:rPr lang="en-US" sz="5400" b="1" dirty="0" err="1" smtClean="0">
                <a:latin typeface="Arial" panose="020B0604020202020204" pitchFamily="34" charset="0"/>
                <a:cs typeface="Arial" panose="020B0604020202020204" pitchFamily="34" charset="0"/>
              </a:rPr>
              <a:t>Teóricos</a:t>
            </a:r>
            <a:r>
              <a:rPr lang="en-US" sz="5400" b="1" dirty="0" smtClean="0">
                <a:latin typeface="Arial" panose="020B0604020202020204" pitchFamily="34" charset="0"/>
                <a:cs typeface="Arial" panose="020B0604020202020204" pitchFamily="34" charset="0"/>
              </a:rPr>
              <a:t> y </a:t>
            </a:r>
            <a:r>
              <a:rPr lang="en-US" sz="5400" b="1" dirty="0" err="1" smtClean="0">
                <a:latin typeface="Arial" panose="020B0604020202020204" pitchFamily="34" charset="0"/>
                <a:cs typeface="Arial" panose="020B0604020202020204" pitchFamily="34" charset="0"/>
              </a:rPr>
              <a:t>Prácticos</a:t>
            </a:r>
            <a:r>
              <a:rPr lang="en-US" sz="900" b="1" dirty="0" smtClean="0">
                <a:solidFill>
                  <a:srgbClr val="FFFF00"/>
                </a:solidFill>
              </a:rPr>
              <a:t/>
            </a:r>
            <a:br>
              <a:rPr lang="en-US" sz="900" b="1" dirty="0" smtClean="0">
                <a:solidFill>
                  <a:srgbClr val="FFFF00"/>
                </a:solidFill>
              </a:rPr>
            </a:br>
            <a:endParaRPr lang="en-US" sz="900" b="1" dirty="0" smtClean="0">
              <a:solidFill>
                <a:srgbClr val="FFFF00"/>
              </a:solidFill>
            </a:endParaRPr>
          </a:p>
          <a:p>
            <a:r>
              <a:rPr lang="en-US" b="1" dirty="0" err="1" smtClean="0"/>
              <a:t>Lcdo</a:t>
            </a:r>
            <a:r>
              <a:rPr lang="en-US" b="1" dirty="0" smtClean="0"/>
              <a:t>. Osvaldo Burgos Pérez</a:t>
            </a:r>
            <a:endParaRPr lang="es-PR" dirty="0"/>
          </a:p>
        </p:txBody>
      </p:sp>
      <p:sp>
        <p:nvSpPr>
          <p:cNvPr id="4" name="Marcador de pie de página 3"/>
          <p:cNvSpPr>
            <a:spLocks noGrp="1"/>
          </p:cNvSpPr>
          <p:nvPr>
            <p:ph type="ftr" sz="quarter" idx="11"/>
          </p:nvPr>
        </p:nvSpPr>
        <p:spPr>
          <a:xfrm>
            <a:off x="189572" y="6356350"/>
            <a:ext cx="2486722" cy="365125"/>
          </a:xfrm>
        </p:spPr>
        <p:txBody>
          <a:bodyPr/>
          <a:lstStyle/>
          <a:p>
            <a:r>
              <a:rPr lang="es-PR" dirty="0">
                <a:solidFill>
                  <a:schemeClr val="tx1"/>
                </a:solidFill>
              </a:rPr>
              <a:t>©</a:t>
            </a:r>
            <a:r>
              <a:rPr lang="es-PR" dirty="0" smtClean="0">
                <a:solidFill>
                  <a:schemeClr val="tx1"/>
                </a:solidFill>
              </a:rPr>
              <a:t>Lcdo. Osvaldo Burgos Pérez</a:t>
            </a:r>
            <a:endParaRPr lang="es-PR" dirty="0">
              <a:solidFill>
                <a:schemeClr val="tx1"/>
              </a:solidFill>
            </a:endParaRPr>
          </a:p>
        </p:txBody>
      </p:sp>
      <p:pic>
        <p:nvPicPr>
          <p:cNvPr id="6" name="Picture 4" descr="Pro-Bono, Inc."/>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8370" y="920470"/>
            <a:ext cx="11144250" cy="18859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4563241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accent1">
            <a:lumMod val="40000"/>
            <a:lumOff val="60000"/>
          </a:schemeClr>
        </a:solidFill>
        <a:effectLst/>
      </p:bgPr>
    </p:bg>
    <p:spTree>
      <p:nvGrpSpPr>
        <p:cNvPr id="1" name=""/>
        <p:cNvGrpSpPr/>
        <p:nvPr/>
      </p:nvGrpSpPr>
      <p:grpSpPr>
        <a:xfrm>
          <a:off x="0" y="0"/>
          <a:ext cx="0" cy="0"/>
          <a:chOff x="0" y="0"/>
          <a:chExt cx="0" cy="0"/>
        </a:xfrm>
      </p:grpSpPr>
      <p:sp>
        <p:nvSpPr>
          <p:cNvPr id="5" name="Título 4"/>
          <p:cNvSpPr>
            <a:spLocks noGrp="1"/>
          </p:cNvSpPr>
          <p:nvPr>
            <p:ph type="title"/>
          </p:nvPr>
        </p:nvSpPr>
        <p:spPr/>
        <p:txBody>
          <a:bodyPr/>
          <a:lstStyle/>
          <a:p>
            <a:pPr algn="ctr"/>
            <a:r>
              <a:rPr lang="en-US" b="1" dirty="0" smtClean="0">
                <a:latin typeface="Arial Black" panose="020B0A04020102020204" pitchFamily="34" charset="0"/>
              </a:rPr>
              <a:t>CLASES DE INCAPACITACIÓN</a:t>
            </a:r>
            <a:endParaRPr lang="es-PR" dirty="0">
              <a:latin typeface="Arial Black" panose="020B0A04020102020204" pitchFamily="34" charset="0"/>
            </a:endParaRPr>
          </a:p>
        </p:txBody>
      </p:sp>
      <p:sp>
        <p:nvSpPr>
          <p:cNvPr id="6" name="Marcador de contenido 5"/>
          <p:cNvSpPr>
            <a:spLocks noGrp="1"/>
          </p:cNvSpPr>
          <p:nvPr>
            <p:ph idx="1"/>
          </p:nvPr>
        </p:nvSpPr>
        <p:spPr/>
        <p:txBody>
          <a:bodyPr/>
          <a:lstStyle/>
          <a:p>
            <a:pPr marL="0" indent="0" algn="ctr">
              <a:buNone/>
            </a:pPr>
            <a:r>
              <a:rPr lang="en-US" b="1" dirty="0" smtClean="0"/>
              <a:t>ABSOLUTA O PARCIAL</a:t>
            </a:r>
          </a:p>
          <a:p>
            <a:pPr marL="0" indent="0" algn="just">
              <a:buNone/>
            </a:pPr>
            <a:endParaRPr lang="es-PR" b="1" dirty="0" smtClean="0"/>
          </a:p>
          <a:p>
            <a:pPr marL="0" indent="0" algn="just">
              <a:buNone/>
            </a:pPr>
            <a:r>
              <a:rPr lang="es-PR" b="1" dirty="0" smtClean="0"/>
              <a:t>ART. 101 del Código Civil de 2020 </a:t>
            </a:r>
            <a:r>
              <a:rPr lang="en-US" b="1" dirty="0" smtClean="0"/>
              <a:t>(Nuevo)</a:t>
            </a:r>
            <a:endParaRPr lang="es-PR" b="1" dirty="0" smtClean="0"/>
          </a:p>
          <a:p>
            <a:pPr marL="0" indent="0" algn="just">
              <a:buNone/>
            </a:pPr>
            <a:r>
              <a:rPr lang="es-PR" b="1" u="sng" dirty="0" smtClean="0"/>
              <a:t>Clases de incapacitación y sus efectos</a:t>
            </a:r>
            <a:r>
              <a:rPr lang="es-PR" dirty="0" smtClean="0"/>
              <a:t>  31 L.P.R.A. § 5611 </a:t>
            </a:r>
          </a:p>
          <a:p>
            <a:pPr marL="0" indent="0" algn="just">
              <a:buNone/>
            </a:pPr>
            <a:endParaRPr lang="es-PR" dirty="0" smtClean="0"/>
          </a:p>
          <a:p>
            <a:pPr marL="0" indent="0" algn="just">
              <a:buNone/>
            </a:pPr>
            <a:r>
              <a:rPr lang="es-PR" dirty="0" smtClean="0"/>
              <a:t>La capacidad de obrar de la persona natural puede limitarse absoluta o parcialmente. En ambos casos procede el nombramiento de un tutor para que la asista en los actos ordinarios de la vida civil y la represente legalmente en las relaciones jurídicas en las que sea parte.</a:t>
            </a:r>
            <a:endParaRPr lang="en-US" b="1" dirty="0" smtClean="0"/>
          </a:p>
          <a:p>
            <a:pPr marL="0" indent="0">
              <a:buNone/>
            </a:pPr>
            <a:endParaRPr lang="es-PR" dirty="0"/>
          </a:p>
        </p:txBody>
      </p:sp>
      <p:sp>
        <p:nvSpPr>
          <p:cNvPr id="4" name="Marcador de pie de página 3"/>
          <p:cNvSpPr>
            <a:spLocks noGrp="1"/>
          </p:cNvSpPr>
          <p:nvPr>
            <p:ph type="ftr" sz="quarter" idx="11"/>
          </p:nvPr>
        </p:nvSpPr>
        <p:spPr>
          <a:xfrm>
            <a:off x="0" y="6311900"/>
            <a:ext cx="4114800" cy="365125"/>
          </a:xfrm>
        </p:spPr>
        <p:txBody>
          <a:bodyPr/>
          <a:lstStyle/>
          <a:p>
            <a:r>
              <a:rPr lang="es-PR" dirty="0">
                <a:solidFill>
                  <a:schemeClr val="tx1"/>
                </a:solidFill>
              </a:rPr>
              <a:t>©</a:t>
            </a:r>
            <a:r>
              <a:rPr lang="es-PR" dirty="0" smtClean="0">
                <a:solidFill>
                  <a:schemeClr val="tx1"/>
                </a:solidFill>
              </a:rPr>
              <a:t>Lcdo. Osvaldo Burgos Pérez</a:t>
            </a:r>
            <a:endParaRPr lang="es-PR" dirty="0">
              <a:solidFill>
                <a:schemeClr val="tx1"/>
              </a:solidFill>
            </a:endParaRPr>
          </a:p>
        </p:txBody>
      </p:sp>
    </p:spTree>
    <p:extLst>
      <p:ext uri="{BB962C8B-B14F-4D97-AF65-F5344CB8AC3E}">
        <p14:creationId xmlns:p14="http://schemas.microsoft.com/office/powerpoint/2010/main" val="108009632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accent1">
            <a:lumMod val="40000"/>
            <a:lumOff val="60000"/>
          </a:schemeClr>
        </a:solidFill>
        <a:effectLst/>
      </p:bgPr>
    </p:bg>
    <p:spTree>
      <p:nvGrpSpPr>
        <p:cNvPr id="1" name=""/>
        <p:cNvGrpSpPr/>
        <p:nvPr/>
      </p:nvGrpSpPr>
      <p:grpSpPr>
        <a:xfrm>
          <a:off x="0" y="0"/>
          <a:ext cx="0" cy="0"/>
          <a:chOff x="0" y="0"/>
          <a:chExt cx="0" cy="0"/>
        </a:xfrm>
      </p:grpSpPr>
      <p:sp>
        <p:nvSpPr>
          <p:cNvPr id="5" name="Título 4"/>
          <p:cNvSpPr>
            <a:spLocks noGrp="1"/>
          </p:cNvSpPr>
          <p:nvPr>
            <p:ph type="title"/>
          </p:nvPr>
        </p:nvSpPr>
        <p:spPr/>
        <p:txBody>
          <a:bodyPr/>
          <a:lstStyle/>
          <a:p>
            <a:pPr algn="ctr"/>
            <a:r>
              <a:rPr lang="en-US" dirty="0" smtClean="0">
                <a:latin typeface="Arial Black" panose="020B0A04020102020204" pitchFamily="34" charset="0"/>
              </a:rPr>
              <a:t>JURISPRUDENCIA IMPORTANTE</a:t>
            </a:r>
            <a:endParaRPr lang="es-PR" dirty="0">
              <a:latin typeface="Arial Black" panose="020B0A04020102020204" pitchFamily="34" charset="0"/>
            </a:endParaRPr>
          </a:p>
        </p:txBody>
      </p:sp>
      <p:sp>
        <p:nvSpPr>
          <p:cNvPr id="6" name="Marcador de contenido 5"/>
          <p:cNvSpPr>
            <a:spLocks noGrp="1"/>
          </p:cNvSpPr>
          <p:nvPr>
            <p:ph idx="1"/>
          </p:nvPr>
        </p:nvSpPr>
        <p:spPr/>
        <p:txBody>
          <a:bodyPr>
            <a:normAutofit fontScale="92500" lnSpcReduction="20000"/>
          </a:bodyPr>
          <a:lstStyle/>
          <a:p>
            <a:pPr marL="0" indent="0" algn="ctr">
              <a:buNone/>
            </a:pPr>
            <a:r>
              <a:rPr lang="es-PR" b="1" u="sng" dirty="0" smtClean="0">
                <a:latin typeface="Arial" panose="020B0604020202020204" pitchFamily="34" charset="0"/>
                <a:cs typeface="Arial" panose="020B0604020202020204" pitchFamily="34" charset="0"/>
              </a:rPr>
              <a:t>González Hernández v. González Hernández</a:t>
            </a:r>
            <a:r>
              <a:rPr lang="es-PR" b="1" dirty="0" smtClean="0">
                <a:latin typeface="Arial" panose="020B0604020202020204" pitchFamily="34" charset="0"/>
                <a:cs typeface="Arial" panose="020B0604020202020204" pitchFamily="34" charset="0"/>
              </a:rPr>
              <a:t>, </a:t>
            </a:r>
          </a:p>
          <a:p>
            <a:pPr marL="0" indent="0" algn="ctr">
              <a:buNone/>
            </a:pPr>
            <a:r>
              <a:rPr lang="es-PR" b="1" dirty="0" smtClean="0">
                <a:latin typeface="Arial" panose="020B0604020202020204" pitchFamily="34" charset="0"/>
                <a:cs typeface="Arial" panose="020B0604020202020204" pitchFamily="34" charset="0"/>
              </a:rPr>
              <a:t>181 P.R. 746 (2011)</a:t>
            </a:r>
          </a:p>
          <a:p>
            <a:pPr marL="0" indent="0" algn="ctr">
              <a:buNone/>
            </a:pPr>
            <a:endParaRPr lang="es-PR" b="1" dirty="0" smtClean="0">
              <a:latin typeface="Arial" panose="020B0604020202020204" pitchFamily="34" charset="0"/>
              <a:cs typeface="Arial" panose="020B0604020202020204" pitchFamily="34" charset="0"/>
            </a:endParaRPr>
          </a:p>
          <a:p>
            <a:pPr algn="just"/>
            <a:r>
              <a:rPr lang="es-PR" dirty="0" smtClean="0">
                <a:latin typeface="Arial" panose="020B0604020202020204" pitchFamily="34" charset="0"/>
                <a:cs typeface="Arial" panose="020B0604020202020204" pitchFamily="34" charset="0"/>
              </a:rPr>
              <a:t>Discute los criterios a tomarse en consideración para declarar incapaz a una persona y las consecuencias de una declaración de incapacidad para la persona contra quien se solicita la declaración.</a:t>
            </a:r>
          </a:p>
          <a:p>
            <a:pPr algn="just"/>
            <a:endParaRPr lang="es-PR" dirty="0" smtClean="0">
              <a:latin typeface="Arial" panose="020B0604020202020204" pitchFamily="34" charset="0"/>
              <a:cs typeface="Arial" panose="020B0604020202020204" pitchFamily="34" charset="0"/>
            </a:endParaRPr>
          </a:p>
          <a:p>
            <a:pPr algn="just"/>
            <a:r>
              <a:rPr lang="es-PR" dirty="0" smtClean="0">
                <a:latin typeface="Arial" panose="020B0604020202020204" pitchFamily="34" charset="0"/>
                <a:cs typeface="Arial" panose="020B0604020202020204" pitchFamily="34" charset="0"/>
              </a:rPr>
              <a:t>El hecho de que una persona no pueda realizar operaciones complejas no es suficiente para la declaración de incapacidad.</a:t>
            </a:r>
          </a:p>
          <a:p>
            <a:pPr algn="just"/>
            <a:endParaRPr lang="es-PR" dirty="0" smtClean="0">
              <a:latin typeface="Arial" panose="020B0604020202020204" pitchFamily="34" charset="0"/>
              <a:cs typeface="Arial" panose="020B0604020202020204" pitchFamily="34" charset="0"/>
            </a:endParaRPr>
          </a:p>
          <a:p>
            <a:pPr algn="just"/>
            <a:r>
              <a:rPr lang="es-PR" dirty="0" smtClean="0">
                <a:latin typeface="Arial" panose="020B0604020202020204" pitchFamily="34" charset="0"/>
                <a:cs typeface="Arial" panose="020B0604020202020204" pitchFamily="34" charset="0"/>
              </a:rPr>
              <a:t>Derecho a la autonomía personal.</a:t>
            </a:r>
          </a:p>
          <a:p>
            <a:pPr marL="0" indent="0">
              <a:buNone/>
            </a:pPr>
            <a:endParaRPr lang="es-PR" dirty="0"/>
          </a:p>
        </p:txBody>
      </p:sp>
      <p:sp>
        <p:nvSpPr>
          <p:cNvPr id="4" name="Marcador de pie de página 3"/>
          <p:cNvSpPr>
            <a:spLocks noGrp="1"/>
          </p:cNvSpPr>
          <p:nvPr>
            <p:ph type="ftr" sz="quarter" idx="11"/>
          </p:nvPr>
        </p:nvSpPr>
        <p:spPr>
          <a:xfrm>
            <a:off x="0" y="6311900"/>
            <a:ext cx="4114800" cy="365125"/>
          </a:xfrm>
        </p:spPr>
        <p:txBody>
          <a:bodyPr/>
          <a:lstStyle/>
          <a:p>
            <a:r>
              <a:rPr lang="es-PR" dirty="0">
                <a:solidFill>
                  <a:schemeClr val="tx1"/>
                </a:solidFill>
              </a:rPr>
              <a:t>©</a:t>
            </a:r>
            <a:r>
              <a:rPr lang="es-PR" dirty="0" smtClean="0">
                <a:solidFill>
                  <a:schemeClr val="tx1"/>
                </a:solidFill>
              </a:rPr>
              <a:t>Lcdo. Osvaldo Burgos Pérez</a:t>
            </a:r>
            <a:endParaRPr lang="es-PR" dirty="0">
              <a:solidFill>
                <a:schemeClr val="tx1"/>
              </a:solidFill>
            </a:endParaRPr>
          </a:p>
        </p:txBody>
      </p:sp>
    </p:spTree>
    <p:extLst>
      <p:ext uri="{BB962C8B-B14F-4D97-AF65-F5344CB8AC3E}">
        <p14:creationId xmlns:p14="http://schemas.microsoft.com/office/powerpoint/2010/main" val="22784109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accent1">
            <a:lumMod val="40000"/>
            <a:lumOff val="60000"/>
          </a:schemeClr>
        </a:solidFill>
        <a:effectLst/>
      </p:bgPr>
    </p:bg>
    <p:spTree>
      <p:nvGrpSpPr>
        <p:cNvPr id="1" name=""/>
        <p:cNvGrpSpPr/>
        <p:nvPr/>
      </p:nvGrpSpPr>
      <p:grpSpPr>
        <a:xfrm>
          <a:off x="0" y="0"/>
          <a:ext cx="0" cy="0"/>
          <a:chOff x="0" y="0"/>
          <a:chExt cx="0" cy="0"/>
        </a:xfrm>
      </p:grpSpPr>
      <p:sp>
        <p:nvSpPr>
          <p:cNvPr id="5" name="Título 4"/>
          <p:cNvSpPr>
            <a:spLocks noGrp="1"/>
          </p:cNvSpPr>
          <p:nvPr>
            <p:ph type="title"/>
          </p:nvPr>
        </p:nvSpPr>
        <p:spPr/>
        <p:txBody>
          <a:bodyPr/>
          <a:lstStyle/>
          <a:p>
            <a:pPr algn="ctr"/>
            <a:r>
              <a:rPr lang="en-US" b="1" dirty="0" smtClean="0">
                <a:latin typeface="Arial" panose="020B0604020202020204" pitchFamily="34" charset="0"/>
                <a:cs typeface="Arial" panose="020B0604020202020204" pitchFamily="34" charset="0"/>
              </a:rPr>
              <a:t>INCAPACIDAD ABSOLUTA</a:t>
            </a:r>
            <a:br>
              <a:rPr lang="en-US" b="1" dirty="0" smtClean="0">
                <a:latin typeface="Arial" panose="020B0604020202020204" pitchFamily="34" charset="0"/>
                <a:cs typeface="Arial" panose="020B0604020202020204" pitchFamily="34" charset="0"/>
              </a:rPr>
            </a:br>
            <a:r>
              <a:rPr lang="en-US" b="1" dirty="0" smtClean="0">
                <a:latin typeface="Arial" panose="020B0604020202020204" pitchFamily="34" charset="0"/>
                <a:cs typeface="Arial" panose="020B0604020202020204" pitchFamily="34" charset="0"/>
              </a:rPr>
              <a:t>Art. 102 CC</a:t>
            </a:r>
            <a:endParaRPr lang="es-PR" b="1" dirty="0">
              <a:latin typeface="Arial" panose="020B0604020202020204" pitchFamily="34" charset="0"/>
              <a:cs typeface="Arial" panose="020B0604020202020204" pitchFamily="34" charset="0"/>
            </a:endParaRPr>
          </a:p>
        </p:txBody>
      </p:sp>
      <p:sp>
        <p:nvSpPr>
          <p:cNvPr id="6" name="Marcador de contenido 5"/>
          <p:cNvSpPr>
            <a:spLocks noGrp="1"/>
          </p:cNvSpPr>
          <p:nvPr>
            <p:ph idx="1"/>
          </p:nvPr>
        </p:nvSpPr>
        <p:spPr/>
        <p:txBody>
          <a:bodyPr/>
          <a:lstStyle/>
          <a:p>
            <a:pPr marL="0" indent="0" algn="just">
              <a:buNone/>
            </a:pPr>
            <a:r>
              <a:rPr lang="es-PR" dirty="0" smtClean="0"/>
              <a:t>Es absolutamente incapaz para obrar por sí misma en todos los asuntos que afecten su persona y sus bienes: </a:t>
            </a:r>
          </a:p>
          <a:p>
            <a:pPr marL="514350" indent="-514350" algn="just">
              <a:buAutoNum type="alphaLcParenBoth"/>
            </a:pPr>
            <a:r>
              <a:rPr lang="es-PR" dirty="0" smtClean="0"/>
              <a:t>la persona que tiene disminuidas o afectadas permanente y significativamente sus destrezas cognoscitivas o emocionales y tal estado le impide percatarse del contenido y alcance de los actos ordinarios y jurídicos que realiza; y </a:t>
            </a:r>
          </a:p>
          <a:p>
            <a:pPr marL="514350" indent="-514350" algn="just">
              <a:buAutoNum type="alphaLcParenBoth"/>
            </a:pPr>
            <a:r>
              <a:rPr lang="es-PR" dirty="0" smtClean="0"/>
              <a:t>la persona que padece una condición física o mental que le imposibilita cuidar de sus propios asuntos o intereses, mientras se encuentra en este estado.</a:t>
            </a:r>
            <a:endParaRPr lang="es-PR" dirty="0"/>
          </a:p>
        </p:txBody>
      </p:sp>
      <p:sp>
        <p:nvSpPr>
          <p:cNvPr id="4" name="Marcador de pie de página 3"/>
          <p:cNvSpPr>
            <a:spLocks noGrp="1"/>
          </p:cNvSpPr>
          <p:nvPr>
            <p:ph type="ftr" sz="quarter" idx="11"/>
          </p:nvPr>
        </p:nvSpPr>
        <p:spPr>
          <a:xfrm>
            <a:off x="0" y="6311900"/>
            <a:ext cx="4114800" cy="365125"/>
          </a:xfrm>
        </p:spPr>
        <p:txBody>
          <a:bodyPr/>
          <a:lstStyle/>
          <a:p>
            <a:r>
              <a:rPr lang="es-PR" dirty="0">
                <a:solidFill>
                  <a:schemeClr val="tx1"/>
                </a:solidFill>
              </a:rPr>
              <a:t>©</a:t>
            </a:r>
            <a:r>
              <a:rPr lang="es-PR" dirty="0" smtClean="0">
                <a:solidFill>
                  <a:schemeClr val="tx1"/>
                </a:solidFill>
              </a:rPr>
              <a:t>Lcdo. Osvaldo Burgos Pérez</a:t>
            </a:r>
            <a:endParaRPr lang="es-PR" dirty="0">
              <a:solidFill>
                <a:schemeClr val="tx1"/>
              </a:solidFill>
            </a:endParaRPr>
          </a:p>
        </p:txBody>
      </p:sp>
    </p:spTree>
    <p:extLst>
      <p:ext uri="{BB962C8B-B14F-4D97-AF65-F5344CB8AC3E}">
        <p14:creationId xmlns:p14="http://schemas.microsoft.com/office/powerpoint/2010/main" val="380293736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accent1">
            <a:lumMod val="40000"/>
            <a:lumOff val="60000"/>
          </a:schemeClr>
        </a:solidFill>
        <a:effectLst/>
      </p:bgPr>
    </p:bg>
    <p:spTree>
      <p:nvGrpSpPr>
        <p:cNvPr id="1" name=""/>
        <p:cNvGrpSpPr/>
        <p:nvPr/>
      </p:nvGrpSpPr>
      <p:grpSpPr>
        <a:xfrm>
          <a:off x="0" y="0"/>
          <a:ext cx="0" cy="0"/>
          <a:chOff x="0" y="0"/>
          <a:chExt cx="0" cy="0"/>
        </a:xfrm>
      </p:grpSpPr>
      <p:sp>
        <p:nvSpPr>
          <p:cNvPr id="5" name="Título 4"/>
          <p:cNvSpPr>
            <a:spLocks noGrp="1"/>
          </p:cNvSpPr>
          <p:nvPr>
            <p:ph type="title"/>
          </p:nvPr>
        </p:nvSpPr>
        <p:spPr/>
        <p:txBody>
          <a:bodyPr/>
          <a:lstStyle/>
          <a:p>
            <a:pPr algn="ctr"/>
            <a:r>
              <a:rPr lang="en-US" b="1" dirty="0" smtClean="0">
                <a:latin typeface="Arial Black" panose="020B0A04020102020204" pitchFamily="34" charset="0"/>
              </a:rPr>
              <a:t>INCAPACIDAD PARCIAL</a:t>
            </a:r>
            <a:br>
              <a:rPr lang="en-US" b="1" dirty="0" smtClean="0">
                <a:latin typeface="Arial Black" panose="020B0A04020102020204" pitchFamily="34" charset="0"/>
              </a:rPr>
            </a:br>
            <a:r>
              <a:rPr lang="en-US" b="1" dirty="0" smtClean="0">
                <a:latin typeface="Arial Black" panose="020B0A04020102020204" pitchFamily="34" charset="0"/>
              </a:rPr>
              <a:t>Art. 104 CC</a:t>
            </a:r>
            <a:endParaRPr lang="es-PR" b="1" dirty="0">
              <a:latin typeface="Arial Black" panose="020B0A04020102020204" pitchFamily="34" charset="0"/>
            </a:endParaRPr>
          </a:p>
        </p:txBody>
      </p:sp>
      <p:sp>
        <p:nvSpPr>
          <p:cNvPr id="6" name="Marcador de contenido 5"/>
          <p:cNvSpPr>
            <a:spLocks noGrp="1"/>
          </p:cNvSpPr>
          <p:nvPr>
            <p:ph idx="1"/>
          </p:nvPr>
        </p:nvSpPr>
        <p:spPr>
          <a:xfrm>
            <a:off x="838200" y="1825624"/>
            <a:ext cx="10515600" cy="4643512"/>
          </a:xfrm>
        </p:spPr>
        <p:txBody>
          <a:bodyPr>
            <a:normAutofit fontScale="62500" lnSpcReduction="20000"/>
          </a:bodyPr>
          <a:lstStyle/>
          <a:p>
            <a:pPr marL="0" indent="0" algn="just">
              <a:buNone/>
            </a:pPr>
            <a:r>
              <a:rPr lang="es-PR" dirty="0" smtClean="0">
                <a:latin typeface="Arial" panose="020B0604020202020204" pitchFamily="34" charset="0"/>
                <a:cs typeface="Arial" panose="020B0604020202020204" pitchFamily="34" charset="0"/>
              </a:rPr>
              <a:t>Tiene restringida su capacidad de obrar por sí misma en los asuntos que afectan sus bienes o sus intereses personales, con las limitaciones que expresamente le impone la ley o la sentencia de incapacitación:</a:t>
            </a:r>
          </a:p>
          <a:p>
            <a:pPr marL="0" indent="0" algn="just">
              <a:buNone/>
            </a:pPr>
            <a:r>
              <a:rPr lang="es-PR" dirty="0" smtClean="0">
                <a:latin typeface="Arial" panose="020B0604020202020204" pitchFamily="34" charset="0"/>
                <a:cs typeface="Arial" panose="020B0604020202020204" pitchFamily="34" charset="0"/>
              </a:rPr>
              <a:t>(a) el menor no emancipado; </a:t>
            </a:r>
          </a:p>
          <a:p>
            <a:pPr marL="0" indent="0" algn="just">
              <a:buNone/>
            </a:pPr>
            <a:r>
              <a:rPr lang="es-PR" dirty="0" smtClean="0">
                <a:latin typeface="Arial" panose="020B0604020202020204" pitchFamily="34" charset="0"/>
                <a:cs typeface="Arial" panose="020B0604020202020204" pitchFamily="34" charset="0"/>
              </a:rPr>
              <a:t>(b) la persona que padece de discapacidad mental moderada y que tiene una vida útil e independiente; </a:t>
            </a:r>
          </a:p>
          <a:p>
            <a:pPr marL="0" indent="0" algn="just">
              <a:buNone/>
            </a:pPr>
            <a:r>
              <a:rPr lang="es-PR" dirty="0" smtClean="0">
                <a:latin typeface="Arial" panose="020B0604020202020204" pitchFamily="34" charset="0"/>
                <a:cs typeface="Arial" panose="020B0604020202020204" pitchFamily="34" charset="0"/>
              </a:rPr>
              <a:t>(c) la persona con discapacidad física que no puede comunicarse efectivamente por ningún medio, y que requiere asistencia para hacerse entender, para participar consciente o activamente en algún acto jurídico o para consentir expresamente y por escrito a una obligación; </a:t>
            </a:r>
          </a:p>
          <a:p>
            <a:pPr marL="0" indent="0" algn="just">
              <a:buNone/>
            </a:pPr>
            <a:r>
              <a:rPr lang="es-PR" dirty="0" smtClean="0">
                <a:latin typeface="Arial" panose="020B0604020202020204" pitchFamily="34" charset="0"/>
                <a:cs typeface="Arial" panose="020B0604020202020204" pitchFamily="34" charset="0"/>
              </a:rPr>
              <a:t>(d) la persona que dilapida su patrimonio de modo ligero y desenfrenado, con probado menosprecio de las atenciones de previsión familiar que le son propias y de sus obligaciones pecuniarias; y </a:t>
            </a:r>
          </a:p>
          <a:p>
            <a:pPr marL="0" indent="0" algn="just">
              <a:buNone/>
            </a:pPr>
            <a:r>
              <a:rPr lang="es-PR" dirty="0" smtClean="0">
                <a:latin typeface="Arial" panose="020B0604020202020204" pitchFamily="34" charset="0"/>
                <a:cs typeface="Arial" panose="020B0604020202020204" pitchFamily="34" charset="0"/>
              </a:rPr>
              <a:t>(e) la persona que habitualmente consume bebidas embriagantes, drogas o sustancias controladas por ley, que haya desarrollado tal grado de dependencia fisiológica o psicológica de ellas que le produzca un estado físico, mental y anímico que le impide tomar decisiones acertadas sobre su estabilidad y su seguridad personal; sobre sus bienes y su solvencia económica; sobre la atención de sus obligaciones jurídicas; y sobre su inserción en procesos conducentes a su rehabilitación.</a:t>
            </a:r>
          </a:p>
          <a:p>
            <a:pPr marL="0" indent="0" algn="just">
              <a:buNone/>
            </a:pPr>
            <a:r>
              <a:rPr lang="es-PR" dirty="0" smtClean="0">
                <a:latin typeface="Arial" panose="020B0604020202020204" pitchFamily="34" charset="0"/>
                <a:cs typeface="Arial" panose="020B0604020202020204" pitchFamily="34" charset="0"/>
              </a:rPr>
              <a:t> </a:t>
            </a:r>
          </a:p>
          <a:p>
            <a:pPr marL="0" indent="0" algn="just">
              <a:buNone/>
            </a:pPr>
            <a:r>
              <a:rPr lang="en-US" u="sng" dirty="0" smtClean="0">
                <a:latin typeface="Arial" panose="020B0604020202020204" pitchFamily="34" charset="0"/>
                <a:cs typeface="Arial" panose="020B0604020202020204" pitchFamily="34" charset="0"/>
              </a:rPr>
              <a:t>Rivera v. </a:t>
            </a:r>
            <a:r>
              <a:rPr lang="en-US" u="sng" dirty="0" err="1" smtClean="0">
                <a:latin typeface="Arial" panose="020B0604020202020204" pitchFamily="34" charset="0"/>
                <a:cs typeface="Arial" panose="020B0604020202020204" pitchFamily="34" charset="0"/>
              </a:rPr>
              <a:t>Sucesión</a:t>
            </a:r>
            <a:r>
              <a:rPr lang="en-US" u="sng" dirty="0" smtClean="0">
                <a:latin typeface="Arial" panose="020B0604020202020204" pitchFamily="34" charset="0"/>
                <a:cs typeface="Arial" panose="020B0604020202020204" pitchFamily="34" charset="0"/>
              </a:rPr>
              <a:t> </a:t>
            </a:r>
            <a:r>
              <a:rPr lang="en-US" u="sng" dirty="0" err="1" smtClean="0">
                <a:latin typeface="Arial" panose="020B0604020202020204" pitchFamily="34" charset="0"/>
                <a:cs typeface="Arial" panose="020B0604020202020204" pitchFamily="34" charset="0"/>
              </a:rPr>
              <a:t>Luzunaris</a:t>
            </a:r>
            <a:r>
              <a:rPr lang="en-US" dirty="0" smtClean="0">
                <a:latin typeface="Arial" panose="020B0604020202020204" pitchFamily="34" charset="0"/>
                <a:cs typeface="Arial" panose="020B0604020202020204" pitchFamily="34" charset="0"/>
              </a:rPr>
              <a:t>, 70 D.P.R. 181 (1949)    </a:t>
            </a:r>
            <a:r>
              <a:rPr lang="en-US" u="sng" dirty="0" smtClean="0">
                <a:latin typeface="Arial" panose="020B0604020202020204" pitchFamily="34" charset="0"/>
                <a:cs typeface="Arial" panose="020B0604020202020204" pitchFamily="34" charset="0"/>
              </a:rPr>
              <a:t>Tyrell v. </a:t>
            </a:r>
            <a:r>
              <a:rPr lang="en-US" u="sng" dirty="0" err="1" smtClean="0">
                <a:latin typeface="Arial" panose="020B0604020202020204" pitchFamily="34" charset="0"/>
                <a:cs typeface="Arial" panose="020B0604020202020204" pitchFamily="34" charset="0"/>
              </a:rPr>
              <a:t>Saurí</a:t>
            </a:r>
            <a:r>
              <a:rPr lang="en-US" dirty="0" smtClean="0">
                <a:latin typeface="Arial" panose="020B0604020202020204" pitchFamily="34" charset="0"/>
                <a:cs typeface="Arial" panose="020B0604020202020204" pitchFamily="34" charset="0"/>
              </a:rPr>
              <a:t>, 71 D.P.R. 460 (1950)</a:t>
            </a:r>
            <a:endParaRPr lang="es-PR" dirty="0">
              <a:latin typeface="Arial" panose="020B0604020202020204" pitchFamily="34" charset="0"/>
              <a:cs typeface="Arial" panose="020B0604020202020204" pitchFamily="34" charset="0"/>
            </a:endParaRPr>
          </a:p>
        </p:txBody>
      </p:sp>
      <p:sp>
        <p:nvSpPr>
          <p:cNvPr id="4" name="Marcador de pie de página 3"/>
          <p:cNvSpPr>
            <a:spLocks noGrp="1"/>
          </p:cNvSpPr>
          <p:nvPr>
            <p:ph type="ftr" sz="quarter" idx="11"/>
          </p:nvPr>
        </p:nvSpPr>
        <p:spPr>
          <a:xfrm>
            <a:off x="0" y="6469136"/>
            <a:ext cx="4114800" cy="365125"/>
          </a:xfrm>
        </p:spPr>
        <p:txBody>
          <a:bodyPr/>
          <a:lstStyle/>
          <a:p>
            <a:r>
              <a:rPr lang="es-PR" dirty="0">
                <a:solidFill>
                  <a:schemeClr val="tx1"/>
                </a:solidFill>
              </a:rPr>
              <a:t>©</a:t>
            </a:r>
            <a:r>
              <a:rPr lang="es-PR" dirty="0" smtClean="0">
                <a:solidFill>
                  <a:schemeClr val="tx1"/>
                </a:solidFill>
              </a:rPr>
              <a:t>Lcdo. Osvaldo Burgos Pérez</a:t>
            </a:r>
            <a:endParaRPr lang="es-PR" dirty="0">
              <a:solidFill>
                <a:schemeClr val="tx1"/>
              </a:solidFill>
            </a:endParaRPr>
          </a:p>
        </p:txBody>
      </p:sp>
    </p:spTree>
    <p:extLst>
      <p:ext uri="{BB962C8B-B14F-4D97-AF65-F5344CB8AC3E}">
        <p14:creationId xmlns:p14="http://schemas.microsoft.com/office/powerpoint/2010/main" val="70911009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accent1">
            <a:lumMod val="40000"/>
            <a:lumOff val="60000"/>
          </a:schemeClr>
        </a:solidFill>
        <a:effectLst/>
      </p:bgPr>
    </p:bg>
    <p:spTree>
      <p:nvGrpSpPr>
        <p:cNvPr id="1" name=""/>
        <p:cNvGrpSpPr/>
        <p:nvPr/>
      </p:nvGrpSpPr>
      <p:grpSpPr>
        <a:xfrm>
          <a:off x="0" y="0"/>
          <a:ext cx="0" cy="0"/>
          <a:chOff x="0" y="0"/>
          <a:chExt cx="0" cy="0"/>
        </a:xfrm>
      </p:grpSpPr>
      <p:sp>
        <p:nvSpPr>
          <p:cNvPr id="5" name="Título 4"/>
          <p:cNvSpPr>
            <a:spLocks noGrp="1"/>
          </p:cNvSpPr>
          <p:nvPr>
            <p:ph type="title"/>
          </p:nvPr>
        </p:nvSpPr>
        <p:spPr/>
        <p:txBody>
          <a:bodyPr>
            <a:normAutofit fontScale="90000"/>
          </a:bodyPr>
          <a:lstStyle/>
          <a:p>
            <a:pPr algn="ctr"/>
            <a:r>
              <a:rPr lang="en-US" dirty="0" smtClean="0">
                <a:latin typeface="Arial Black" panose="020B0A04020102020204" pitchFamily="34" charset="0"/>
              </a:rPr>
              <a:t>EFECTOS DE LA SENTENCIA DE INCAPACITACIÓN</a:t>
            </a:r>
            <a:br>
              <a:rPr lang="en-US" dirty="0" smtClean="0">
                <a:latin typeface="Arial Black" panose="020B0A04020102020204" pitchFamily="34" charset="0"/>
              </a:rPr>
            </a:br>
            <a:r>
              <a:rPr lang="en-US" dirty="0" smtClean="0">
                <a:latin typeface="Arial Black" panose="020B0A04020102020204" pitchFamily="34" charset="0"/>
              </a:rPr>
              <a:t>Art. 106 CC</a:t>
            </a:r>
            <a:endParaRPr lang="es-PR" dirty="0">
              <a:latin typeface="Arial Black" panose="020B0A04020102020204" pitchFamily="34" charset="0"/>
            </a:endParaRPr>
          </a:p>
        </p:txBody>
      </p:sp>
      <p:sp>
        <p:nvSpPr>
          <p:cNvPr id="6" name="Marcador de contenido 5"/>
          <p:cNvSpPr>
            <a:spLocks noGrp="1"/>
          </p:cNvSpPr>
          <p:nvPr>
            <p:ph idx="1"/>
          </p:nvPr>
        </p:nvSpPr>
        <p:spPr/>
        <p:txBody>
          <a:bodyPr/>
          <a:lstStyle/>
          <a:p>
            <a:pPr marL="0" indent="0">
              <a:buNone/>
            </a:pPr>
            <a:endParaRPr lang="en-US" dirty="0" smtClean="0"/>
          </a:p>
          <a:p>
            <a:pPr marL="0" indent="0" algn="just">
              <a:buNone/>
            </a:pPr>
            <a:r>
              <a:rPr lang="es-PR" dirty="0" smtClean="0"/>
              <a:t>Cuando la sentencia de incapacitación no inhabilita a la persona para atender todos sus asuntos personales y económicos, indicará expresamente los actos específicos que quedan prohibidos al incapaz y las facultades que ejercerá el tutor en su nombre. </a:t>
            </a:r>
          </a:p>
          <a:p>
            <a:pPr marL="0" indent="0" algn="just">
              <a:buNone/>
            </a:pPr>
            <a:r>
              <a:rPr lang="es-PR" b="1" dirty="0" smtClean="0"/>
              <a:t>La sentencia ha de interpretarse restrictivamente</a:t>
            </a:r>
            <a:r>
              <a:rPr lang="es-PR" dirty="0" smtClean="0"/>
              <a:t>, a menos que el interés óptimo del tutelado imponga una interpretación distinta.</a:t>
            </a:r>
            <a:endParaRPr lang="es-PR" dirty="0"/>
          </a:p>
        </p:txBody>
      </p:sp>
      <p:sp>
        <p:nvSpPr>
          <p:cNvPr id="4" name="Marcador de pie de página 3"/>
          <p:cNvSpPr>
            <a:spLocks noGrp="1"/>
          </p:cNvSpPr>
          <p:nvPr>
            <p:ph type="ftr" sz="quarter" idx="11"/>
          </p:nvPr>
        </p:nvSpPr>
        <p:spPr>
          <a:xfrm>
            <a:off x="0" y="6311900"/>
            <a:ext cx="4114800" cy="365125"/>
          </a:xfrm>
        </p:spPr>
        <p:txBody>
          <a:bodyPr/>
          <a:lstStyle/>
          <a:p>
            <a:r>
              <a:rPr lang="es-PR" dirty="0">
                <a:solidFill>
                  <a:schemeClr val="tx1"/>
                </a:solidFill>
              </a:rPr>
              <a:t>©</a:t>
            </a:r>
            <a:r>
              <a:rPr lang="es-PR" dirty="0" smtClean="0">
                <a:solidFill>
                  <a:schemeClr val="tx1"/>
                </a:solidFill>
              </a:rPr>
              <a:t>Lcdo. Osvaldo Burgos Pérez</a:t>
            </a:r>
            <a:endParaRPr lang="es-PR" dirty="0">
              <a:solidFill>
                <a:schemeClr val="tx1"/>
              </a:solidFill>
            </a:endParaRPr>
          </a:p>
        </p:txBody>
      </p:sp>
    </p:spTree>
    <p:extLst>
      <p:ext uri="{BB962C8B-B14F-4D97-AF65-F5344CB8AC3E}">
        <p14:creationId xmlns:p14="http://schemas.microsoft.com/office/powerpoint/2010/main" val="300071388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accent1">
            <a:lumMod val="40000"/>
            <a:lumOff val="60000"/>
          </a:schemeClr>
        </a:solidFill>
        <a:effectLst/>
      </p:bgPr>
    </p:bg>
    <p:spTree>
      <p:nvGrpSpPr>
        <p:cNvPr id="1" name=""/>
        <p:cNvGrpSpPr/>
        <p:nvPr/>
      </p:nvGrpSpPr>
      <p:grpSpPr>
        <a:xfrm>
          <a:off x="0" y="0"/>
          <a:ext cx="0" cy="0"/>
          <a:chOff x="0" y="0"/>
          <a:chExt cx="0" cy="0"/>
        </a:xfrm>
      </p:grpSpPr>
      <p:sp>
        <p:nvSpPr>
          <p:cNvPr id="5" name="Título 4"/>
          <p:cNvSpPr>
            <a:spLocks noGrp="1"/>
          </p:cNvSpPr>
          <p:nvPr>
            <p:ph type="title"/>
          </p:nvPr>
        </p:nvSpPr>
        <p:spPr>
          <a:xfrm>
            <a:off x="838200" y="599301"/>
            <a:ext cx="10515600" cy="1325563"/>
          </a:xfrm>
        </p:spPr>
        <p:txBody>
          <a:bodyPr>
            <a:normAutofit fontScale="90000"/>
          </a:bodyPr>
          <a:lstStyle/>
          <a:p>
            <a:pPr algn="ctr"/>
            <a:r>
              <a:rPr lang="en-US" dirty="0" smtClean="0">
                <a:latin typeface="Arial Black" panose="020B0A04020102020204" pitchFamily="34" charset="0"/>
              </a:rPr>
              <a:t>LEGITIMACIÓN ACTIVA PARA SOLICITAR LA INCAPACITACIÓN</a:t>
            </a:r>
            <a:br>
              <a:rPr lang="en-US" dirty="0" smtClean="0">
                <a:latin typeface="Arial Black" panose="020B0A04020102020204" pitchFamily="34" charset="0"/>
              </a:rPr>
            </a:br>
            <a:r>
              <a:rPr lang="en-US" b="1" dirty="0" smtClean="0">
                <a:latin typeface="Arial" panose="020B0604020202020204" pitchFamily="34" charset="0"/>
                <a:cs typeface="Arial" panose="020B0604020202020204" pitchFamily="34" charset="0"/>
              </a:rPr>
              <a:t>Arts. 110 y 111 CC</a:t>
            </a:r>
            <a:r>
              <a:rPr lang="en-US" dirty="0" smtClean="0"/>
              <a:t/>
            </a:r>
            <a:br>
              <a:rPr lang="en-US" dirty="0" smtClean="0"/>
            </a:br>
            <a:endParaRPr lang="es-PR" dirty="0"/>
          </a:p>
        </p:txBody>
      </p:sp>
      <p:sp>
        <p:nvSpPr>
          <p:cNvPr id="6" name="Marcador de contenido 5"/>
          <p:cNvSpPr>
            <a:spLocks noGrp="1"/>
          </p:cNvSpPr>
          <p:nvPr>
            <p:ph idx="1"/>
          </p:nvPr>
        </p:nvSpPr>
        <p:spPr/>
        <p:txBody>
          <a:bodyPr/>
          <a:lstStyle/>
          <a:p>
            <a:pPr marL="0" indent="0">
              <a:buNone/>
            </a:pPr>
            <a:endParaRPr lang="en-US" dirty="0" smtClean="0"/>
          </a:p>
          <a:p>
            <a:pPr algn="just"/>
            <a:r>
              <a:rPr lang="en-US" dirty="0" err="1" smtClean="0"/>
              <a:t>Cónyuge</a:t>
            </a:r>
            <a:r>
              <a:rPr lang="es-PR" dirty="0"/>
              <a:t> </a:t>
            </a:r>
            <a:r>
              <a:rPr lang="es-PR" dirty="0" smtClean="0"/>
              <a:t>(siempre que convivan a la fecha de la solicitud)</a:t>
            </a:r>
          </a:p>
          <a:p>
            <a:pPr algn="just"/>
            <a:r>
              <a:rPr lang="en-US" dirty="0" err="1" smtClean="0"/>
              <a:t>Progenitores</a:t>
            </a:r>
            <a:endParaRPr lang="en-US" dirty="0" smtClean="0"/>
          </a:p>
          <a:p>
            <a:pPr algn="just"/>
            <a:r>
              <a:rPr lang="en-US" dirty="0" err="1" smtClean="0"/>
              <a:t>Cualquier</a:t>
            </a:r>
            <a:r>
              <a:rPr lang="en-US" dirty="0" smtClean="0"/>
              <a:t> </a:t>
            </a:r>
            <a:r>
              <a:rPr lang="en-US" dirty="0" err="1" smtClean="0"/>
              <a:t>pariente</a:t>
            </a:r>
            <a:r>
              <a:rPr lang="en-US" dirty="0" smtClean="0"/>
              <a:t> con plena </a:t>
            </a:r>
            <a:r>
              <a:rPr lang="en-US" dirty="0" err="1" smtClean="0"/>
              <a:t>capacidad</a:t>
            </a:r>
            <a:r>
              <a:rPr lang="en-US" dirty="0" smtClean="0"/>
              <a:t> de </a:t>
            </a:r>
            <a:r>
              <a:rPr lang="en-US" dirty="0" err="1" smtClean="0"/>
              <a:t>obrar</a:t>
            </a:r>
            <a:r>
              <a:rPr lang="en-US" dirty="0" smtClean="0"/>
              <a:t> que </a:t>
            </a:r>
            <a:r>
              <a:rPr lang="en-US" dirty="0" err="1" smtClean="0"/>
              <a:t>tenga</a:t>
            </a:r>
            <a:r>
              <a:rPr lang="en-US" dirty="0" smtClean="0"/>
              <a:t> derecho a </a:t>
            </a:r>
            <a:r>
              <a:rPr lang="en-US" dirty="0" err="1" smtClean="0"/>
              <a:t>sucederle</a:t>
            </a:r>
            <a:endParaRPr lang="en-US" dirty="0"/>
          </a:p>
          <a:p>
            <a:pPr algn="just"/>
            <a:r>
              <a:rPr lang="en-US" dirty="0" err="1" smtClean="0"/>
              <a:t>Defensor</a:t>
            </a:r>
            <a:r>
              <a:rPr lang="en-US" dirty="0" smtClean="0"/>
              <a:t> judicial que el tribunal </a:t>
            </a:r>
            <a:r>
              <a:rPr lang="en-US" dirty="0" err="1" smtClean="0"/>
              <a:t>designe</a:t>
            </a:r>
            <a:endParaRPr lang="en-US" dirty="0" smtClean="0"/>
          </a:p>
          <a:p>
            <a:pPr algn="just"/>
            <a:r>
              <a:rPr lang="en-US" dirty="0" err="1" smtClean="0"/>
              <a:t>Ministerio</a:t>
            </a:r>
            <a:r>
              <a:rPr lang="en-US" dirty="0" smtClean="0"/>
              <a:t> </a:t>
            </a:r>
            <a:r>
              <a:rPr lang="en-US" dirty="0" err="1" smtClean="0"/>
              <a:t>Público</a:t>
            </a:r>
            <a:r>
              <a:rPr lang="en-US" dirty="0" smtClean="0"/>
              <a:t> (</a:t>
            </a:r>
            <a:r>
              <a:rPr lang="en-US" dirty="0" err="1" smtClean="0"/>
              <a:t>en</a:t>
            </a:r>
            <a:r>
              <a:rPr lang="en-US" dirty="0" smtClean="0"/>
              <a:t> las </a:t>
            </a:r>
            <a:r>
              <a:rPr lang="en-US" dirty="0" err="1" smtClean="0"/>
              <a:t>circunstancias</a:t>
            </a:r>
            <a:r>
              <a:rPr lang="en-US" dirty="0" smtClean="0"/>
              <a:t> </a:t>
            </a:r>
            <a:r>
              <a:rPr lang="en-US" dirty="0" err="1" smtClean="0"/>
              <a:t>reconocidas</a:t>
            </a:r>
            <a:r>
              <a:rPr lang="en-US" dirty="0" smtClean="0"/>
              <a:t> </a:t>
            </a:r>
            <a:r>
              <a:rPr lang="en-US" dirty="0" err="1" smtClean="0"/>
              <a:t>en</a:t>
            </a:r>
            <a:r>
              <a:rPr lang="en-US" dirty="0" smtClean="0"/>
              <a:t> el Art. 111 del </a:t>
            </a:r>
            <a:r>
              <a:rPr lang="en-US" dirty="0" err="1" smtClean="0"/>
              <a:t>Código</a:t>
            </a:r>
            <a:r>
              <a:rPr lang="en-US" smtClean="0"/>
              <a:t> Civil)</a:t>
            </a:r>
            <a:endParaRPr lang="en-US" dirty="0" smtClean="0"/>
          </a:p>
        </p:txBody>
      </p:sp>
      <p:sp>
        <p:nvSpPr>
          <p:cNvPr id="4" name="Marcador de pie de página 3"/>
          <p:cNvSpPr>
            <a:spLocks noGrp="1"/>
          </p:cNvSpPr>
          <p:nvPr>
            <p:ph type="ftr" sz="quarter" idx="11"/>
          </p:nvPr>
        </p:nvSpPr>
        <p:spPr>
          <a:xfrm>
            <a:off x="0" y="6311745"/>
            <a:ext cx="4114800" cy="365125"/>
          </a:xfrm>
        </p:spPr>
        <p:txBody>
          <a:bodyPr/>
          <a:lstStyle/>
          <a:p>
            <a:r>
              <a:rPr lang="es-PR" dirty="0">
                <a:solidFill>
                  <a:schemeClr val="tx1"/>
                </a:solidFill>
              </a:rPr>
              <a:t>©</a:t>
            </a:r>
            <a:r>
              <a:rPr lang="es-PR" dirty="0" smtClean="0">
                <a:solidFill>
                  <a:schemeClr val="tx1"/>
                </a:solidFill>
              </a:rPr>
              <a:t>Lcdo. Osvaldo Burgos Pérez</a:t>
            </a:r>
            <a:endParaRPr lang="es-PR" dirty="0">
              <a:solidFill>
                <a:schemeClr val="tx1"/>
              </a:solidFill>
            </a:endParaRPr>
          </a:p>
        </p:txBody>
      </p:sp>
    </p:spTree>
    <p:extLst>
      <p:ext uri="{BB962C8B-B14F-4D97-AF65-F5344CB8AC3E}">
        <p14:creationId xmlns:p14="http://schemas.microsoft.com/office/powerpoint/2010/main" val="315284845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accent1">
            <a:lumMod val="40000"/>
            <a:lumOff val="60000"/>
          </a:schemeClr>
        </a:solidFill>
        <a:effectLst/>
      </p:bgPr>
    </p:bg>
    <p:spTree>
      <p:nvGrpSpPr>
        <p:cNvPr id="1" name=""/>
        <p:cNvGrpSpPr/>
        <p:nvPr/>
      </p:nvGrpSpPr>
      <p:grpSpPr>
        <a:xfrm>
          <a:off x="0" y="0"/>
          <a:ext cx="0" cy="0"/>
          <a:chOff x="0" y="0"/>
          <a:chExt cx="0" cy="0"/>
        </a:xfrm>
      </p:grpSpPr>
      <p:sp>
        <p:nvSpPr>
          <p:cNvPr id="5" name="Título 4"/>
          <p:cNvSpPr>
            <a:spLocks noGrp="1"/>
          </p:cNvSpPr>
          <p:nvPr>
            <p:ph type="title"/>
          </p:nvPr>
        </p:nvSpPr>
        <p:spPr/>
        <p:txBody>
          <a:bodyPr/>
          <a:lstStyle/>
          <a:p>
            <a:pPr algn="ctr"/>
            <a:r>
              <a:rPr lang="en-US" dirty="0" smtClean="0">
                <a:latin typeface="Arial Black" panose="020B0A04020102020204" pitchFamily="34" charset="0"/>
              </a:rPr>
              <a:t>PROCEDIMIENTO</a:t>
            </a:r>
            <a:br>
              <a:rPr lang="en-US" dirty="0" smtClean="0">
                <a:latin typeface="Arial Black" panose="020B0A04020102020204" pitchFamily="34" charset="0"/>
              </a:rPr>
            </a:br>
            <a:r>
              <a:rPr lang="en-US" b="1" dirty="0" smtClean="0">
                <a:latin typeface="Arial" panose="020B0604020202020204" pitchFamily="34" charset="0"/>
                <a:cs typeface="Arial" panose="020B0604020202020204" pitchFamily="34" charset="0"/>
              </a:rPr>
              <a:t>Art. 113 CC</a:t>
            </a:r>
            <a:endParaRPr lang="es-PR" b="1" dirty="0">
              <a:latin typeface="Arial Black" panose="020B0A04020102020204" pitchFamily="34" charset="0"/>
            </a:endParaRPr>
          </a:p>
        </p:txBody>
      </p:sp>
      <p:sp>
        <p:nvSpPr>
          <p:cNvPr id="6" name="Marcador de contenido 5"/>
          <p:cNvSpPr>
            <a:spLocks noGrp="1"/>
          </p:cNvSpPr>
          <p:nvPr>
            <p:ph idx="1"/>
          </p:nvPr>
        </p:nvSpPr>
        <p:spPr/>
        <p:txBody>
          <a:bodyPr>
            <a:normAutofit lnSpcReduction="10000"/>
          </a:bodyPr>
          <a:lstStyle/>
          <a:p>
            <a:r>
              <a:rPr lang="en-US" dirty="0" smtClean="0"/>
              <a:t>Se </a:t>
            </a:r>
            <a:r>
              <a:rPr lang="en-US" dirty="0" err="1" smtClean="0"/>
              <a:t>hace</a:t>
            </a:r>
            <a:r>
              <a:rPr lang="en-US" dirty="0" smtClean="0"/>
              <a:t> </a:t>
            </a:r>
            <a:r>
              <a:rPr lang="en-US" dirty="0" err="1" smtClean="0"/>
              <a:t>en</a:t>
            </a:r>
            <a:r>
              <a:rPr lang="en-US" dirty="0" smtClean="0"/>
              <a:t> </a:t>
            </a:r>
            <a:r>
              <a:rPr lang="en-US" b="1" dirty="0" err="1" smtClean="0"/>
              <a:t>juicio</a:t>
            </a:r>
            <a:r>
              <a:rPr lang="en-US" b="1" dirty="0" smtClean="0"/>
              <a:t> </a:t>
            </a:r>
            <a:r>
              <a:rPr lang="en-US" b="1" dirty="0" err="1" smtClean="0"/>
              <a:t>ordinario</a:t>
            </a:r>
            <a:endParaRPr lang="en-US" b="1" dirty="0" smtClean="0"/>
          </a:p>
          <a:p>
            <a:pPr algn="just"/>
            <a:r>
              <a:rPr lang="en-US" dirty="0" smtClean="0"/>
              <a:t>Se le da </a:t>
            </a:r>
            <a:r>
              <a:rPr lang="en-US" dirty="0" err="1" smtClean="0"/>
              <a:t>prioridad</a:t>
            </a:r>
            <a:r>
              <a:rPr lang="en-US" dirty="0" smtClean="0"/>
              <a:t> </a:t>
            </a:r>
            <a:r>
              <a:rPr lang="en-US" dirty="0" err="1" smtClean="0"/>
              <a:t>en</a:t>
            </a:r>
            <a:r>
              <a:rPr lang="en-US" dirty="0" smtClean="0"/>
              <a:t> el </a:t>
            </a:r>
            <a:r>
              <a:rPr lang="en-US" dirty="0" err="1" smtClean="0"/>
              <a:t>calendario</a:t>
            </a:r>
            <a:r>
              <a:rPr lang="en-US" dirty="0" smtClean="0"/>
              <a:t> del Tribunal para </a:t>
            </a:r>
            <a:r>
              <a:rPr lang="en-US" dirty="0" err="1" smtClean="0"/>
              <a:t>su</a:t>
            </a:r>
            <a:r>
              <a:rPr lang="en-US" dirty="0" smtClean="0"/>
              <a:t> </a:t>
            </a:r>
            <a:r>
              <a:rPr lang="en-US" b="1" dirty="0" err="1" smtClean="0"/>
              <a:t>atención</a:t>
            </a:r>
            <a:r>
              <a:rPr lang="en-US" b="1" dirty="0" smtClean="0"/>
              <a:t> </a:t>
            </a:r>
            <a:r>
              <a:rPr lang="en-US" b="1" dirty="0" err="1" smtClean="0"/>
              <a:t>expedita</a:t>
            </a:r>
            <a:endParaRPr lang="en-US" b="1" dirty="0" smtClean="0"/>
          </a:p>
          <a:p>
            <a:endParaRPr lang="en-US" dirty="0"/>
          </a:p>
          <a:p>
            <a:pPr algn="just">
              <a:buFont typeface="Wingdings" panose="05000000000000000000" pitchFamily="2" charset="2"/>
              <a:buChar char="Ø"/>
            </a:pPr>
            <a:r>
              <a:rPr lang="en-US" dirty="0" err="1" smtClean="0"/>
              <a:t>Petición</a:t>
            </a:r>
            <a:r>
              <a:rPr lang="en-US" dirty="0" smtClean="0"/>
              <a:t> Ex Parte </a:t>
            </a:r>
            <a:r>
              <a:rPr lang="en-US" dirty="0" err="1" smtClean="0"/>
              <a:t>debidamente</a:t>
            </a:r>
            <a:r>
              <a:rPr lang="en-US" dirty="0" smtClean="0"/>
              <a:t> </a:t>
            </a:r>
            <a:r>
              <a:rPr lang="en-US" dirty="0" err="1" smtClean="0"/>
              <a:t>juramentada</a:t>
            </a:r>
            <a:r>
              <a:rPr lang="en-US" dirty="0" smtClean="0"/>
              <a:t> con </a:t>
            </a:r>
            <a:r>
              <a:rPr lang="en-US" dirty="0" err="1" smtClean="0"/>
              <a:t>los</a:t>
            </a:r>
            <a:r>
              <a:rPr lang="en-US" dirty="0" smtClean="0"/>
              <a:t> </a:t>
            </a:r>
            <a:r>
              <a:rPr lang="en-US" dirty="0" err="1" smtClean="0"/>
              <a:t>documentos</a:t>
            </a:r>
            <a:r>
              <a:rPr lang="en-US" dirty="0" smtClean="0"/>
              <a:t> de </a:t>
            </a:r>
            <a:r>
              <a:rPr lang="en-US" dirty="0" err="1" smtClean="0"/>
              <a:t>apoyo</a:t>
            </a:r>
            <a:r>
              <a:rPr lang="en-US" dirty="0" smtClean="0"/>
              <a:t> </a:t>
            </a:r>
            <a:r>
              <a:rPr lang="en-US" dirty="0" smtClean="0"/>
              <a:t>(</a:t>
            </a:r>
            <a:r>
              <a:rPr lang="en-US" dirty="0" err="1" smtClean="0"/>
              <a:t>verlo</a:t>
            </a:r>
            <a:r>
              <a:rPr lang="en-US" dirty="0" smtClean="0"/>
              <a:t> </a:t>
            </a:r>
            <a:r>
              <a:rPr lang="en-US" dirty="0" err="1" smtClean="0"/>
              <a:t>en</a:t>
            </a:r>
            <a:r>
              <a:rPr lang="en-US" dirty="0" smtClean="0"/>
              <a:t> </a:t>
            </a:r>
            <a:r>
              <a:rPr lang="en-US" dirty="0" err="1" smtClean="0"/>
              <a:t>conjunto</a:t>
            </a:r>
            <a:r>
              <a:rPr lang="en-US" dirty="0" smtClean="0"/>
              <a:t> con Arts. 143 y 144 del CC </a:t>
            </a:r>
            <a:r>
              <a:rPr lang="en-US" dirty="0" err="1" smtClean="0"/>
              <a:t>sobre</a:t>
            </a:r>
            <a:r>
              <a:rPr lang="en-US" dirty="0" smtClean="0"/>
              <a:t> </a:t>
            </a:r>
            <a:r>
              <a:rPr lang="en-US" dirty="0" err="1" smtClean="0"/>
              <a:t>tutela</a:t>
            </a:r>
            <a:r>
              <a:rPr lang="en-US" dirty="0" smtClean="0"/>
              <a:t>)</a:t>
            </a:r>
            <a:endParaRPr lang="en-US" dirty="0"/>
          </a:p>
          <a:p>
            <a:pPr algn="just">
              <a:buFont typeface="Wingdings" panose="05000000000000000000" pitchFamily="2" charset="2"/>
              <a:buChar char="Ø"/>
            </a:pPr>
            <a:r>
              <a:rPr lang="en-US" dirty="0" err="1" smtClean="0"/>
              <a:t>Notificación</a:t>
            </a:r>
            <a:r>
              <a:rPr lang="en-US" dirty="0" smtClean="0"/>
              <a:t> al </a:t>
            </a:r>
            <a:r>
              <a:rPr lang="en-US" dirty="0" err="1" smtClean="0"/>
              <a:t>Ministerio</a:t>
            </a:r>
            <a:r>
              <a:rPr lang="en-US" dirty="0" smtClean="0"/>
              <a:t> </a:t>
            </a:r>
            <a:r>
              <a:rPr lang="en-US" dirty="0" err="1" smtClean="0"/>
              <a:t>Público</a:t>
            </a:r>
            <a:r>
              <a:rPr lang="en-US" dirty="0" smtClean="0"/>
              <a:t> (</a:t>
            </a:r>
            <a:r>
              <a:rPr lang="en-US" dirty="0" err="1" smtClean="0"/>
              <a:t>Procuradoría</a:t>
            </a:r>
            <a:r>
              <a:rPr lang="en-US" dirty="0" smtClean="0"/>
              <a:t> de </a:t>
            </a:r>
            <a:r>
              <a:rPr lang="en-US" dirty="0" err="1" smtClean="0"/>
              <a:t>Relaciones</a:t>
            </a:r>
            <a:r>
              <a:rPr lang="en-US" dirty="0" smtClean="0"/>
              <a:t> de </a:t>
            </a:r>
            <a:r>
              <a:rPr lang="en-US" dirty="0" err="1" smtClean="0"/>
              <a:t>Familia</a:t>
            </a:r>
            <a:r>
              <a:rPr lang="en-US" dirty="0" smtClean="0"/>
              <a:t>)</a:t>
            </a:r>
          </a:p>
          <a:p>
            <a:pPr algn="just">
              <a:buFont typeface="Wingdings" panose="05000000000000000000" pitchFamily="2" charset="2"/>
              <a:buChar char="Ø"/>
            </a:pPr>
            <a:r>
              <a:rPr lang="en-US" dirty="0" err="1" smtClean="0"/>
              <a:t>Informe</a:t>
            </a:r>
            <a:r>
              <a:rPr lang="en-US" dirty="0" smtClean="0"/>
              <a:t> Fiscal</a:t>
            </a:r>
          </a:p>
          <a:p>
            <a:pPr algn="just">
              <a:buFont typeface="Wingdings" panose="05000000000000000000" pitchFamily="2" charset="2"/>
              <a:buChar char="Ø"/>
            </a:pPr>
            <a:r>
              <a:rPr lang="en-US" dirty="0" smtClean="0"/>
              <a:t>Vista </a:t>
            </a:r>
            <a:r>
              <a:rPr lang="en-US" dirty="0" err="1" smtClean="0"/>
              <a:t>en</a:t>
            </a:r>
            <a:r>
              <a:rPr lang="en-US" dirty="0" smtClean="0"/>
              <a:t> </a:t>
            </a:r>
            <a:r>
              <a:rPr lang="en-US" dirty="0" err="1" smtClean="0"/>
              <a:t>su</a:t>
            </a:r>
            <a:r>
              <a:rPr lang="en-US" dirty="0" smtClean="0"/>
              <a:t> </a:t>
            </a:r>
            <a:r>
              <a:rPr lang="en-US" dirty="0" err="1" smtClean="0"/>
              <a:t>Fondo</a:t>
            </a:r>
            <a:endParaRPr lang="es-PR" dirty="0"/>
          </a:p>
        </p:txBody>
      </p:sp>
      <p:sp>
        <p:nvSpPr>
          <p:cNvPr id="4" name="Marcador de pie de página 3"/>
          <p:cNvSpPr>
            <a:spLocks noGrp="1"/>
          </p:cNvSpPr>
          <p:nvPr>
            <p:ph type="ftr" sz="quarter" idx="11"/>
          </p:nvPr>
        </p:nvSpPr>
        <p:spPr>
          <a:xfrm>
            <a:off x="0" y="6412106"/>
            <a:ext cx="4114800" cy="365125"/>
          </a:xfrm>
        </p:spPr>
        <p:txBody>
          <a:bodyPr/>
          <a:lstStyle/>
          <a:p>
            <a:r>
              <a:rPr lang="es-PR" dirty="0">
                <a:solidFill>
                  <a:schemeClr val="tx1"/>
                </a:solidFill>
              </a:rPr>
              <a:t>©</a:t>
            </a:r>
            <a:r>
              <a:rPr lang="es-PR" dirty="0" smtClean="0">
                <a:solidFill>
                  <a:schemeClr val="tx1"/>
                </a:solidFill>
              </a:rPr>
              <a:t>Lcdo. Osvaldo Burgos Pérez</a:t>
            </a:r>
            <a:endParaRPr lang="es-PR" dirty="0">
              <a:solidFill>
                <a:schemeClr val="tx1"/>
              </a:solidFill>
            </a:endParaRPr>
          </a:p>
        </p:txBody>
      </p:sp>
    </p:spTree>
    <p:extLst>
      <p:ext uri="{BB962C8B-B14F-4D97-AF65-F5344CB8AC3E}">
        <p14:creationId xmlns:p14="http://schemas.microsoft.com/office/powerpoint/2010/main" val="367930128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accent1">
            <a:lumMod val="40000"/>
            <a:lumOff val="60000"/>
          </a:schemeClr>
        </a:solidFill>
        <a:effectLst/>
      </p:bgPr>
    </p:bg>
    <p:spTree>
      <p:nvGrpSpPr>
        <p:cNvPr id="1" name=""/>
        <p:cNvGrpSpPr/>
        <p:nvPr/>
      </p:nvGrpSpPr>
      <p:grpSpPr>
        <a:xfrm>
          <a:off x="0" y="0"/>
          <a:ext cx="0" cy="0"/>
          <a:chOff x="0" y="0"/>
          <a:chExt cx="0" cy="0"/>
        </a:xfrm>
      </p:grpSpPr>
      <p:sp>
        <p:nvSpPr>
          <p:cNvPr id="5" name="Título 4"/>
          <p:cNvSpPr>
            <a:spLocks noGrp="1"/>
          </p:cNvSpPr>
          <p:nvPr>
            <p:ph type="title"/>
          </p:nvPr>
        </p:nvSpPr>
        <p:spPr/>
        <p:txBody>
          <a:bodyPr/>
          <a:lstStyle/>
          <a:p>
            <a:pPr algn="ctr"/>
            <a:r>
              <a:rPr lang="en-US" dirty="0" smtClean="0">
                <a:latin typeface="Arial Black" panose="020B0A04020102020204" pitchFamily="34" charset="0"/>
              </a:rPr>
              <a:t>PRUEBA REQUERIDA</a:t>
            </a:r>
            <a:br>
              <a:rPr lang="en-US" dirty="0" smtClean="0">
                <a:latin typeface="Arial Black" panose="020B0A04020102020204" pitchFamily="34" charset="0"/>
              </a:rPr>
            </a:br>
            <a:r>
              <a:rPr lang="en-US" b="1" dirty="0" smtClean="0">
                <a:latin typeface="Arial" panose="020B0604020202020204" pitchFamily="34" charset="0"/>
                <a:cs typeface="Arial" panose="020B0604020202020204" pitchFamily="34" charset="0"/>
              </a:rPr>
              <a:t>Art. 114 CC</a:t>
            </a:r>
            <a:endParaRPr lang="es-PR" b="1" dirty="0">
              <a:latin typeface="Arial Black" panose="020B0A04020102020204" pitchFamily="34" charset="0"/>
            </a:endParaRPr>
          </a:p>
        </p:txBody>
      </p:sp>
      <p:sp>
        <p:nvSpPr>
          <p:cNvPr id="6" name="Marcador de contenido 5"/>
          <p:cNvSpPr>
            <a:spLocks noGrp="1"/>
          </p:cNvSpPr>
          <p:nvPr>
            <p:ph idx="1"/>
          </p:nvPr>
        </p:nvSpPr>
        <p:spPr/>
        <p:txBody>
          <a:bodyPr>
            <a:normAutofit/>
          </a:bodyPr>
          <a:lstStyle/>
          <a:p>
            <a:pPr marL="0" indent="0">
              <a:buNone/>
            </a:pPr>
            <a:endParaRPr lang="en-US" dirty="0" smtClean="0"/>
          </a:p>
          <a:p>
            <a:pPr algn="just">
              <a:buFont typeface="Wingdings" panose="05000000000000000000" pitchFamily="2" charset="2"/>
              <a:buChar char="Ø"/>
            </a:pPr>
            <a:r>
              <a:rPr lang="en-US" dirty="0" err="1" smtClean="0"/>
              <a:t>Dictamen</a:t>
            </a:r>
            <a:r>
              <a:rPr lang="en-US" dirty="0" smtClean="0"/>
              <a:t> de </a:t>
            </a:r>
            <a:r>
              <a:rPr lang="en-US" dirty="0" err="1" smtClean="0"/>
              <a:t>uno</a:t>
            </a:r>
            <a:r>
              <a:rPr lang="en-US" dirty="0" smtClean="0"/>
              <a:t> o de </a:t>
            </a:r>
            <a:r>
              <a:rPr lang="en-US" dirty="0" err="1" smtClean="0"/>
              <a:t>varios</a:t>
            </a:r>
            <a:r>
              <a:rPr lang="en-US" dirty="0" smtClean="0"/>
              <a:t> </a:t>
            </a:r>
            <a:r>
              <a:rPr lang="en-US" b="1" dirty="0" err="1" smtClean="0"/>
              <a:t>facultativos</a:t>
            </a:r>
            <a:r>
              <a:rPr lang="en-US" b="1" dirty="0" smtClean="0"/>
              <a:t> medicos</a:t>
            </a:r>
            <a:r>
              <a:rPr lang="en-US" dirty="0" smtClean="0"/>
              <a:t>, que </a:t>
            </a:r>
            <a:r>
              <a:rPr lang="en-US" dirty="0" err="1" smtClean="0"/>
              <a:t>traten</a:t>
            </a:r>
            <a:r>
              <a:rPr lang="en-US" dirty="0" smtClean="0"/>
              <a:t> las </a:t>
            </a:r>
            <a:r>
              <a:rPr lang="en-US" dirty="0" err="1" smtClean="0"/>
              <a:t>condiciones</a:t>
            </a:r>
            <a:r>
              <a:rPr lang="en-US" dirty="0" smtClean="0"/>
              <a:t> </a:t>
            </a:r>
            <a:r>
              <a:rPr lang="en-US" dirty="0" err="1" smtClean="0"/>
              <a:t>físicas</a:t>
            </a:r>
            <a:r>
              <a:rPr lang="en-US" dirty="0" smtClean="0"/>
              <a:t>, </a:t>
            </a:r>
            <a:r>
              <a:rPr lang="en-US" dirty="0" err="1" smtClean="0"/>
              <a:t>cognoscitivas</a:t>
            </a:r>
            <a:r>
              <a:rPr lang="en-US" dirty="0" smtClean="0"/>
              <a:t> o </a:t>
            </a:r>
            <a:r>
              <a:rPr lang="en-US" dirty="0" err="1" smtClean="0"/>
              <a:t>emocionales</a:t>
            </a:r>
            <a:r>
              <a:rPr lang="en-US" dirty="0" smtClean="0"/>
              <a:t> que </a:t>
            </a:r>
            <a:r>
              <a:rPr lang="en-US" dirty="0" err="1" smtClean="0"/>
              <a:t>limitan</a:t>
            </a:r>
            <a:r>
              <a:rPr lang="en-US" dirty="0" smtClean="0"/>
              <a:t> </a:t>
            </a:r>
            <a:r>
              <a:rPr lang="en-US" dirty="0" err="1" smtClean="0"/>
              <a:t>absoluta</a:t>
            </a:r>
            <a:r>
              <a:rPr lang="en-US" dirty="0" smtClean="0"/>
              <a:t> o </a:t>
            </a:r>
            <a:r>
              <a:rPr lang="en-US" dirty="0" err="1" smtClean="0"/>
              <a:t>parcialmente</a:t>
            </a:r>
            <a:r>
              <a:rPr lang="en-US" dirty="0" smtClean="0"/>
              <a:t> la </a:t>
            </a:r>
            <a:r>
              <a:rPr lang="en-US" dirty="0" err="1" smtClean="0"/>
              <a:t>capacidad</a:t>
            </a:r>
            <a:r>
              <a:rPr lang="en-US" dirty="0" smtClean="0"/>
              <a:t> de </a:t>
            </a:r>
            <a:r>
              <a:rPr lang="en-US" dirty="0" err="1" smtClean="0"/>
              <a:t>obrar</a:t>
            </a:r>
            <a:r>
              <a:rPr lang="en-US" dirty="0" smtClean="0"/>
              <a:t> de la persona </a:t>
            </a:r>
            <a:r>
              <a:rPr lang="en-US" dirty="0" err="1" smtClean="0"/>
              <a:t>alegada</a:t>
            </a:r>
            <a:r>
              <a:rPr lang="en-US" dirty="0" smtClean="0"/>
              <a:t> </a:t>
            </a:r>
            <a:r>
              <a:rPr lang="en-US" dirty="0" err="1" smtClean="0"/>
              <a:t>incapaz</a:t>
            </a:r>
            <a:r>
              <a:rPr lang="en-US" dirty="0" smtClean="0"/>
              <a:t>.</a:t>
            </a:r>
          </a:p>
          <a:p>
            <a:pPr algn="just">
              <a:buFont typeface="Wingdings" panose="05000000000000000000" pitchFamily="2" charset="2"/>
              <a:buChar char="Ø"/>
            </a:pPr>
            <a:endParaRPr lang="en-US" dirty="0"/>
          </a:p>
          <a:p>
            <a:pPr algn="just">
              <a:buFont typeface="Wingdings" panose="05000000000000000000" pitchFamily="2" charset="2"/>
              <a:buChar char="Ø"/>
            </a:pPr>
            <a:r>
              <a:rPr lang="en-US" dirty="0" err="1" smtClean="0"/>
              <a:t>Cualquier</a:t>
            </a:r>
            <a:r>
              <a:rPr lang="en-US" dirty="0" smtClean="0"/>
              <a:t> </a:t>
            </a:r>
            <a:r>
              <a:rPr lang="en-US" dirty="0" err="1" smtClean="0"/>
              <a:t>otra</a:t>
            </a:r>
            <a:r>
              <a:rPr lang="en-US" dirty="0" smtClean="0"/>
              <a:t> </a:t>
            </a:r>
            <a:r>
              <a:rPr lang="en-US" dirty="0" err="1" smtClean="0"/>
              <a:t>prueba</a:t>
            </a:r>
            <a:r>
              <a:rPr lang="en-US" dirty="0" smtClean="0"/>
              <a:t> a </a:t>
            </a:r>
            <a:r>
              <a:rPr lang="en-US" dirty="0" err="1" smtClean="0"/>
              <a:t>discreción</a:t>
            </a:r>
            <a:r>
              <a:rPr lang="en-US" dirty="0" smtClean="0"/>
              <a:t> del Tribunal</a:t>
            </a:r>
          </a:p>
          <a:p>
            <a:pPr marL="0" indent="0" algn="just">
              <a:buNone/>
            </a:pPr>
            <a:endParaRPr lang="en-US" dirty="0"/>
          </a:p>
          <a:p>
            <a:pPr marL="0" indent="0" algn="just">
              <a:buNone/>
            </a:pPr>
            <a:endParaRPr lang="es-PR" dirty="0"/>
          </a:p>
        </p:txBody>
      </p:sp>
      <p:sp>
        <p:nvSpPr>
          <p:cNvPr id="4" name="Marcador de pie de página 3"/>
          <p:cNvSpPr>
            <a:spLocks noGrp="1"/>
          </p:cNvSpPr>
          <p:nvPr>
            <p:ph type="ftr" sz="quarter" idx="11"/>
          </p:nvPr>
        </p:nvSpPr>
        <p:spPr>
          <a:xfrm>
            <a:off x="0" y="6412106"/>
            <a:ext cx="4114800" cy="365125"/>
          </a:xfrm>
        </p:spPr>
        <p:txBody>
          <a:bodyPr/>
          <a:lstStyle/>
          <a:p>
            <a:r>
              <a:rPr lang="es-PR" dirty="0">
                <a:solidFill>
                  <a:schemeClr val="tx1"/>
                </a:solidFill>
              </a:rPr>
              <a:t>©</a:t>
            </a:r>
            <a:r>
              <a:rPr lang="es-PR" dirty="0" smtClean="0">
                <a:solidFill>
                  <a:schemeClr val="tx1"/>
                </a:solidFill>
              </a:rPr>
              <a:t>Lcdo. Osvaldo Burgos Pérez</a:t>
            </a:r>
            <a:endParaRPr lang="es-PR" dirty="0">
              <a:solidFill>
                <a:schemeClr val="tx1"/>
              </a:solidFill>
            </a:endParaRPr>
          </a:p>
        </p:txBody>
      </p:sp>
    </p:spTree>
    <p:extLst>
      <p:ext uri="{BB962C8B-B14F-4D97-AF65-F5344CB8AC3E}">
        <p14:creationId xmlns:p14="http://schemas.microsoft.com/office/powerpoint/2010/main" val="381452877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accent1">
            <a:lumMod val="40000"/>
            <a:lumOff val="60000"/>
          </a:schemeClr>
        </a:solidFill>
        <a:effectLst/>
      </p:bgPr>
    </p:bg>
    <p:spTree>
      <p:nvGrpSpPr>
        <p:cNvPr id="1" name=""/>
        <p:cNvGrpSpPr/>
        <p:nvPr/>
      </p:nvGrpSpPr>
      <p:grpSpPr>
        <a:xfrm>
          <a:off x="0" y="0"/>
          <a:ext cx="0" cy="0"/>
          <a:chOff x="0" y="0"/>
          <a:chExt cx="0" cy="0"/>
        </a:xfrm>
      </p:grpSpPr>
      <p:sp>
        <p:nvSpPr>
          <p:cNvPr id="5" name="Título 4"/>
          <p:cNvSpPr>
            <a:spLocks noGrp="1"/>
          </p:cNvSpPr>
          <p:nvPr>
            <p:ph type="title"/>
          </p:nvPr>
        </p:nvSpPr>
        <p:spPr>
          <a:xfrm>
            <a:off x="838200" y="0"/>
            <a:ext cx="10515600" cy="1325563"/>
          </a:xfrm>
        </p:spPr>
        <p:txBody>
          <a:bodyPr/>
          <a:lstStyle/>
          <a:p>
            <a:pPr algn="ctr"/>
            <a:r>
              <a:rPr lang="en-US" dirty="0" smtClean="0">
                <a:latin typeface="Arial Black" panose="020B0A04020102020204" pitchFamily="34" charset="0"/>
              </a:rPr>
              <a:t>QUANTUM DE PRUEBA</a:t>
            </a:r>
            <a:endParaRPr lang="es-PR" dirty="0">
              <a:latin typeface="Arial Black" panose="020B0A04020102020204" pitchFamily="34" charset="0"/>
            </a:endParaRPr>
          </a:p>
        </p:txBody>
      </p:sp>
      <p:sp>
        <p:nvSpPr>
          <p:cNvPr id="6" name="Marcador de contenido 5"/>
          <p:cNvSpPr>
            <a:spLocks noGrp="1"/>
          </p:cNvSpPr>
          <p:nvPr>
            <p:ph idx="1"/>
          </p:nvPr>
        </p:nvSpPr>
        <p:spPr>
          <a:xfrm>
            <a:off x="838200" y="1282390"/>
            <a:ext cx="10515600" cy="5307981"/>
          </a:xfrm>
        </p:spPr>
        <p:txBody>
          <a:bodyPr>
            <a:normAutofit fontScale="62500" lnSpcReduction="20000"/>
          </a:bodyPr>
          <a:lstStyle/>
          <a:p>
            <a:pPr marL="0" indent="0" algn="just">
              <a:buNone/>
            </a:pPr>
            <a:r>
              <a:rPr lang="en-US" u="sng" dirty="0" smtClean="0"/>
              <a:t>González v. González</a:t>
            </a:r>
            <a:r>
              <a:rPr lang="en-US" dirty="0" smtClean="0"/>
              <a:t>, 181 D.P.R. 746, 775-776 (2011)</a:t>
            </a:r>
            <a:endParaRPr lang="es-PR" dirty="0" smtClean="0"/>
          </a:p>
          <a:p>
            <a:pPr marL="0" indent="0" algn="just">
              <a:buNone/>
            </a:pPr>
            <a:r>
              <a:rPr lang="es-PR" dirty="0" smtClean="0"/>
              <a:t>Para evitar exponer a una persona a todos estas consecuencias nefastas sin que ello sea necesario, entendemos que en las acciones de declaración de incapacidad nuestros tribunales no deben descansar meramente en la condición del alegado incapaz, sino que deben enfocar su análisis en la facultad que tenga la persona para tomar decisiones y en las habilidades que posea para administrar sus bienes. </a:t>
            </a:r>
          </a:p>
          <a:p>
            <a:pPr marL="0" indent="0" algn="just">
              <a:buNone/>
            </a:pPr>
            <a:r>
              <a:rPr lang="es-PR" dirty="0" smtClean="0"/>
              <a:t>Es por tal razón que resolvemos que al evaluarse una solicitud de declaración de incapacidad </a:t>
            </a:r>
            <a:r>
              <a:rPr lang="es-PR" b="1" u="sng" dirty="0" smtClean="0"/>
              <a:t>el criterio por considerar es si la persona tiene la capacidad para entender y desenvolverse en los asuntos cotidianos de la vida y para ejercer su voluntad discrecionalmente respecto a la forma en que maneja su propiedad</a:t>
            </a:r>
            <a:r>
              <a:rPr lang="es-PR" dirty="0" smtClean="0"/>
              <a:t>. Es decir, la persona debe tener la capacidad necesaria para manejar sus fondos respecto a sus necesidades personales y para realizar todas aquellas transacciones ordinarias en las que se incurren en nuestra sociedad. </a:t>
            </a:r>
          </a:p>
          <a:p>
            <a:pPr marL="0" indent="0" algn="just">
              <a:buNone/>
            </a:pPr>
            <a:r>
              <a:rPr lang="es-PR" dirty="0" smtClean="0"/>
              <a:t>No obstante, para promover que las personas retengan la mayor autonomía posible para regir sobre sus bienes, también resolvemos que los tribunales no pueden exigir que estas posean ciertas destrezas o conocimientos especializados sobre asuntos económicos complejos que una persona promedio no tenga para determinar que alguien es capaz para administrar sus bienes. Aun cuando tales conocimientos pudieran ayudar a obtener un mayor </a:t>
            </a:r>
            <a:r>
              <a:rPr lang="es-PR" dirty="0" err="1" smtClean="0"/>
              <a:t>beneficiodel</a:t>
            </a:r>
            <a:r>
              <a:rPr lang="es-PR" dirty="0" smtClean="0"/>
              <a:t> manejo de la propiedad, existen ciertos aspectos que muchas personas no entienden o desconocen con relación a la administración de sus bienes y sobre los cuales en ocasiones necesiten la ayuda de terceros. Ello se debe a diversas razones tales </a:t>
            </a:r>
            <a:r>
              <a:rPr lang="es-PR" dirty="0" err="1" smtClean="0"/>
              <a:t>comofalta</a:t>
            </a:r>
            <a:r>
              <a:rPr lang="es-PR" dirty="0" smtClean="0"/>
              <a:t> de educación, desinterés en el asunto, ausencia de un buen criterio con relación a asuntos de negocio, entre otras. Sin embargo, ese desconocimiento no implica que de por sí estén incapacitados para administrar sus bienes. De lo contrario, serían muchos los que estarían sujetos a tutela y serían </a:t>
            </a:r>
            <a:r>
              <a:rPr lang="es-PR" dirty="0" err="1" smtClean="0"/>
              <a:t>pocoslos</a:t>
            </a:r>
            <a:r>
              <a:rPr lang="es-PR" dirty="0" smtClean="0"/>
              <a:t> que podrían servir </a:t>
            </a:r>
            <a:r>
              <a:rPr lang="es-PR" dirty="0" err="1" smtClean="0"/>
              <a:t>comotutores</a:t>
            </a:r>
            <a:r>
              <a:rPr lang="es-PR" dirty="0" smtClean="0"/>
              <a:t>. </a:t>
            </a:r>
          </a:p>
          <a:p>
            <a:pPr marL="0" indent="0" algn="just">
              <a:buNone/>
            </a:pPr>
            <a:r>
              <a:rPr lang="es-PR" dirty="0" smtClean="0"/>
              <a:t>Aunque una persona carezca de tales conocimientos o reciba la ayuda de un tercero en el manejo de su propiedad, si tiene la habilidad para manejar sus fondos y satisfacer sus necesidades y puede disponer de su propiedad conforme a su voluntad, no debe ser declarada incapaz para administrar sus bienes.</a:t>
            </a:r>
            <a:endParaRPr lang="es-PR" dirty="0"/>
          </a:p>
        </p:txBody>
      </p:sp>
      <p:sp>
        <p:nvSpPr>
          <p:cNvPr id="4" name="Marcador de pie de página 3"/>
          <p:cNvSpPr>
            <a:spLocks noGrp="1"/>
          </p:cNvSpPr>
          <p:nvPr>
            <p:ph type="ftr" sz="quarter" idx="11"/>
          </p:nvPr>
        </p:nvSpPr>
        <p:spPr>
          <a:xfrm>
            <a:off x="0" y="6492875"/>
            <a:ext cx="4114800" cy="365125"/>
          </a:xfrm>
        </p:spPr>
        <p:txBody>
          <a:bodyPr/>
          <a:lstStyle/>
          <a:p>
            <a:r>
              <a:rPr lang="es-PR" dirty="0">
                <a:solidFill>
                  <a:schemeClr val="tx1"/>
                </a:solidFill>
              </a:rPr>
              <a:t>©</a:t>
            </a:r>
            <a:r>
              <a:rPr lang="es-PR" dirty="0" smtClean="0">
                <a:solidFill>
                  <a:schemeClr val="tx1"/>
                </a:solidFill>
              </a:rPr>
              <a:t>Lcdo. Osvaldo Burgos Pérez</a:t>
            </a:r>
            <a:endParaRPr lang="es-PR" dirty="0">
              <a:solidFill>
                <a:schemeClr val="tx1"/>
              </a:solidFill>
            </a:endParaRPr>
          </a:p>
        </p:txBody>
      </p:sp>
    </p:spTree>
    <p:extLst>
      <p:ext uri="{BB962C8B-B14F-4D97-AF65-F5344CB8AC3E}">
        <p14:creationId xmlns:p14="http://schemas.microsoft.com/office/powerpoint/2010/main" val="341777700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accent1">
            <a:lumMod val="40000"/>
            <a:lumOff val="60000"/>
          </a:schemeClr>
        </a:solidFill>
        <a:effectLst/>
      </p:bgPr>
    </p:bg>
    <p:spTree>
      <p:nvGrpSpPr>
        <p:cNvPr id="1" name=""/>
        <p:cNvGrpSpPr/>
        <p:nvPr/>
      </p:nvGrpSpPr>
      <p:grpSpPr>
        <a:xfrm>
          <a:off x="0" y="0"/>
          <a:ext cx="0" cy="0"/>
          <a:chOff x="0" y="0"/>
          <a:chExt cx="0" cy="0"/>
        </a:xfrm>
      </p:grpSpPr>
      <p:sp>
        <p:nvSpPr>
          <p:cNvPr id="5" name="Título 4"/>
          <p:cNvSpPr>
            <a:spLocks noGrp="1"/>
          </p:cNvSpPr>
          <p:nvPr>
            <p:ph type="title"/>
          </p:nvPr>
        </p:nvSpPr>
        <p:spPr/>
        <p:txBody>
          <a:bodyPr>
            <a:normAutofit fontScale="90000"/>
          </a:bodyPr>
          <a:lstStyle/>
          <a:p>
            <a:pPr algn="ctr"/>
            <a:r>
              <a:rPr lang="en-US" dirty="0" smtClean="0">
                <a:latin typeface="Arial Black" panose="020B0A04020102020204" pitchFamily="34" charset="0"/>
              </a:rPr>
              <a:t>MEDIDAS CAUTELARES PROVISIONALES</a:t>
            </a:r>
            <a:br>
              <a:rPr lang="en-US" dirty="0" smtClean="0">
                <a:latin typeface="Arial Black" panose="020B0A04020102020204" pitchFamily="34" charset="0"/>
              </a:rPr>
            </a:br>
            <a:r>
              <a:rPr lang="en-US" b="1" dirty="0" smtClean="0">
                <a:latin typeface="Arial" panose="020B0604020202020204" pitchFamily="34" charset="0"/>
                <a:cs typeface="Arial" panose="020B0604020202020204" pitchFamily="34" charset="0"/>
              </a:rPr>
              <a:t>Art. 116 CC</a:t>
            </a:r>
            <a:endParaRPr lang="es-PR" dirty="0">
              <a:latin typeface="Arial Black" panose="020B0A04020102020204" pitchFamily="34" charset="0"/>
            </a:endParaRPr>
          </a:p>
        </p:txBody>
      </p:sp>
      <p:sp>
        <p:nvSpPr>
          <p:cNvPr id="6" name="Marcador de contenido 5"/>
          <p:cNvSpPr>
            <a:spLocks noGrp="1"/>
          </p:cNvSpPr>
          <p:nvPr>
            <p:ph idx="1"/>
          </p:nvPr>
        </p:nvSpPr>
        <p:spPr/>
        <p:txBody>
          <a:bodyPr/>
          <a:lstStyle/>
          <a:p>
            <a:pPr marL="0" indent="0">
              <a:buNone/>
            </a:pPr>
            <a:endParaRPr lang="en-US" dirty="0" smtClean="0"/>
          </a:p>
          <a:p>
            <a:pPr marL="0" indent="0" algn="just">
              <a:buNone/>
            </a:pPr>
            <a:endParaRPr lang="es-PR" dirty="0" smtClean="0"/>
          </a:p>
          <a:p>
            <a:pPr marL="0" indent="0" algn="just">
              <a:buNone/>
            </a:pPr>
            <a:r>
              <a:rPr lang="es-PR" dirty="0" smtClean="0"/>
              <a:t>El tribunal adoptará provisionalmente las medidas cautelares necesarias para la seguridad de la persona y de los bienes del alegado incapaz, hasta que se dicte sentencia.</a:t>
            </a:r>
            <a:endParaRPr lang="es-PR" dirty="0"/>
          </a:p>
        </p:txBody>
      </p:sp>
      <p:sp>
        <p:nvSpPr>
          <p:cNvPr id="4" name="Marcador de pie de página 3"/>
          <p:cNvSpPr>
            <a:spLocks noGrp="1"/>
          </p:cNvSpPr>
          <p:nvPr>
            <p:ph type="ftr" sz="quarter" idx="11"/>
          </p:nvPr>
        </p:nvSpPr>
        <p:spPr>
          <a:xfrm>
            <a:off x="0" y="6311900"/>
            <a:ext cx="4114800" cy="365125"/>
          </a:xfrm>
        </p:spPr>
        <p:txBody>
          <a:bodyPr/>
          <a:lstStyle/>
          <a:p>
            <a:r>
              <a:rPr lang="es-PR" dirty="0">
                <a:solidFill>
                  <a:schemeClr val="tx1"/>
                </a:solidFill>
              </a:rPr>
              <a:t>©</a:t>
            </a:r>
            <a:r>
              <a:rPr lang="es-PR" dirty="0" smtClean="0">
                <a:solidFill>
                  <a:schemeClr val="tx1"/>
                </a:solidFill>
              </a:rPr>
              <a:t>Lcdo. Osvaldo Burgos Pérez</a:t>
            </a:r>
            <a:endParaRPr lang="es-PR" dirty="0">
              <a:solidFill>
                <a:schemeClr val="tx1"/>
              </a:solidFill>
            </a:endParaRPr>
          </a:p>
        </p:txBody>
      </p:sp>
    </p:spTree>
    <p:extLst>
      <p:ext uri="{BB962C8B-B14F-4D97-AF65-F5344CB8AC3E}">
        <p14:creationId xmlns:p14="http://schemas.microsoft.com/office/powerpoint/2010/main" val="247646717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accent1">
            <a:lumMod val="40000"/>
            <a:lumOff val="60000"/>
          </a:schemeClr>
        </a:solidFill>
        <a:effectLst/>
      </p:bgPr>
    </p:bg>
    <p:spTree>
      <p:nvGrpSpPr>
        <p:cNvPr id="1" name=""/>
        <p:cNvGrpSpPr/>
        <p:nvPr/>
      </p:nvGrpSpPr>
      <p:grpSpPr>
        <a:xfrm>
          <a:off x="0" y="0"/>
          <a:ext cx="0" cy="0"/>
          <a:chOff x="0" y="0"/>
          <a:chExt cx="0" cy="0"/>
        </a:xfrm>
      </p:grpSpPr>
      <p:sp>
        <p:nvSpPr>
          <p:cNvPr id="5" name="Título 4"/>
          <p:cNvSpPr>
            <a:spLocks noGrp="1"/>
          </p:cNvSpPr>
          <p:nvPr>
            <p:ph type="title"/>
          </p:nvPr>
        </p:nvSpPr>
        <p:spPr/>
        <p:txBody>
          <a:bodyPr>
            <a:normAutofit/>
          </a:bodyPr>
          <a:lstStyle/>
          <a:p>
            <a:pPr algn="ctr"/>
            <a:r>
              <a:rPr lang="en-US" sz="5400" b="1" dirty="0" smtClean="0">
                <a:latin typeface="Arial" panose="020B0604020202020204" pitchFamily="34" charset="0"/>
                <a:cs typeface="Arial" panose="020B0604020202020204" pitchFamily="34" charset="0"/>
              </a:rPr>
              <a:t>OBJETIVOS DEL SEMINARIO</a:t>
            </a:r>
            <a:endParaRPr lang="es-PR" sz="5400" b="1" dirty="0">
              <a:latin typeface="Arial" panose="020B0604020202020204" pitchFamily="34" charset="0"/>
              <a:cs typeface="Arial" panose="020B0604020202020204" pitchFamily="34" charset="0"/>
            </a:endParaRPr>
          </a:p>
        </p:txBody>
      </p:sp>
      <p:sp>
        <p:nvSpPr>
          <p:cNvPr id="6" name="Marcador de contenido 5"/>
          <p:cNvSpPr>
            <a:spLocks noGrp="1"/>
          </p:cNvSpPr>
          <p:nvPr>
            <p:ph idx="1"/>
          </p:nvPr>
        </p:nvSpPr>
        <p:spPr/>
        <p:txBody>
          <a:bodyPr>
            <a:normAutofit fontScale="92500" lnSpcReduction="20000"/>
          </a:bodyPr>
          <a:lstStyle/>
          <a:p>
            <a:pPr algn="just"/>
            <a:r>
              <a:rPr lang="es-PR" dirty="0" smtClean="0">
                <a:latin typeface="Arial" panose="020B0604020202020204" pitchFamily="34" charset="0"/>
                <a:cs typeface="Arial" panose="020B0604020202020204" pitchFamily="34" charset="0"/>
              </a:rPr>
              <a:t>Conocer las clases de incapacitación reconocidas por el nuevo ordenamiento jurídico en Puerto Rico, sus causas y efectos</a:t>
            </a:r>
          </a:p>
          <a:p>
            <a:pPr algn="just"/>
            <a:r>
              <a:rPr lang="es-PR" dirty="0" smtClean="0">
                <a:latin typeface="Arial" panose="020B0604020202020204" pitchFamily="34" charset="0"/>
                <a:cs typeface="Arial" panose="020B0604020202020204" pitchFamily="34" charset="0"/>
              </a:rPr>
              <a:t>Diferenciar entre las causas de incapacidad absoluta y parcial y sus correspondientes características, limitaciones o ventajas</a:t>
            </a:r>
          </a:p>
          <a:p>
            <a:pPr algn="just"/>
            <a:r>
              <a:rPr lang="es-PR" dirty="0" smtClean="0">
                <a:latin typeface="Arial" panose="020B0604020202020204" pitchFamily="34" charset="0"/>
                <a:cs typeface="Arial" panose="020B0604020202020204" pitchFamily="34" charset="0"/>
              </a:rPr>
              <a:t>Conocer el proceso para declarar a una persona incapaz</a:t>
            </a:r>
          </a:p>
          <a:p>
            <a:pPr algn="just"/>
            <a:r>
              <a:rPr lang="es-PR" dirty="0" smtClean="0">
                <a:latin typeface="Arial" panose="020B0604020202020204" pitchFamily="34" charset="0"/>
                <a:cs typeface="Arial" panose="020B0604020202020204" pitchFamily="34" charset="0"/>
              </a:rPr>
              <a:t>Conocer la figura de la tutela, sus responsabilidades y particularidades</a:t>
            </a:r>
          </a:p>
          <a:p>
            <a:pPr algn="just"/>
            <a:r>
              <a:rPr lang="es-PR" dirty="0" smtClean="0">
                <a:latin typeface="Arial" panose="020B0604020202020204" pitchFamily="34" charset="0"/>
                <a:cs typeface="Arial" panose="020B0604020202020204" pitchFamily="34" charset="0"/>
              </a:rPr>
              <a:t>Conocer la nueva figura jurídica de la patria potestad prorrogada y el proceso judicial para solicitarla</a:t>
            </a:r>
          </a:p>
          <a:p>
            <a:pPr algn="just"/>
            <a:r>
              <a:rPr lang="es-PR" dirty="0" smtClean="0">
                <a:latin typeface="Arial" panose="020B0604020202020204" pitchFamily="34" charset="0"/>
                <a:cs typeface="Arial" panose="020B0604020202020204" pitchFamily="34" charset="0"/>
              </a:rPr>
              <a:t>Conocer en términos prácticos el proceso judicial de declaración de incapacidad, el nombramiento de la tutela y los procedimientos posteriores</a:t>
            </a:r>
          </a:p>
          <a:p>
            <a:endParaRPr lang="es-PR" dirty="0">
              <a:latin typeface="Arial" panose="020B0604020202020204" pitchFamily="34" charset="0"/>
              <a:cs typeface="Arial" panose="020B0604020202020204" pitchFamily="34" charset="0"/>
            </a:endParaRPr>
          </a:p>
        </p:txBody>
      </p:sp>
      <p:sp>
        <p:nvSpPr>
          <p:cNvPr id="4" name="Marcador de pie de página 3"/>
          <p:cNvSpPr>
            <a:spLocks noGrp="1"/>
          </p:cNvSpPr>
          <p:nvPr>
            <p:ph type="ftr" sz="quarter" idx="11"/>
          </p:nvPr>
        </p:nvSpPr>
        <p:spPr>
          <a:xfrm>
            <a:off x="0" y="6311900"/>
            <a:ext cx="4114800" cy="365125"/>
          </a:xfrm>
        </p:spPr>
        <p:txBody>
          <a:bodyPr/>
          <a:lstStyle/>
          <a:p>
            <a:r>
              <a:rPr lang="es-PR" dirty="0">
                <a:solidFill>
                  <a:schemeClr val="tx1"/>
                </a:solidFill>
              </a:rPr>
              <a:t>©</a:t>
            </a:r>
            <a:r>
              <a:rPr lang="es-PR" dirty="0" smtClean="0">
                <a:solidFill>
                  <a:schemeClr val="tx1"/>
                </a:solidFill>
              </a:rPr>
              <a:t>Lcdo. Osvaldo Burgos Pérez</a:t>
            </a:r>
            <a:endParaRPr lang="es-PR" dirty="0">
              <a:solidFill>
                <a:schemeClr val="tx1"/>
              </a:solidFill>
            </a:endParaRPr>
          </a:p>
        </p:txBody>
      </p:sp>
    </p:spTree>
    <p:extLst>
      <p:ext uri="{BB962C8B-B14F-4D97-AF65-F5344CB8AC3E}">
        <p14:creationId xmlns:p14="http://schemas.microsoft.com/office/powerpoint/2010/main" val="23322773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accent1">
            <a:lumMod val="40000"/>
            <a:lumOff val="60000"/>
          </a:schemeClr>
        </a:solidFill>
        <a:effectLst/>
      </p:bgPr>
    </p:bg>
    <p:spTree>
      <p:nvGrpSpPr>
        <p:cNvPr id="1" name=""/>
        <p:cNvGrpSpPr/>
        <p:nvPr/>
      </p:nvGrpSpPr>
      <p:grpSpPr>
        <a:xfrm>
          <a:off x="0" y="0"/>
          <a:ext cx="0" cy="0"/>
          <a:chOff x="0" y="0"/>
          <a:chExt cx="0" cy="0"/>
        </a:xfrm>
      </p:grpSpPr>
      <p:sp>
        <p:nvSpPr>
          <p:cNvPr id="5" name="Título 4"/>
          <p:cNvSpPr>
            <a:spLocks noGrp="1"/>
          </p:cNvSpPr>
          <p:nvPr>
            <p:ph type="title"/>
          </p:nvPr>
        </p:nvSpPr>
        <p:spPr/>
        <p:txBody>
          <a:bodyPr/>
          <a:lstStyle/>
          <a:p>
            <a:pPr algn="ctr"/>
            <a:r>
              <a:rPr lang="en-US" dirty="0" smtClean="0">
                <a:latin typeface="Arial Black" panose="020B0A04020102020204" pitchFamily="34" charset="0"/>
              </a:rPr>
              <a:t>INFORME SOCIOECONÓMICO</a:t>
            </a:r>
            <a:br>
              <a:rPr lang="en-US" dirty="0" smtClean="0">
                <a:latin typeface="Arial Black" panose="020B0A04020102020204" pitchFamily="34" charset="0"/>
              </a:rPr>
            </a:br>
            <a:r>
              <a:rPr lang="en-US" dirty="0" smtClean="0">
                <a:latin typeface="Arial Black" panose="020B0A04020102020204" pitchFamily="34" charset="0"/>
              </a:rPr>
              <a:t>Art. 117 CC</a:t>
            </a:r>
            <a:endParaRPr lang="es-PR" dirty="0">
              <a:latin typeface="Arial Black" panose="020B0A04020102020204" pitchFamily="34" charset="0"/>
            </a:endParaRPr>
          </a:p>
        </p:txBody>
      </p:sp>
      <p:sp>
        <p:nvSpPr>
          <p:cNvPr id="6" name="Marcador de contenido 5"/>
          <p:cNvSpPr>
            <a:spLocks noGrp="1"/>
          </p:cNvSpPr>
          <p:nvPr>
            <p:ph idx="1"/>
          </p:nvPr>
        </p:nvSpPr>
        <p:spPr/>
        <p:txBody>
          <a:bodyPr>
            <a:normAutofit lnSpcReduction="10000"/>
          </a:bodyPr>
          <a:lstStyle/>
          <a:p>
            <a:pPr marL="0" indent="0" algn="just">
              <a:buNone/>
            </a:pPr>
            <a:r>
              <a:rPr lang="es-PR" dirty="0" smtClean="0"/>
              <a:t>El tribunal requerirá un informe sobre las condiciones socioeconómicas del alegado incapaz antes de dictar sentencia, de imponer las limitaciones especiales que procedan o de nombrar el tutor. </a:t>
            </a:r>
          </a:p>
          <a:p>
            <a:pPr marL="0" indent="0" algn="just">
              <a:buNone/>
            </a:pPr>
            <a:r>
              <a:rPr lang="es-PR" dirty="0" smtClean="0"/>
              <a:t>La preparación del informe estará a cargo de una persona cualificada para ello, aunque no sea funcionaria del tribunal. </a:t>
            </a:r>
          </a:p>
          <a:p>
            <a:pPr marL="0" indent="0" algn="just">
              <a:buNone/>
            </a:pPr>
            <a:r>
              <a:rPr lang="es-PR" dirty="0" smtClean="0"/>
              <a:t>El tribunal recibirá las objeciones oportunas que sobre el contenido del informe presenten las personas interesadas en el proceso de incapacitación, antes de unirlo al expediente del caso.</a:t>
            </a:r>
          </a:p>
          <a:p>
            <a:pPr marL="0" indent="0" algn="just">
              <a:buNone/>
            </a:pPr>
            <a:endParaRPr lang="en-US" dirty="0"/>
          </a:p>
          <a:p>
            <a:pPr marL="0" indent="0" algn="just">
              <a:buNone/>
            </a:pPr>
            <a:r>
              <a:rPr lang="en-US" sz="2200" u="sng" dirty="0" err="1" smtClean="0"/>
              <a:t>Zenaida</a:t>
            </a:r>
            <a:r>
              <a:rPr lang="en-US" sz="2200" u="sng" dirty="0" smtClean="0"/>
              <a:t> </a:t>
            </a:r>
            <a:r>
              <a:rPr lang="en-US" sz="2200" u="sng" dirty="0" err="1" smtClean="0"/>
              <a:t>Andino</a:t>
            </a:r>
            <a:r>
              <a:rPr lang="en-US" sz="2200" u="sng" dirty="0" smtClean="0"/>
              <a:t> Rivera Ex Parte</a:t>
            </a:r>
            <a:r>
              <a:rPr lang="en-US" sz="2200" dirty="0" smtClean="0"/>
              <a:t>, KLCE202101132</a:t>
            </a:r>
          </a:p>
          <a:p>
            <a:pPr marL="0" indent="0" algn="just">
              <a:buNone/>
            </a:pPr>
            <a:r>
              <a:rPr lang="en-US" sz="2200" dirty="0" err="1" smtClean="0"/>
              <a:t>Sentencia</a:t>
            </a:r>
            <a:r>
              <a:rPr lang="en-US" sz="2200" dirty="0" smtClean="0"/>
              <a:t> de 17 de </a:t>
            </a:r>
            <a:r>
              <a:rPr lang="en-US" sz="2200" dirty="0" err="1" smtClean="0"/>
              <a:t>noviembre</a:t>
            </a:r>
            <a:r>
              <a:rPr lang="en-US" sz="2200" dirty="0" smtClean="0"/>
              <a:t> de 2021</a:t>
            </a:r>
            <a:endParaRPr lang="es-PR" sz="2200" dirty="0"/>
          </a:p>
        </p:txBody>
      </p:sp>
      <p:sp>
        <p:nvSpPr>
          <p:cNvPr id="4" name="Marcador de pie de página 3"/>
          <p:cNvSpPr>
            <a:spLocks noGrp="1"/>
          </p:cNvSpPr>
          <p:nvPr>
            <p:ph type="ftr" sz="quarter" idx="11"/>
          </p:nvPr>
        </p:nvSpPr>
        <p:spPr>
          <a:xfrm>
            <a:off x="0" y="6311900"/>
            <a:ext cx="4114800" cy="365125"/>
          </a:xfrm>
        </p:spPr>
        <p:txBody>
          <a:bodyPr/>
          <a:lstStyle/>
          <a:p>
            <a:r>
              <a:rPr lang="es-PR" dirty="0">
                <a:solidFill>
                  <a:schemeClr val="tx1"/>
                </a:solidFill>
              </a:rPr>
              <a:t>©</a:t>
            </a:r>
            <a:r>
              <a:rPr lang="es-PR" dirty="0" smtClean="0">
                <a:solidFill>
                  <a:schemeClr val="tx1"/>
                </a:solidFill>
              </a:rPr>
              <a:t>Lcdo. Osvaldo Burgos Pérez</a:t>
            </a:r>
            <a:endParaRPr lang="es-PR" dirty="0">
              <a:solidFill>
                <a:schemeClr val="tx1"/>
              </a:solidFill>
            </a:endParaRPr>
          </a:p>
        </p:txBody>
      </p:sp>
    </p:spTree>
    <p:extLst>
      <p:ext uri="{BB962C8B-B14F-4D97-AF65-F5344CB8AC3E}">
        <p14:creationId xmlns:p14="http://schemas.microsoft.com/office/powerpoint/2010/main" val="116364957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accent1">
            <a:lumMod val="40000"/>
            <a:lumOff val="60000"/>
          </a:schemeClr>
        </a:solidFill>
        <a:effectLst/>
      </p:bgPr>
    </p:bg>
    <p:spTree>
      <p:nvGrpSpPr>
        <p:cNvPr id="1" name=""/>
        <p:cNvGrpSpPr/>
        <p:nvPr/>
      </p:nvGrpSpPr>
      <p:grpSpPr>
        <a:xfrm>
          <a:off x="0" y="0"/>
          <a:ext cx="0" cy="0"/>
          <a:chOff x="0" y="0"/>
          <a:chExt cx="0" cy="0"/>
        </a:xfrm>
      </p:grpSpPr>
      <p:sp>
        <p:nvSpPr>
          <p:cNvPr id="5" name="Título 4"/>
          <p:cNvSpPr>
            <a:spLocks noGrp="1"/>
          </p:cNvSpPr>
          <p:nvPr>
            <p:ph type="title"/>
          </p:nvPr>
        </p:nvSpPr>
        <p:spPr/>
        <p:txBody>
          <a:bodyPr/>
          <a:lstStyle/>
          <a:p>
            <a:pPr algn="ctr"/>
            <a:r>
              <a:rPr lang="en-US" dirty="0" smtClean="0">
                <a:latin typeface="Arial Black" panose="020B0A04020102020204" pitchFamily="34" charset="0"/>
              </a:rPr>
              <a:t>INFORMES DE TUTELA</a:t>
            </a:r>
            <a:br>
              <a:rPr lang="en-US" dirty="0" smtClean="0">
                <a:latin typeface="Arial Black" panose="020B0A04020102020204" pitchFamily="34" charset="0"/>
              </a:rPr>
            </a:br>
            <a:r>
              <a:rPr lang="en-US" b="1" dirty="0" smtClean="0">
                <a:latin typeface="Arial" panose="020B0604020202020204" pitchFamily="34" charset="0"/>
                <a:cs typeface="Arial" panose="020B0604020202020204" pitchFamily="34" charset="0"/>
              </a:rPr>
              <a:t>Art. 118</a:t>
            </a:r>
            <a:endParaRPr lang="es-PR" dirty="0">
              <a:latin typeface="Arial Black" panose="020B0A04020102020204" pitchFamily="34" charset="0"/>
            </a:endParaRPr>
          </a:p>
        </p:txBody>
      </p:sp>
      <p:sp>
        <p:nvSpPr>
          <p:cNvPr id="6" name="Marcador de contenido 5"/>
          <p:cNvSpPr>
            <a:spLocks noGrp="1"/>
          </p:cNvSpPr>
          <p:nvPr>
            <p:ph idx="1"/>
          </p:nvPr>
        </p:nvSpPr>
        <p:spPr/>
        <p:txBody>
          <a:bodyPr>
            <a:normAutofit lnSpcReduction="10000"/>
          </a:bodyPr>
          <a:lstStyle/>
          <a:p>
            <a:pPr marL="0" indent="0">
              <a:buNone/>
            </a:pPr>
            <a:endParaRPr lang="en-US" dirty="0" smtClean="0"/>
          </a:p>
          <a:p>
            <a:pPr marL="0" indent="0" algn="just">
              <a:buNone/>
            </a:pPr>
            <a:r>
              <a:rPr lang="es-PR" dirty="0" smtClean="0"/>
              <a:t>Luego de dictada la sentencia, el tribunal puede exigir del tutor que informe periódicamente sobre la situación del menor o del incapaz y del estado de la administración de los bienes tutelados.</a:t>
            </a:r>
          </a:p>
          <a:p>
            <a:pPr marL="0" indent="0" algn="just">
              <a:buNone/>
            </a:pPr>
            <a:endParaRPr lang="en-US" dirty="0"/>
          </a:p>
          <a:p>
            <a:pPr algn="just">
              <a:buFont typeface="Wingdings" panose="05000000000000000000" pitchFamily="2" charset="2"/>
              <a:buChar char="v"/>
            </a:pPr>
            <a:r>
              <a:rPr lang="en-US" dirty="0" smtClean="0"/>
              <a:t>De </a:t>
            </a:r>
            <a:r>
              <a:rPr lang="en-US" dirty="0" err="1" smtClean="0"/>
              <a:t>ordinario</a:t>
            </a:r>
            <a:r>
              <a:rPr lang="en-US" dirty="0" smtClean="0"/>
              <a:t> se </a:t>
            </a:r>
            <a:r>
              <a:rPr lang="en-US" dirty="0" err="1" smtClean="0"/>
              <a:t>requiere</a:t>
            </a:r>
            <a:r>
              <a:rPr lang="en-US" dirty="0" smtClean="0"/>
              <a:t> un </a:t>
            </a:r>
            <a:r>
              <a:rPr lang="en-US" dirty="0" err="1" smtClean="0"/>
              <a:t>informe</a:t>
            </a:r>
            <a:r>
              <a:rPr lang="en-US" dirty="0" smtClean="0"/>
              <a:t> </a:t>
            </a:r>
            <a:r>
              <a:rPr lang="en-US" dirty="0" err="1" smtClean="0"/>
              <a:t>anual</a:t>
            </a:r>
            <a:r>
              <a:rPr lang="en-US" dirty="0" smtClean="0"/>
              <a:t>, </a:t>
            </a:r>
            <a:r>
              <a:rPr lang="en-US" dirty="0" err="1" smtClean="0"/>
              <a:t>pero</a:t>
            </a:r>
            <a:r>
              <a:rPr lang="en-US" dirty="0" smtClean="0"/>
              <a:t> </a:t>
            </a:r>
            <a:r>
              <a:rPr lang="en-US" dirty="0" err="1" smtClean="0"/>
              <a:t>dependiendo</a:t>
            </a:r>
            <a:r>
              <a:rPr lang="en-US" dirty="0" smtClean="0"/>
              <a:t> de las </a:t>
            </a:r>
            <a:r>
              <a:rPr lang="en-US" dirty="0" err="1" smtClean="0"/>
              <a:t>circunstancias</a:t>
            </a:r>
            <a:r>
              <a:rPr lang="en-US" dirty="0"/>
              <a:t> </a:t>
            </a:r>
            <a:r>
              <a:rPr lang="en-US" dirty="0" err="1" smtClean="0"/>
              <a:t>pudieran</a:t>
            </a:r>
            <a:r>
              <a:rPr lang="en-US" dirty="0" smtClean="0"/>
              <a:t> </a:t>
            </a:r>
            <a:r>
              <a:rPr lang="en-US" dirty="0" err="1" smtClean="0"/>
              <a:t>exigirse</a:t>
            </a:r>
            <a:r>
              <a:rPr lang="en-US" dirty="0" smtClean="0"/>
              <a:t> con </a:t>
            </a:r>
            <a:r>
              <a:rPr lang="en-US" dirty="0" err="1" smtClean="0"/>
              <a:t>una</a:t>
            </a:r>
            <a:r>
              <a:rPr lang="en-US" dirty="0" smtClean="0"/>
              <a:t> </a:t>
            </a:r>
            <a:r>
              <a:rPr lang="en-US" dirty="0" err="1" smtClean="0"/>
              <a:t>frecuencia</a:t>
            </a:r>
            <a:r>
              <a:rPr lang="en-US" dirty="0" smtClean="0"/>
              <a:t> </a:t>
            </a:r>
            <a:r>
              <a:rPr lang="en-US" dirty="0" err="1" smtClean="0"/>
              <a:t>menor</a:t>
            </a:r>
            <a:r>
              <a:rPr lang="en-US" dirty="0" smtClean="0"/>
              <a:t>.</a:t>
            </a:r>
          </a:p>
          <a:p>
            <a:pPr algn="just">
              <a:buFont typeface="Wingdings" panose="05000000000000000000" pitchFamily="2" charset="2"/>
              <a:buChar char="v"/>
            </a:pPr>
            <a:endParaRPr lang="en-US" dirty="0"/>
          </a:p>
          <a:p>
            <a:pPr algn="just">
              <a:buFont typeface="Wingdings" panose="05000000000000000000" pitchFamily="2" charset="2"/>
              <a:buChar char="v"/>
            </a:pPr>
            <a:r>
              <a:rPr lang="en-US" b="1" dirty="0" err="1" smtClean="0"/>
              <a:t>Importante</a:t>
            </a:r>
            <a:r>
              <a:rPr lang="en-US" b="1" dirty="0" smtClean="0"/>
              <a:t>:</a:t>
            </a:r>
            <a:r>
              <a:rPr lang="en-US" dirty="0" smtClean="0"/>
              <a:t>  No </a:t>
            </a:r>
            <a:r>
              <a:rPr lang="en-US" dirty="0" err="1" smtClean="0"/>
              <a:t>olvidar</a:t>
            </a:r>
            <a:r>
              <a:rPr lang="en-US" dirty="0" smtClean="0"/>
              <a:t> el </a:t>
            </a:r>
            <a:r>
              <a:rPr lang="en-US" dirty="0" err="1" smtClean="0"/>
              <a:t>informe</a:t>
            </a:r>
            <a:r>
              <a:rPr lang="en-US" dirty="0" smtClean="0"/>
              <a:t> final </a:t>
            </a:r>
            <a:r>
              <a:rPr lang="en-US" dirty="0" err="1" smtClean="0"/>
              <a:t>en</a:t>
            </a:r>
            <a:r>
              <a:rPr lang="en-US" dirty="0" smtClean="0"/>
              <a:t> </a:t>
            </a:r>
            <a:r>
              <a:rPr lang="en-US" dirty="0" err="1" smtClean="0"/>
              <a:t>caso</a:t>
            </a:r>
            <a:r>
              <a:rPr lang="en-US" dirty="0" smtClean="0"/>
              <a:t> de </a:t>
            </a:r>
            <a:r>
              <a:rPr lang="en-US" dirty="0" err="1" smtClean="0"/>
              <a:t>terminación</a:t>
            </a:r>
            <a:r>
              <a:rPr lang="en-US" dirty="0" smtClean="0"/>
              <a:t> de la </a:t>
            </a:r>
            <a:r>
              <a:rPr lang="en-US" dirty="0" err="1" smtClean="0"/>
              <a:t>tutela</a:t>
            </a:r>
            <a:r>
              <a:rPr lang="en-US" dirty="0"/>
              <a:t> </a:t>
            </a:r>
            <a:r>
              <a:rPr lang="en-US" dirty="0" smtClean="0"/>
              <a:t>(Art. 175 del </a:t>
            </a:r>
            <a:r>
              <a:rPr lang="en-US" dirty="0" err="1" smtClean="0"/>
              <a:t>Código</a:t>
            </a:r>
            <a:r>
              <a:rPr lang="en-US" dirty="0" smtClean="0"/>
              <a:t> Civil)</a:t>
            </a:r>
            <a:endParaRPr lang="es-PR" dirty="0"/>
          </a:p>
        </p:txBody>
      </p:sp>
      <p:sp>
        <p:nvSpPr>
          <p:cNvPr id="4" name="Marcador de pie de página 3"/>
          <p:cNvSpPr>
            <a:spLocks noGrp="1"/>
          </p:cNvSpPr>
          <p:nvPr>
            <p:ph type="ftr" sz="quarter" idx="11"/>
          </p:nvPr>
        </p:nvSpPr>
        <p:spPr/>
        <p:txBody>
          <a:bodyPr/>
          <a:lstStyle/>
          <a:p>
            <a:r>
              <a:rPr lang="es-PR" dirty="0">
                <a:solidFill>
                  <a:schemeClr val="tx1"/>
                </a:solidFill>
              </a:rPr>
              <a:t>©</a:t>
            </a:r>
            <a:r>
              <a:rPr lang="es-PR" dirty="0" smtClean="0">
                <a:solidFill>
                  <a:schemeClr val="tx1"/>
                </a:solidFill>
              </a:rPr>
              <a:t>Lcdo. Osvaldo Burgos Pérez</a:t>
            </a:r>
            <a:endParaRPr lang="es-PR" dirty="0">
              <a:solidFill>
                <a:schemeClr val="tx1"/>
              </a:solidFill>
            </a:endParaRPr>
          </a:p>
        </p:txBody>
      </p:sp>
    </p:spTree>
    <p:extLst>
      <p:ext uri="{BB962C8B-B14F-4D97-AF65-F5344CB8AC3E}">
        <p14:creationId xmlns:p14="http://schemas.microsoft.com/office/powerpoint/2010/main" val="152509605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accent1">
            <a:lumMod val="60000"/>
            <a:lumOff val="40000"/>
          </a:schemeClr>
        </a:solidFill>
        <a:effectLst/>
      </p:bgPr>
    </p:bg>
    <p:spTree>
      <p:nvGrpSpPr>
        <p:cNvPr id="1" name=""/>
        <p:cNvGrpSpPr/>
        <p:nvPr/>
      </p:nvGrpSpPr>
      <p:grpSpPr>
        <a:xfrm>
          <a:off x="0" y="0"/>
          <a:ext cx="0" cy="0"/>
          <a:chOff x="0" y="0"/>
          <a:chExt cx="0" cy="0"/>
        </a:xfrm>
      </p:grpSpPr>
      <p:sp>
        <p:nvSpPr>
          <p:cNvPr id="5" name="Título 4"/>
          <p:cNvSpPr>
            <a:spLocks noGrp="1"/>
          </p:cNvSpPr>
          <p:nvPr>
            <p:ph type="title"/>
          </p:nvPr>
        </p:nvSpPr>
        <p:spPr/>
        <p:txBody>
          <a:bodyPr>
            <a:normAutofit fontScale="90000"/>
          </a:bodyPr>
          <a:lstStyle/>
          <a:p>
            <a:pPr algn="ctr"/>
            <a:r>
              <a:rPr lang="en-US" dirty="0" smtClean="0">
                <a:latin typeface="Arial Black" panose="020B0A04020102020204" pitchFamily="34" charset="0"/>
              </a:rPr>
              <a:t>REVISIÓN DE LA SENTENCIA Y SUS EFECTOS</a:t>
            </a:r>
            <a:br>
              <a:rPr lang="en-US" dirty="0" smtClean="0">
                <a:latin typeface="Arial Black" panose="020B0A04020102020204" pitchFamily="34" charset="0"/>
              </a:rPr>
            </a:br>
            <a:r>
              <a:rPr lang="en-US" b="1" dirty="0" smtClean="0">
                <a:latin typeface="Arial" panose="020B0604020202020204" pitchFamily="34" charset="0"/>
                <a:cs typeface="Arial" panose="020B0604020202020204" pitchFamily="34" charset="0"/>
              </a:rPr>
              <a:t>Arts. 119 y 120 CC</a:t>
            </a:r>
            <a:endParaRPr lang="es-PR" dirty="0">
              <a:latin typeface="Arial Black" panose="020B0A04020102020204" pitchFamily="34" charset="0"/>
            </a:endParaRPr>
          </a:p>
        </p:txBody>
      </p:sp>
      <p:sp>
        <p:nvSpPr>
          <p:cNvPr id="6" name="Marcador de contenido 5"/>
          <p:cNvSpPr>
            <a:spLocks noGrp="1"/>
          </p:cNvSpPr>
          <p:nvPr>
            <p:ph idx="1"/>
          </p:nvPr>
        </p:nvSpPr>
        <p:spPr/>
        <p:txBody>
          <a:bodyPr>
            <a:normAutofit fontScale="92500" lnSpcReduction="20000"/>
          </a:bodyPr>
          <a:lstStyle/>
          <a:p>
            <a:pPr marL="0" indent="0">
              <a:buNone/>
            </a:pPr>
            <a:endParaRPr lang="en-US" dirty="0" smtClean="0"/>
          </a:p>
          <a:p>
            <a:pPr marL="0" indent="0" algn="just">
              <a:buNone/>
            </a:pPr>
            <a:r>
              <a:rPr lang="es-PR" dirty="0" smtClean="0"/>
              <a:t>El incapaz, por sí mismo, por mediación del tutor o, ante la negativa de este, por cualquiera de las personas legitimadas para iniciar el procedimiento de incapacitación, puede solicitar que se deje sin efecto o que se modifique la sentencia. La petición se ventila en juicio ordinario. </a:t>
            </a:r>
          </a:p>
          <a:p>
            <a:pPr marL="0" indent="0" algn="just">
              <a:buNone/>
            </a:pPr>
            <a:r>
              <a:rPr lang="en-US" b="1" dirty="0" smtClean="0"/>
              <a:t>OJO:  	La </a:t>
            </a:r>
            <a:r>
              <a:rPr lang="en-US" b="1" dirty="0" err="1" smtClean="0"/>
              <a:t>sentencia</a:t>
            </a:r>
            <a:r>
              <a:rPr lang="en-US" b="1" dirty="0" smtClean="0"/>
              <a:t> de </a:t>
            </a:r>
            <a:r>
              <a:rPr lang="en-US" b="1" dirty="0" err="1" smtClean="0"/>
              <a:t>incapacidad</a:t>
            </a:r>
            <a:r>
              <a:rPr lang="en-US" b="1" dirty="0" smtClean="0"/>
              <a:t> no </a:t>
            </a:r>
            <a:r>
              <a:rPr lang="en-US" b="1" dirty="0" err="1" smtClean="0"/>
              <a:t>tiene</a:t>
            </a:r>
            <a:r>
              <a:rPr lang="en-US" b="1" dirty="0" smtClean="0"/>
              <a:t> </a:t>
            </a:r>
            <a:r>
              <a:rPr lang="en-US" b="1" dirty="0" err="1" smtClean="0"/>
              <a:t>efecto</a:t>
            </a:r>
            <a:r>
              <a:rPr lang="en-US" b="1" dirty="0" smtClean="0"/>
              <a:t> de </a:t>
            </a:r>
            <a:r>
              <a:rPr lang="en-US" b="1" dirty="0" err="1" smtClean="0"/>
              <a:t>cosa</a:t>
            </a:r>
            <a:r>
              <a:rPr lang="en-US" b="1" dirty="0" smtClean="0"/>
              <a:t> </a:t>
            </a:r>
            <a:r>
              <a:rPr lang="en-US" b="1" dirty="0" err="1" smtClean="0"/>
              <a:t>juzgada</a:t>
            </a:r>
            <a:endParaRPr lang="es-PR" b="1" dirty="0" smtClean="0"/>
          </a:p>
          <a:p>
            <a:pPr marL="0" indent="0">
              <a:buNone/>
            </a:pPr>
            <a:endParaRPr lang="es-PR" dirty="0"/>
          </a:p>
          <a:p>
            <a:pPr marL="0" indent="0" algn="just">
              <a:buNone/>
            </a:pPr>
            <a:r>
              <a:rPr lang="es-PR" dirty="0" smtClean="0"/>
              <a:t>El tribunal puede dejar sin efecto la sentencia, si desaparece la causa de la incapacitación, o puede cambiar el alcance de la declaración original si las nuevas circunstancias del incapaz justifican su modificación.</a:t>
            </a:r>
          </a:p>
          <a:p>
            <a:pPr marL="0" indent="0" algn="just">
              <a:buNone/>
            </a:pPr>
            <a:r>
              <a:rPr lang="en-US" b="1" dirty="0" smtClean="0"/>
              <a:t>OJO:  </a:t>
            </a:r>
            <a:r>
              <a:rPr lang="en-US" b="1" dirty="0" err="1" smtClean="0"/>
              <a:t>Todo</a:t>
            </a:r>
            <a:r>
              <a:rPr lang="en-US" b="1" dirty="0" smtClean="0"/>
              <a:t> </a:t>
            </a:r>
            <a:r>
              <a:rPr lang="en-US" b="1" dirty="0" err="1" smtClean="0"/>
              <a:t>esto</a:t>
            </a:r>
            <a:r>
              <a:rPr lang="en-US" b="1" dirty="0" smtClean="0"/>
              <a:t> con </a:t>
            </a:r>
            <a:r>
              <a:rPr lang="en-US" b="1" dirty="0" err="1" smtClean="0"/>
              <a:t>independencia</a:t>
            </a:r>
            <a:r>
              <a:rPr lang="en-US" b="1" dirty="0" smtClean="0"/>
              <a:t> de </a:t>
            </a:r>
            <a:r>
              <a:rPr lang="en-US" b="1" dirty="0" err="1" smtClean="0"/>
              <a:t>los</a:t>
            </a:r>
            <a:r>
              <a:rPr lang="en-US" b="1" dirty="0" smtClean="0"/>
              <a:t> </a:t>
            </a:r>
            <a:r>
              <a:rPr lang="en-US" b="1" dirty="0" err="1" smtClean="0"/>
              <a:t>recursos</a:t>
            </a:r>
            <a:r>
              <a:rPr lang="en-US" b="1" dirty="0" smtClean="0"/>
              <a:t> </a:t>
            </a:r>
            <a:r>
              <a:rPr lang="en-US" b="1" dirty="0" err="1" smtClean="0"/>
              <a:t>apelativos</a:t>
            </a:r>
            <a:r>
              <a:rPr lang="en-US" b="1" dirty="0" smtClean="0"/>
              <a:t> que </a:t>
            </a:r>
            <a:r>
              <a:rPr lang="en-US" b="1" dirty="0" err="1" smtClean="0"/>
              <a:t>establece</a:t>
            </a:r>
            <a:r>
              <a:rPr lang="en-US" b="1" dirty="0" smtClean="0"/>
              <a:t> </a:t>
            </a:r>
            <a:r>
              <a:rPr lang="en-US" b="1" dirty="0" err="1" smtClean="0"/>
              <a:t>nuestro</a:t>
            </a:r>
            <a:r>
              <a:rPr lang="en-US" b="1" dirty="0" smtClean="0"/>
              <a:t> </a:t>
            </a:r>
            <a:r>
              <a:rPr lang="en-US" b="1" dirty="0" err="1" smtClean="0"/>
              <a:t>ordenamiento</a:t>
            </a:r>
            <a:r>
              <a:rPr lang="en-US" b="1" dirty="0" smtClean="0"/>
              <a:t> </a:t>
            </a:r>
            <a:r>
              <a:rPr lang="en-US" b="1" dirty="0" err="1" smtClean="0"/>
              <a:t>procesal</a:t>
            </a:r>
            <a:r>
              <a:rPr lang="en-US" b="1" dirty="0" smtClean="0"/>
              <a:t>.</a:t>
            </a:r>
          </a:p>
        </p:txBody>
      </p:sp>
      <p:sp>
        <p:nvSpPr>
          <p:cNvPr id="4" name="Marcador de pie de página 3"/>
          <p:cNvSpPr>
            <a:spLocks noGrp="1"/>
          </p:cNvSpPr>
          <p:nvPr>
            <p:ph type="ftr" sz="quarter" idx="11"/>
          </p:nvPr>
        </p:nvSpPr>
        <p:spPr/>
        <p:txBody>
          <a:bodyPr/>
          <a:lstStyle/>
          <a:p>
            <a:r>
              <a:rPr lang="es-PR" dirty="0">
                <a:solidFill>
                  <a:schemeClr val="tx1"/>
                </a:solidFill>
              </a:rPr>
              <a:t>©</a:t>
            </a:r>
            <a:r>
              <a:rPr lang="es-PR" dirty="0" smtClean="0">
                <a:solidFill>
                  <a:schemeClr val="tx1"/>
                </a:solidFill>
              </a:rPr>
              <a:t>Lcdo. Osvaldo Burgos Pérez</a:t>
            </a:r>
            <a:endParaRPr lang="es-PR" dirty="0">
              <a:solidFill>
                <a:schemeClr val="tx1"/>
              </a:solidFill>
            </a:endParaRPr>
          </a:p>
        </p:txBody>
      </p:sp>
    </p:spTree>
    <p:extLst>
      <p:ext uri="{BB962C8B-B14F-4D97-AF65-F5344CB8AC3E}">
        <p14:creationId xmlns:p14="http://schemas.microsoft.com/office/powerpoint/2010/main" val="157285389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accent1">
            <a:lumMod val="40000"/>
            <a:lumOff val="60000"/>
          </a:schemeClr>
        </a:solidFill>
        <a:effectLst/>
      </p:bgPr>
    </p:bg>
    <p:spTree>
      <p:nvGrpSpPr>
        <p:cNvPr id="1" name=""/>
        <p:cNvGrpSpPr/>
        <p:nvPr/>
      </p:nvGrpSpPr>
      <p:grpSpPr>
        <a:xfrm>
          <a:off x="0" y="0"/>
          <a:ext cx="0" cy="0"/>
          <a:chOff x="0" y="0"/>
          <a:chExt cx="0" cy="0"/>
        </a:xfrm>
      </p:grpSpPr>
      <p:sp>
        <p:nvSpPr>
          <p:cNvPr id="5" name="Título 4"/>
          <p:cNvSpPr>
            <a:spLocks noGrp="1"/>
          </p:cNvSpPr>
          <p:nvPr>
            <p:ph type="ctrTitle"/>
          </p:nvPr>
        </p:nvSpPr>
        <p:spPr/>
        <p:txBody>
          <a:bodyPr/>
          <a:lstStyle/>
          <a:p>
            <a:r>
              <a:rPr lang="en-US" dirty="0" smtClean="0">
                <a:latin typeface="Arial Black" panose="020B0A04020102020204" pitchFamily="34" charset="0"/>
              </a:rPr>
              <a:t>LA TUTELA</a:t>
            </a:r>
            <a:endParaRPr lang="es-PR" dirty="0">
              <a:latin typeface="Arial Black" panose="020B0A04020102020204" pitchFamily="34" charset="0"/>
            </a:endParaRPr>
          </a:p>
        </p:txBody>
      </p:sp>
      <p:sp>
        <p:nvSpPr>
          <p:cNvPr id="6" name="Subtítulo 5"/>
          <p:cNvSpPr>
            <a:spLocks noGrp="1"/>
          </p:cNvSpPr>
          <p:nvPr>
            <p:ph type="subTitle" idx="1"/>
          </p:nvPr>
        </p:nvSpPr>
        <p:spPr/>
        <p:txBody>
          <a:bodyPr/>
          <a:lstStyle/>
          <a:p>
            <a:r>
              <a:rPr lang="en-US" b="1" dirty="0" smtClean="0"/>
              <a:t>ARTÍCULOS 122 AL 181 DEL CÓDIGO CIVIL</a:t>
            </a:r>
          </a:p>
          <a:p>
            <a:endParaRPr lang="es-PR" dirty="0"/>
          </a:p>
        </p:txBody>
      </p:sp>
      <p:sp>
        <p:nvSpPr>
          <p:cNvPr id="4" name="Marcador de pie de página 3"/>
          <p:cNvSpPr>
            <a:spLocks noGrp="1"/>
          </p:cNvSpPr>
          <p:nvPr>
            <p:ph type="ftr" sz="quarter" idx="11"/>
          </p:nvPr>
        </p:nvSpPr>
        <p:spPr>
          <a:xfrm>
            <a:off x="0" y="6345199"/>
            <a:ext cx="4114800" cy="365125"/>
          </a:xfrm>
        </p:spPr>
        <p:txBody>
          <a:bodyPr/>
          <a:lstStyle/>
          <a:p>
            <a:r>
              <a:rPr lang="es-PR" dirty="0">
                <a:solidFill>
                  <a:schemeClr val="tx1"/>
                </a:solidFill>
              </a:rPr>
              <a:t>©</a:t>
            </a:r>
            <a:r>
              <a:rPr lang="es-PR" dirty="0" smtClean="0">
                <a:solidFill>
                  <a:schemeClr val="tx1"/>
                </a:solidFill>
              </a:rPr>
              <a:t>Lcdo. Osvaldo Burgos Pérez</a:t>
            </a:r>
            <a:endParaRPr lang="es-PR" dirty="0">
              <a:solidFill>
                <a:schemeClr val="tx1"/>
              </a:solidFill>
            </a:endParaRPr>
          </a:p>
        </p:txBody>
      </p:sp>
    </p:spTree>
    <p:extLst>
      <p:ext uri="{BB962C8B-B14F-4D97-AF65-F5344CB8AC3E}">
        <p14:creationId xmlns:p14="http://schemas.microsoft.com/office/powerpoint/2010/main" val="61307469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accent1">
            <a:lumMod val="40000"/>
            <a:lumOff val="60000"/>
          </a:schemeClr>
        </a:solidFill>
        <a:effectLst/>
      </p:bgPr>
    </p:bg>
    <p:spTree>
      <p:nvGrpSpPr>
        <p:cNvPr id="1" name=""/>
        <p:cNvGrpSpPr/>
        <p:nvPr/>
      </p:nvGrpSpPr>
      <p:grpSpPr>
        <a:xfrm>
          <a:off x="0" y="0"/>
          <a:ext cx="0" cy="0"/>
          <a:chOff x="0" y="0"/>
          <a:chExt cx="0" cy="0"/>
        </a:xfrm>
      </p:grpSpPr>
      <p:sp>
        <p:nvSpPr>
          <p:cNvPr id="8" name="Marcador de contenido 7"/>
          <p:cNvSpPr>
            <a:spLocks noGrp="1"/>
          </p:cNvSpPr>
          <p:nvPr>
            <p:ph idx="1"/>
          </p:nvPr>
        </p:nvSpPr>
        <p:spPr/>
        <p:txBody>
          <a:bodyPr/>
          <a:lstStyle/>
          <a:p>
            <a:pPr marL="0" indent="0" algn="ctr">
              <a:buNone/>
            </a:pPr>
            <a:r>
              <a:rPr lang="en-US" sz="5400" dirty="0" smtClean="0">
                <a:latin typeface="Arial Black" panose="020B0A04020102020204" pitchFamily="34" charset="0"/>
              </a:rPr>
              <a:t>NUEVO LENGUAJE</a:t>
            </a:r>
            <a:r>
              <a:rPr lang="en-US" dirty="0" smtClean="0">
                <a:latin typeface="Arial Black" panose="020B0A04020102020204" pitchFamily="34" charset="0"/>
              </a:rPr>
              <a:t/>
            </a:r>
            <a:br>
              <a:rPr lang="en-US" dirty="0" smtClean="0">
                <a:latin typeface="Arial Black" panose="020B0A04020102020204" pitchFamily="34" charset="0"/>
              </a:rPr>
            </a:br>
            <a:r>
              <a:rPr lang="en-US" dirty="0" smtClean="0">
                <a:latin typeface="Arial Black" panose="020B0A04020102020204" pitchFamily="34" charset="0"/>
              </a:rPr>
              <a:t/>
            </a:r>
            <a:br>
              <a:rPr lang="en-US" dirty="0" smtClean="0">
                <a:latin typeface="Arial Black" panose="020B0A04020102020204" pitchFamily="34" charset="0"/>
              </a:rPr>
            </a:br>
            <a:r>
              <a:rPr lang="en-US" sz="4000" dirty="0" smtClean="0">
                <a:latin typeface="Arial Black" panose="020B0A04020102020204" pitchFamily="34" charset="0"/>
              </a:rPr>
              <a:t>Antes:  </a:t>
            </a:r>
            <a:r>
              <a:rPr lang="en-US" sz="4000" dirty="0" err="1" smtClean="0">
                <a:latin typeface="Arial Black" panose="020B0A04020102020204" pitchFamily="34" charset="0"/>
              </a:rPr>
              <a:t>Mejor</a:t>
            </a:r>
            <a:r>
              <a:rPr lang="en-US" sz="4000" dirty="0" smtClean="0">
                <a:latin typeface="Arial Black" panose="020B0A04020102020204" pitchFamily="34" charset="0"/>
              </a:rPr>
              <a:t> </a:t>
            </a:r>
            <a:r>
              <a:rPr lang="en-US" sz="4000" dirty="0" err="1" smtClean="0">
                <a:latin typeface="Arial Black" panose="020B0A04020102020204" pitchFamily="34" charset="0"/>
              </a:rPr>
              <a:t>Interés</a:t>
            </a:r>
            <a:r>
              <a:rPr lang="en-US" sz="4000" dirty="0" smtClean="0">
                <a:latin typeface="Arial Black" panose="020B0A04020102020204" pitchFamily="34" charset="0"/>
              </a:rPr>
              <a:t> del </a:t>
            </a:r>
            <a:r>
              <a:rPr lang="en-US" sz="4000" dirty="0" err="1" smtClean="0">
                <a:latin typeface="Arial Black" panose="020B0A04020102020204" pitchFamily="34" charset="0"/>
              </a:rPr>
              <a:t>Incapaz</a:t>
            </a:r>
            <a:r>
              <a:rPr lang="en-US" sz="4000" dirty="0" smtClean="0">
                <a:latin typeface="Arial Black" panose="020B0A04020102020204" pitchFamily="34" charset="0"/>
              </a:rPr>
              <a:t/>
            </a:r>
            <a:br>
              <a:rPr lang="en-US" sz="4000" dirty="0" smtClean="0">
                <a:latin typeface="Arial Black" panose="020B0A04020102020204" pitchFamily="34" charset="0"/>
              </a:rPr>
            </a:br>
            <a:r>
              <a:rPr lang="en-US" sz="4000" dirty="0" err="1" smtClean="0">
                <a:latin typeface="Arial Black" panose="020B0A04020102020204" pitchFamily="34" charset="0"/>
              </a:rPr>
              <a:t>Ahora</a:t>
            </a:r>
            <a:r>
              <a:rPr lang="en-US" sz="4000" dirty="0" smtClean="0">
                <a:latin typeface="Arial Black" panose="020B0A04020102020204" pitchFamily="34" charset="0"/>
              </a:rPr>
              <a:t>:  </a:t>
            </a:r>
            <a:r>
              <a:rPr lang="en-US" sz="4000" dirty="0" err="1" smtClean="0">
                <a:latin typeface="Arial Black" panose="020B0A04020102020204" pitchFamily="34" charset="0"/>
              </a:rPr>
              <a:t>Interés</a:t>
            </a:r>
            <a:r>
              <a:rPr lang="en-US" sz="4000" dirty="0" smtClean="0">
                <a:latin typeface="Arial Black" panose="020B0A04020102020204" pitchFamily="34" charset="0"/>
              </a:rPr>
              <a:t> </a:t>
            </a:r>
            <a:r>
              <a:rPr lang="en-US" sz="4000" dirty="0" err="1" smtClean="0">
                <a:latin typeface="Arial Black" panose="020B0A04020102020204" pitchFamily="34" charset="0"/>
              </a:rPr>
              <a:t>Óptimo</a:t>
            </a:r>
            <a:r>
              <a:rPr lang="en-US" sz="4000" dirty="0" smtClean="0">
                <a:latin typeface="Arial Black" panose="020B0A04020102020204" pitchFamily="34" charset="0"/>
              </a:rPr>
              <a:t> del </a:t>
            </a:r>
            <a:r>
              <a:rPr lang="en-US" sz="4000" dirty="0" err="1" smtClean="0">
                <a:latin typeface="Arial Black" panose="020B0A04020102020204" pitchFamily="34" charset="0"/>
              </a:rPr>
              <a:t>Incapaz</a:t>
            </a:r>
            <a:endParaRPr lang="es-PR" sz="4000" dirty="0"/>
          </a:p>
        </p:txBody>
      </p:sp>
      <p:sp>
        <p:nvSpPr>
          <p:cNvPr id="4" name="Marcador de pie de página 3"/>
          <p:cNvSpPr>
            <a:spLocks noGrp="1"/>
          </p:cNvSpPr>
          <p:nvPr>
            <p:ph type="ftr" sz="quarter" idx="11"/>
          </p:nvPr>
        </p:nvSpPr>
        <p:spPr>
          <a:xfrm>
            <a:off x="0" y="6311745"/>
            <a:ext cx="4114800" cy="365125"/>
          </a:xfrm>
        </p:spPr>
        <p:txBody>
          <a:bodyPr/>
          <a:lstStyle/>
          <a:p>
            <a:r>
              <a:rPr lang="es-PR" dirty="0" smtClean="0">
                <a:solidFill>
                  <a:schemeClr val="tx1"/>
                </a:solidFill>
              </a:rPr>
              <a:t>(c) Lcdo. Osvaldo Burgos Pérez</a:t>
            </a:r>
            <a:endParaRPr lang="es-PR" dirty="0">
              <a:solidFill>
                <a:schemeClr val="tx1"/>
              </a:solidFill>
            </a:endParaRPr>
          </a:p>
        </p:txBody>
      </p:sp>
    </p:spTree>
    <p:extLst>
      <p:ext uri="{BB962C8B-B14F-4D97-AF65-F5344CB8AC3E}">
        <p14:creationId xmlns:p14="http://schemas.microsoft.com/office/powerpoint/2010/main" val="257798507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accent1">
            <a:lumMod val="40000"/>
            <a:lumOff val="60000"/>
          </a:schemeClr>
        </a:solidFill>
        <a:effectLst/>
      </p:bgPr>
    </p:bg>
    <p:spTree>
      <p:nvGrpSpPr>
        <p:cNvPr id="1" name=""/>
        <p:cNvGrpSpPr/>
        <p:nvPr/>
      </p:nvGrpSpPr>
      <p:grpSpPr>
        <a:xfrm>
          <a:off x="0" y="0"/>
          <a:ext cx="0" cy="0"/>
          <a:chOff x="0" y="0"/>
          <a:chExt cx="0" cy="0"/>
        </a:xfrm>
      </p:grpSpPr>
      <p:sp>
        <p:nvSpPr>
          <p:cNvPr id="5" name="Título 4"/>
          <p:cNvSpPr>
            <a:spLocks noGrp="1"/>
          </p:cNvSpPr>
          <p:nvPr>
            <p:ph type="title"/>
          </p:nvPr>
        </p:nvSpPr>
        <p:spPr/>
        <p:txBody>
          <a:bodyPr>
            <a:normAutofit fontScale="90000"/>
          </a:bodyPr>
          <a:lstStyle/>
          <a:p>
            <a:pPr algn="ctr"/>
            <a:r>
              <a:rPr lang="en-US" dirty="0" smtClean="0">
                <a:latin typeface="Arial Black" panose="020B0A04020102020204" pitchFamily="34" charset="0"/>
              </a:rPr>
              <a:t>¿QUÉ ES LA TUTELA Y CUÁL ES SU OBJETIVO?</a:t>
            </a:r>
            <a:br>
              <a:rPr lang="en-US" dirty="0" smtClean="0">
                <a:latin typeface="Arial Black" panose="020B0A04020102020204" pitchFamily="34" charset="0"/>
              </a:rPr>
            </a:br>
            <a:r>
              <a:rPr lang="en-US" b="1" dirty="0" smtClean="0">
                <a:latin typeface="Arial" panose="020B0604020202020204" pitchFamily="34" charset="0"/>
                <a:cs typeface="Arial" panose="020B0604020202020204" pitchFamily="34" charset="0"/>
              </a:rPr>
              <a:t>Art. 122 CC</a:t>
            </a:r>
            <a:endParaRPr lang="es-PR" dirty="0">
              <a:latin typeface="Arial Black" panose="020B0A04020102020204" pitchFamily="34" charset="0"/>
            </a:endParaRPr>
          </a:p>
        </p:txBody>
      </p:sp>
      <p:sp>
        <p:nvSpPr>
          <p:cNvPr id="6" name="Marcador de contenido 5"/>
          <p:cNvSpPr>
            <a:spLocks noGrp="1"/>
          </p:cNvSpPr>
          <p:nvPr>
            <p:ph idx="1"/>
          </p:nvPr>
        </p:nvSpPr>
        <p:spPr/>
        <p:txBody>
          <a:bodyPr>
            <a:normAutofit/>
          </a:bodyPr>
          <a:lstStyle/>
          <a:p>
            <a:pPr marL="0" indent="0" algn="just">
              <a:buNone/>
            </a:pPr>
            <a:r>
              <a:rPr lang="es-PR" dirty="0" smtClean="0"/>
              <a:t>La tutela confiere a una persona natural o jurídica la autoridad para representar y asistir a otra que, sin estar sujeta a la patria potestad, tiene restringida la capacidad de obrar por razón de su minoridad o por las causas que declara la ley. </a:t>
            </a:r>
          </a:p>
          <a:p>
            <a:pPr marL="0" indent="0" algn="just">
              <a:buNone/>
            </a:pPr>
            <a:r>
              <a:rPr lang="es-PR" dirty="0" smtClean="0"/>
              <a:t>La tutela tiene por objeto la guarda y la representación de la persona incapaz y la administración de sus bienes, o solamente la administración de los bienes, según las limitaciones que determina la sentencia y las exigencias del régimen tutelar al que queda sometida. </a:t>
            </a:r>
          </a:p>
          <a:p>
            <a:pPr marL="0" indent="0" algn="just">
              <a:buNone/>
            </a:pPr>
            <a:r>
              <a:rPr lang="es-PR" dirty="0" smtClean="0"/>
              <a:t>Las funciones tutelares constituyen un deber, se ejercen en beneficio del tutelado y están bajo la salvaguarda de la autoridad judicial.</a:t>
            </a:r>
            <a:endParaRPr lang="en-US" dirty="0" smtClean="0"/>
          </a:p>
        </p:txBody>
      </p:sp>
      <p:sp>
        <p:nvSpPr>
          <p:cNvPr id="4" name="Marcador de pie de página 3"/>
          <p:cNvSpPr>
            <a:spLocks noGrp="1"/>
          </p:cNvSpPr>
          <p:nvPr>
            <p:ph type="ftr" sz="quarter" idx="11"/>
          </p:nvPr>
        </p:nvSpPr>
        <p:spPr>
          <a:xfrm>
            <a:off x="0" y="6311900"/>
            <a:ext cx="4114800" cy="365125"/>
          </a:xfrm>
        </p:spPr>
        <p:txBody>
          <a:bodyPr/>
          <a:lstStyle/>
          <a:p>
            <a:r>
              <a:rPr lang="es-PR" dirty="0">
                <a:solidFill>
                  <a:schemeClr val="tx1"/>
                </a:solidFill>
              </a:rPr>
              <a:t>©</a:t>
            </a:r>
            <a:r>
              <a:rPr lang="es-PR" dirty="0" smtClean="0">
                <a:solidFill>
                  <a:schemeClr val="tx1"/>
                </a:solidFill>
              </a:rPr>
              <a:t>Lcdo. Osvaldo Burgos Pérez</a:t>
            </a:r>
            <a:endParaRPr lang="es-PR" dirty="0">
              <a:solidFill>
                <a:schemeClr val="tx1"/>
              </a:solidFill>
            </a:endParaRPr>
          </a:p>
        </p:txBody>
      </p:sp>
    </p:spTree>
    <p:extLst>
      <p:ext uri="{BB962C8B-B14F-4D97-AF65-F5344CB8AC3E}">
        <p14:creationId xmlns:p14="http://schemas.microsoft.com/office/powerpoint/2010/main" val="239998675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accent1">
            <a:lumMod val="40000"/>
            <a:lumOff val="60000"/>
          </a:schemeClr>
        </a:solidFill>
        <a:effectLst/>
      </p:bgPr>
    </p:bg>
    <p:spTree>
      <p:nvGrpSpPr>
        <p:cNvPr id="1" name=""/>
        <p:cNvGrpSpPr/>
        <p:nvPr/>
      </p:nvGrpSpPr>
      <p:grpSpPr>
        <a:xfrm>
          <a:off x="0" y="0"/>
          <a:ext cx="0" cy="0"/>
          <a:chOff x="0" y="0"/>
          <a:chExt cx="0" cy="0"/>
        </a:xfrm>
      </p:grpSpPr>
      <p:sp>
        <p:nvSpPr>
          <p:cNvPr id="5" name="Título 4"/>
          <p:cNvSpPr>
            <a:spLocks noGrp="1"/>
          </p:cNvSpPr>
          <p:nvPr>
            <p:ph type="title"/>
          </p:nvPr>
        </p:nvSpPr>
        <p:spPr/>
        <p:txBody>
          <a:bodyPr>
            <a:normAutofit fontScale="90000"/>
          </a:bodyPr>
          <a:lstStyle/>
          <a:p>
            <a:pPr algn="ctr"/>
            <a:r>
              <a:rPr lang="en-US" dirty="0" smtClean="0">
                <a:latin typeface="Arial Black" panose="020B0A04020102020204" pitchFamily="34" charset="0"/>
              </a:rPr>
              <a:t>¿QUIÉNES ESTÁN SOMETIDAS A TUTELA?</a:t>
            </a:r>
            <a:br>
              <a:rPr lang="en-US" dirty="0" smtClean="0">
                <a:latin typeface="Arial Black" panose="020B0A04020102020204" pitchFamily="34" charset="0"/>
              </a:rPr>
            </a:br>
            <a:r>
              <a:rPr lang="en-US" dirty="0" smtClean="0">
                <a:latin typeface="Arial" panose="020B0604020202020204" pitchFamily="34" charset="0"/>
                <a:cs typeface="Arial" panose="020B0604020202020204" pitchFamily="34" charset="0"/>
              </a:rPr>
              <a:t>Art. 123 y 124 CC</a:t>
            </a:r>
            <a:endParaRPr lang="es-PR" dirty="0">
              <a:latin typeface="Arial Black" panose="020B0A04020102020204" pitchFamily="34" charset="0"/>
            </a:endParaRPr>
          </a:p>
        </p:txBody>
      </p:sp>
      <p:sp>
        <p:nvSpPr>
          <p:cNvPr id="6" name="Marcador de contenido 5"/>
          <p:cNvSpPr>
            <a:spLocks noGrp="1"/>
          </p:cNvSpPr>
          <p:nvPr>
            <p:ph idx="1"/>
          </p:nvPr>
        </p:nvSpPr>
        <p:spPr/>
        <p:txBody>
          <a:bodyPr>
            <a:normAutofit lnSpcReduction="10000"/>
          </a:bodyPr>
          <a:lstStyle/>
          <a:p>
            <a:pPr marL="0" indent="0">
              <a:buNone/>
            </a:pPr>
            <a:endParaRPr lang="en-US" dirty="0" smtClean="0"/>
          </a:p>
          <a:p>
            <a:pPr algn="just">
              <a:buFont typeface="Wingdings" panose="05000000000000000000" pitchFamily="2" charset="2"/>
              <a:buChar char="Ø"/>
            </a:pPr>
            <a:r>
              <a:rPr lang="es-PR" dirty="0" smtClean="0"/>
              <a:t>La persona menor de edad no emancipada que no se encuentra bajo la patria potestad de sus progenitores </a:t>
            </a:r>
          </a:p>
          <a:p>
            <a:pPr algn="just">
              <a:buFont typeface="Wingdings" panose="05000000000000000000" pitchFamily="2" charset="2"/>
              <a:buChar char="Ø"/>
            </a:pPr>
            <a:r>
              <a:rPr lang="es-PR" dirty="0" smtClean="0"/>
              <a:t>La persona mayor de edad cuya capacidad de obrar está restringida por sentencia de incapacitación debido a las causas que se describen en el Código Civil</a:t>
            </a:r>
          </a:p>
          <a:p>
            <a:pPr marL="0" indent="0">
              <a:buNone/>
            </a:pPr>
            <a:r>
              <a:rPr lang="en-US" dirty="0" smtClean="0"/>
              <a:t>Y para la sola </a:t>
            </a:r>
            <a:r>
              <a:rPr lang="en-US" dirty="0" err="1" smtClean="0"/>
              <a:t>administración</a:t>
            </a:r>
            <a:r>
              <a:rPr lang="en-US" dirty="0" smtClean="0"/>
              <a:t> de </a:t>
            </a:r>
            <a:r>
              <a:rPr lang="en-US" dirty="0" err="1" smtClean="0"/>
              <a:t>sus</a:t>
            </a:r>
            <a:r>
              <a:rPr lang="en-US" dirty="0" smtClean="0"/>
              <a:t> </a:t>
            </a:r>
            <a:r>
              <a:rPr lang="en-US" dirty="0" err="1" smtClean="0"/>
              <a:t>bienes</a:t>
            </a:r>
            <a:r>
              <a:rPr lang="en-US" dirty="0" smtClean="0"/>
              <a:t> y </a:t>
            </a:r>
            <a:r>
              <a:rPr lang="en-US" dirty="0" err="1" smtClean="0"/>
              <a:t>obligaciones</a:t>
            </a:r>
            <a:r>
              <a:rPr lang="en-US" dirty="0" smtClean="0"/>
              <a:t>:</a:t>
            </a:r>
            <a:endParaRPr lang="es-PR" dirty="0" smtClean="0"/>
          </a:p>
          <a:p>
            <a:pPr>
              <a:buFont typeface="Wingdings" panose="05000000000000000000" pitchFamily="2" charset="2"/>
              <a:buChar char="Ø"/>
            </a:pPr>
            <a:r>
              <a:rPr lang="en-US" dirty="0" smtClean="0"/>
              <a:t>La persona </a:t>
            </a:r>
            <a:r>
              <a:rPr lang="en-US" dirty="0" err="1" smtClean="0"/>
              <a:t>declarada</a:t>
            </a:r>
            <a:r>
              <a:rPr lang="en-US" dirty="0" smtClean="0"/>
              <a:t> </a:t>
            </a:r>
            <a:r>
              <a:rPr lang="en-US" dirty="0" err="1" smtClean="0"/>
              <a:t>ausente</a:t>
            </a:r>
            <a:r>
              <a:rPr lang="en-US" dirty="0" smtClean="0"/>
              <a:t> </a:t>
            </a:r>
          </a:p>
          <a:p>
            <a:pPr algn="just">
              <a:buFont typeface="Wingdings" panose="05000000000000000000" pitchFamily="2" charset="2"/>
              <a:buChar char="Ø"/>
            </a:pPr>
            <a:r>
              <a:rPr lang="en-US" dirty="0" smtClean="0"/>
              <a:t>La persona </a:t>
            </a:r>
            <a:r>
              <a:rPr lang="en-US" dirty="0" err="1" smtClean="0"/>
              <a:t>confinada</a:t>
            </a:r>
            <a:r>
              <a:rPr lang="en-US" dirty="0" smtClean="0"/>
              <a:t> que no </a:t>
            </a:r>
            <a:r>
              <a:rPr lang="en-US" dirty="0" err="1" smtClean="0"/>
              <a:t>quiere</a:t>
            </a:r>
            <a:r>
              <a:rPr lang="en-US" dirty="0" smtClean="0"/>
              <a:t> </a:t>
            </a:r>
            <a:r>
              <a:rPr lang="en-US" dirty="0" err="1" smtClean="0"/>
              <a:t>dar</a:t>
            </a:r>
            <a:r>
              <a:rPr lang="en-US" dirty="0" smtClean="0"/>
              <a:t> </a:t>
            </a:r>
            <a:r>
              <a:rPr lang="en-US" dirty="0" err="1" smtClean="0"/>
              <a:t>en</a:t>
            </a:r>
            <a:r>
              <a:rPr lang="en-US" dirty="0" smtClean="0"/>
              <a:t> </a:t>
            </a:r>
            <a:r>
              <a:rPr lang="en-US" dirty="0" err="1" smtClean="0"/>
              <a:t>administración</a:t>
            </a:r>
            <a:r>
              <a:rPr lang="en-US" dirty="0" smtClean="0"/>
              <a:t> </a:t>
            </a:r>
            <a:r>
              <a:rPr lang="en-US" dirty="0" err="1" smtClean="0"/>
              <a:t>voluntariamente</a:t>
            </a:r>
            <a:r>
              <a:rPr lang="en-US" dirty="0" smtClean="0"/>
              <a:t> </a:t>
            </a:r>
            <a:r>
              <a:rPr lang="en-US" dirty="0" err="1" smtClean="0"/>
              <a:t>sus</a:t>
            </a:r>
            <a:r>
              <a:rPr lang="en-US" dirty="0" smtClean="0"/>
              <a:t> </a:t>
            </a:r>
            <a:r>
              <a:rPr lang="en-US" dirty="0" err="1" smtClean="0"/>
              <a:t>bienes</a:t>
            </a:r>
            <a:r>
              <a:rPr lang="en-US" dirty="0" smtClean="0"/>
              <a:t> </a:t>
            </a:r>
            <a:r>
              <a:rPr lang="en-US" dirty="0" err="1" smtClean="0"/>
              <a:t>si</a:t>
            </a:r>
            <a:r>
              <a:rPr lang="en-US" dirty="0" smtClean="0"/>
              <a:t> las </a:t>
            </a:r>
            <a:r>
              <a:rPr lang="en-US" dirty="0" err="1" smtClean="0"/>
              <a:t>cirscunstancias</a:t>
            </a:r>
            <a:r>
              <a:rPr lang="en-US" dirty="0" smtClean="0"/>
              <a:t> </a:t>
            </a:r>
            <a:r>
              <a:rPr lang="en-US" dirty="0" err="1" smtClean="0"/>
              <a:t>así</a:t>
            </a:r>
            <a:r>
              <a:rPr lang="en-US" dirty="0" smtClean="0"/>
              <a:t> lo </a:t>
            </a:r>
            <a:r>
              <a:rPr lang="en-US" dirty="0" err="1" smtClean="0"/>
              <a:t>exigen</a:t>
            </a:r>
            <a:endParaRPr lang="es-PR" dirty="0" smtClean="0"/>
          </a:p>
          <a:p>
            <a:pPr>
              <a:buFont typeface="Wingdings" panose="05000000000000000000" pitchFamily="2" charset="2"/>
              <a:buChar char="Ø"/>
            </a:pPr>
            <a:endParaRPr lang="es-PR" dirty="0"/>
          </a:p>
        </p:txBody>
      </p:sp>
      <p:sp>
        <p:nvSpPr>
          <p:cNvPr id="4" name="Marcador de pie de página 3"/>
          <p:cNvSpPr>
            <a:spLocks noGrp="1"/>
          </p:cNvSpPr>
          <p:nvPr>
            <p:ph type="ftr" sz="quarter" idx="11"/>
          </p:nvPr>
        </p:nvSpPr>
        <p:spPr>
          <a:xfrm>
            <a:off x="0" y="6311900"/>
            <a:ext cx="4114800" cy="365125"/>
          </a:xfrm>
        </p:spPr>
        <p:txBody>
          <a:bodyPr/>
          <a:lstStyle/>
          <a:p>
            <a:r>
              <a:rPr lang="es-PR" dirty="0">
                <a:solidFill>
                  <a:schemeClr val="tx1"/>
                </a:solidFill>
              </a:rPr>
              <a:t>©</a:t>
            </a:r>
            <a:r>
              <a:rPr lang="es-PR" dirty="0" smtClean="0">
                <a:solidFill>
                  <a:schemeClr val="tx1"/>
                </a:solidFill>
              </a:rPr>
              <a:t>Lcdo. Osvaldo Burgos Pérez</a:t>
            </a:r>
            <a:endParaRPr lang="es-PR" dirty="0">
              <a:solidFill>
                <a:schemeClr val="tx1"/>
              </a:solidFill>
            </a:endParaRPr>
          </a:p>
        </p:txBody>
      </p:sp>
    </p:spTree>
    <p:extLst>
      <p:ext uri="{BB962C8B-B14F-4D97-AF65-F5344CB8AC3E}">
        <p14:creationId xmlns:p14="http://schemas.microsoft.com/office/powerpoint/2010/main" val="365516627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accent1">
            <a:lumMod val="40000"/>
            <a:lumOff val="60000"/>
          </a:schemeClr>
        </a:solidFill>
        <a:effectLst/>
      </p:bgPr>
    </p:bg>
    <p:spTree>
      <p:nvGrpSpPr>
        <p:cNvPr id="1" name=""/>
        <p:cNvGrpSpPr/>
        <p:nvPr/>
      </p:nvGrpSpPr>
      <p:grpSpPr>
        <a:xfrm>
          <a:off x="0" y="0"/>
          <a:ext cx="0" cy="0"/>
          <a:chOff x="0" y="0"/>
          <a:chExt cx="0" cy="0"/>
        </a:xfrm>
      </p:grpSpPr>
      <p:sp>
        <p:nvSpPr>
          <p:cNvPr id="5" name="Título 4"/>
          <p:cNvSpPr>
            <a:spLocks noGrp="1"/>
          </p:cNvSpPr>
          <p:nvPr>
            <p:ph type="title"/>
          </p:nvPr>
        </p:nvSpPr>
        <p:spPr>
          <a:xfrm>
            <a:off x="838200" y="711936"/>
            <a:ext cx="10515600" cy="1325563"/>
          </a:xfrm>
        </p:spPr>
        <p:txBody>
          <a:bodyPr>
            <a:normAutofit fontScale="90000"/>
          </a:bodyPr>
          <a:lstStyle/>
          <a:p>
            <a:pPr algn="ctr"/>
            <a:r>
              <a:rPr lang="en-US" dirty="0" smtClean="0">
                <a:latin typeface="Arial Black" panose="020B0A04020102020204" pitchFamily="34" charset="0"/>
              </a:rPr>
              <a:t>TUTELA DEFERIDA:  MODOS DE HACERLO</a:t>
            </a:r>
            <a:br>
              <a:rPr lang="en-US" dirty="0" smtClean="0">
                <a:latin typeface="Arial Black" panose="020B0A04020102020204" pitchFamily="34" charset="0"/>
              </a:rPr>
            </a:br>
            <a:r>
              <a:rPr lang="en-US" dirty="0" smtClean="0">
                <a:latin typeface="Arial" panose="020B0604020202020204" pitchFamily="34" charset="0"/>
                <a:cs typeface="Arial" panose="020B0604020202020204" pitchFamily="34" charset="0"/>
              </a:rPr>
              <a:t>Art. 125</a:t>
            </a:r>
            <a:r>
              <a:rPr lang="en-US" dirty="0" smtClean="0">
                <a:latin typeface="Arial Black" panose="020B0A04020102020204" pitchFamily="34" charset="0"/>
              </a:rPr>
              <a:t/>
            </a:r>
            <a:br>
              <a:rPr lang="en-US" dirty="0" smtClean="0">
                <a:latin typeface="Arial Black" panose="020B0A04020102020204" pitchFamily="34" charset="0"/>
              </a:rPr>
            </a:br>
            <a:endParaRPr lang="es-PR" dirty="0">
              <a:latin typeface="Arial Black" panose="020B0A04020102020204" pitchFamily="34" charset="0"/>
            </a:endParaRPr>
          </a:p>
        </p:txBody>
      </p:sp>
      <p:sp>
        <p:nvSpPr>
          <p:cNvPr id="6" name="Marcador de contenido 5"/>
          <p:cNvSpPr>
            <a:spLocks noGrp="1"/>
          </p:cNvSpPr>
          <p:nvPr>
            <p:ph idx="1"/>
          </p:nvPr>
        </p:nvSpPr>
        <p:spPr/>
        <p:txBody>
          <a:bodyPr/>
          <a:lstStyle/>
          <a:p>
            <a:pPr marL="0" indent="0">
              <a:buNone/>
            </a:pPr>
            <a:endParaRPr lang="en-US" dirty="0" smtClean="0"/>
          </a:p>
          <a:p>
            <a:pPr>
              <a:buFont typeface="Wingdings" panose="05000000000000000000" pitchFamily="2" charset="2"/>
              <a:buChar char="Ø"/>
            </a:pPr>
            <a:r>
              <a:rPr lang="en-US" dirty="0" err="1" smtClean="0"/>
              <a:t>Por</a:t>
            </a:r>
            <a:r>
              <a:rPr lang="en-US" dirty="0" smtClean="0"/>
              <a:t> </a:t>
            </a:r>
            <a:r>
              <a:rPr lang="en-US" dirty="0" err="1" smtClean="0"/>
              <a:t>testamento</a:t>
            </a:r>
            <a:endParaRPr lang="en-US" dirty="0" smtClean="0"/>
          </a:p>
          <a:p>
            <a:pPr>
              <a:buFont typeface="Wingdings" panose="05000000000000000000" pitchFamily="2" charset="2"/>
              <a:buChar char="Ø"/>
            </a:pPr>
            <a:r>
              <a:rPr lang="en-US" dirty="0" err="1" smtClean="0"/>
              <a:t>Por</a:t>
            </a:r>
            <a:r>
              <a:rPr lang="en-US" dirty="0" smtClean="0"/>
              <a:t> </a:t>
            </a:r>
            <a:r>
              <a:rPr lang="en-US" dirty="0" err="1" smtClean="0"/>
              <a:t>escritura</a:t>
            </a:r>
            <a:r>
              <a:rPr lang="en-US" dirty="0" smtClean="0"/>
              <a:t> </a:t>
            </a:r>
            <a:r>
              <a:rPr lang="en-US" dirty="0" err="1" smtClean="0"/>
              <a:t>pública</a:t>
            </a:r>
            <a:endParaRPr lang="en-US" dirty="0" smtClean="0"/>
          </a:p>
          <a:p>
            <a:pPr>
              <a:buFont typeface="Wingdings" panose="05000000000000000000" pitchFamily="2" charset="2"/>
              <a:buChar char="Ø"/>
            </a:pPr>
            <a:r>
              <a:rPr lang="en-US" dirty="0" err="1" smtClean="0"/>
              <a:t>Por</a:t>
            </a:r>
            <a:r>
              <a:rPr lang="en-US" dirty="0" smtClean="0"/>
              <a:t> Ley</a:t>
            </a:r>
          </a:p>
          <a:p>
            <a:pPr>
              <a:buFont typeface="Wingdings" panose="05000000000000000000" pitchFamily="2" charset="2"/>
              <a:buChar char="Ø"/>
            </a:pPr>
            <a:endParaRPr lang="en-US" dirty="0"/>
          </a:p>
          <a:p>
            <a:pPr>
              <a:buFont typeface="Wingdings" panose="05000000000000000000" pitchFamily="2" charset="2"/>
              <a:buChar char="v"/>
            </a:pPr>
            <a:r>
              <a:rPr lang="en-US" dirty="0" smtClean="0"/>
              <a:t>Su </a:t>
            </a:r>
            <a:r>
              <a:rPr lang="en-US" dirty="0" err="1" smtClean="0"/>
              <a:t>idoneidad</a:t>
            </a:r>
            <a:r>
              <a:rPr lang="en-US" dirty="0" smtClean="0"/>
              <a:t> </a:t>
            </a:r>
            <a:r>
              <a:rPr lang="en-US" dirty="0" err="1" smtClean="0"/>
              <a:t>siempres</a:t>
            </a:r>
            <a:r>
              <a:rPr lang="en-US" dirty="0" smtClean="0"/>
              <a:t> </a:t>
            </a:r>
            <a:r>
              <a:rPr lang="en-US" dirty="0" err="1" smtClean="0"/>
              <a:t>será</a:t>
            </a:r>
            <a:r>
              <a:rPr lang="en-US" dirty="0" smtClean="0"/>
              <a:t> </a:t>
            </a:r>
            <a:r>
              <a:rPr lang="en-US" dirty="0" err="1" smtClean="0"/>
              <a:t>evaluada</a:t>
            </a:r>
            <a:r>
              <a:rPr lang="en-US" dirty="0" smtClean="0"/>
              <a:t> </a:t>
            </a:r>
            <a:r>
              <a:rPr lang="en-US" dirty="0" err="1" smtClean="0"/>
              <a:t>por</a:t>
            </a:r>
            <a:r>
              <a:rPr lang="en-US" dirty="0" smtClean="0"/>
              <a:t> el Tribunal</a:t>
            </a:r>
            <a:endParaRPr lang="es-PR" dirty="0"/>
          </a:p>
        </p:txBody>
      </p:sp>
      <p:sp>
        <p:nvSpPr>
          <p:cNvPr id="4" name="Marcador de pie de página 3"/>
          <p:cNvSpPr>
            <a:spLocks noGrp="1"/>
          </p:cNvSpPr>
          <p:nvPr>
            <p:ph type="ftr" sz="quarter" idx="11"/>
          </p:nvPr>
        </p:nvSpPr>
        <p:spPr>
          <a:xfrm>
            <a:off x="0" y="6322897"/>
            <a:ext cx="4114800" cy="365125"/>
          </a:xfrm>
        </p:spPr>
        <p:txBody>
          <a:bodyPr/>
          <a:lstStyle/>
          <a:p>
            <a:r>
              <a:rPr lang="es-PR" dirty="0">
                <a:solidFill>
                  <a:schemeClr val="tx1"/>
                </a:solidFill>
              </a:rPr>
              <a:t>©</a:t>
            </a:r>
            <a:r>
              <a:rPr lang="es-PR" dirty="0" smtClean="0">
                <a:solidFill>
                  <a:schemeClr val="tx1"/>
                </a:solidFill>
              </a:rPr>
              <a:t>Lcdo. Osvaldo Burgos Pérez</a:t>
            </a:r>
            <a:endParaRPr lang="es-PR" dirty="0">
              <a:solidFill>
                <a:schemeClr val="tx1"/>
              </a:solidFill>
            </a:endParaRPr>
          </a:p>
        </p:txBody>
      </p:sp>
    </p:spTree>
    <p:extLst>
      <p:ext uri="{BB962C8B-B14F-4D97-AF65-F5344CB8AC3E}">
        <p14:creationId xmlns:p14="http://schemas.microsoft.com/office/powerpoint/2010/main" val="153310708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accent1">
            <a:lumMod val="40000"/>
            <a:lumOff val="60000"/>
          </a:schemeClr>
        </a:solidFill>
        <a:effectLst/>
      </p:bgPr>
    </p:bg>
    <p:spTree>
      <p:nvGrpSpPr>
        <p:cNvPr id="1" name=""/>
        <p:cNvGrpSpPr/>
        <p:nvPr/>
      </p:nvGrpSpPr>
      <p:grpSpPr>
        <a:xfrm>
          <a:off x="0" y="0"/>
          <a:ext cx="0" cy="0"/>
          <a:chOff x="0" y="0"/>
          <a:chExt cx="0" cy="0"/>
        </a:xfrm>
      </p:grpSpPr>
      <p:sp>
        <p:nvSpPr>
          <p:cNvPr id="5" name="Título 4"/>
          <p:cNvSpPr>
            <a:spLocks noGrp="1"/>
          </p:cNvSpPr>
          <p:nvPr>
            <p:ph type="title"/>
          </p:nvPr>
        </p:nvSpPr>
        <p:spPr/>
        <p:txBody>
          <a:bodyPr/>
          <a:lstStyle/>
          <a:p>
            <a:pPr algn="ctr"/>
            <a:r>
              <a:rPr lang="en-US" dirty="0" smtClean="0">
                <a:latin typeface="Arial Black" panose="020B0A04020102020204" pitchFamily="34" charset="0"/>
              </a:rPr>
              <a:t>TUTELA VOLUNTARIA DIFERIDA</a:t>
            </a:r>
            <a:br>
              <a:rPr lang="en-US" dirty="0" smtClean="0">
                <a:latin typeface="Arial Black" panose="020B0A04020102020204" pitchFamily="34" charset="0"/>
              </a:rPr>
            </a:br>
            <a:r>
              <a:rPr lang="en-US" dirty="0" smtClean="0">
                <a:latin typeface="Arial" panose="020B0604020202020204" pitchFamily="34" charset="0"/>
                <a:cs typeface="Arial" panose="020B0604020202020204" pitchFamily="34" charset="0"/>
              </a:rPr>
              <a:t>Art. 130 CC</a:t>
            </a:r>
            <a:endParaRPr lang="es-PR" dirty="0">
              <a:latin typeface="Arial Black" panose="020B0A04020102020204" pitchFamily="34" charset="0"/>
            </a:endParaRPr>
          </a:p>
        </p:txBody>
      </p:sp>
      <p:sp>
        <p:nvSpPr>
          <p:cNvPr id="6" name="Marcador de contenido 5"/>
          <p:cNvSpPr>
            <a:spLocks noGrp="1"/>
          </p:cNvSpPr>
          <p:nvPr>
            <p:ph idx="1"/>
          </p:nvPr>
        </p:nvSpPr>
        <p:spPr/>
        <p:txBody>
          <a:bodyPr>
            <a:normAutofit lnSpcReduction="10000"/>
          </a:bodyPr>
          <a:lstStyle/>
          <a:p>
            <a:pPr marL="0" indent="0" algn="just">
              <a:buNone/>
            </a:pPr>
            <a:r>
              <a:rPr lang="es-PR" dirty="0" smtClean="0"/>
              <a:t>Cualquier persona con plena capacidad de obrar puede nombrar a otra como su tutor en escritura pública para el caso de que en el futuro quede incapaz. </a:t>
            </a:r>
          </a:p>
          <a:p>
            <a:pPr marL="0" indent="0" algn="just">
              <a:buNone/>
            </a:pPr>
            <a:r>
              <a:rPr lang="es-PR" dirty="0" smtClean="0"/>
              <a:t>Dentro de los diez (10) días siguientes al otorgamiento, el notario enviará copia de la escritura al Registro de Tutelas, para que la designación de tutor conste en un libro especial para ese tipo de nombramiento. El tribunal nombrará al tutor así designado, a menos que no convenga al interés óptimo del otorgante, por inhabilidad para ejercer el cargo o por haber cambiado significativamente las circunstancias que justificaron el nombramiento voluntario diferido.</a:t>
            </a:r>
          </a:p>
          <a:p>
            <a:pPr marL="0" indent="0" algn="just">
              <a:buNone/>
            </a:pPr>
            <a:r>
              <a:rPr lang="en-US" b="1" dirty="0" smtClean="0"/>
              <a:t>OJO:  </a:t>
            </a:r>
            <a:r>
              <a:rPr lang="en-US" b="1" dirty="0" err="1" smtClean="0"/>
              <a:t>Presenta</a:t>
            </a:r>
            <a:r>
              <a:rPr lang="en-US" b="1" dirty="0" smtClean="0"/>
              <a:t> </a:t>
            </a:r>
            <a:r>
              <a:rPr lang="en-US" b="1" dirty="0" err="1" smtClean="0"/>
              <a:t>dificultades</a:t>
            </a:r>
            <a:r>
              <a:rPr lang="en-US" b="1" dirty="0" smtClean="0"/>
              <a:t> </a:t>
            </a:r>
            <a:r>
              <a:rPr lang="en-US" b="1" dirty="0" err="1" smtClean="0"/>
              <a:t>en</a:t>
            </a:r>
            <a:r>
              <a:rPr lang="en-US" b="1" dirty="0" smtClean="0"/>
              <a:t> la </a:t>
            </a:r>
            <a:r>
              <a:rPr lang="en-US" b="1" dirty="0" err="1" smtClean="0"/>
              <a:t>práctica</a:t>
            </a:r>
            <a:endParaRPr lang="es-PR" b="1" dirty="0" smtClean="0"/>
          </a:p>
          <a:p>
            <a:pPr marL="0" indent="0" algn="just">
              <a:buNone/>
            </a:pPr>
            <a:endParaRPr lang="en-US" dirty="0"/>
          </a:p>
          <a:p>
            <a:pPr marL="0" indent="0" algn="just">
              <a:buNone/>
            </a:pPr>
            <a:endParaRPr lang="es-PR" dirty="0"/>
          </a:p>
        </p:txBody>
      </p:sp>
      <p:sp>
        <p:nvSpPr>
          <p:cNvPr id="4" name="Marcador de pie de página 3"/>
          <p:cNvSpPr>
            <a:spLocks noGrp="1"/>
          </p:cNvSpPr>
          <p:nvPr>
            <p:ph type="ftr" sz="quarter" idx="11"/>
          </p:nvPr>
        </p:nvSpPr>
        <p:spPr>
          <a:xfrm>
            <a:off x="0" y="6311900"/>
            <a:ext cx="4114800" cy="365125"/>
          </a:xfrm>
        </p:spPr>
        <p:txBody>
          <a:bodyPr/>
          <a:lstStyle/>
          <a:p>
            <a:r>
              <a:rPr lang="es-PR" dirty="0">
                <a:solidFill>
                  <a:schemeClr val="tx1"/>
                </a:solidFill>
              </a:rPr>
              <a:t>©</a:t>
            </a:r>
            <a:r>
              <a:rPr lang="es-PR" dirty="0" smtClean="0">
                <a:solidFill>
                  <a:schemeClr val="tx1"/>
                </a:solidFill>
              </a:rPr>
              <a:t>Lcdo. Osvaldo Burgos Pérez</a:t>
            </a:r>
            <a:endParaRPr lang="es-PR" dirty="0">
              <a:solidFill>
                <a:schemeClr val="tx1"/>
              </a:solidFill>
            </a:endParaRPr>
          </a:p>
        </p:txBody>
      </p:sp>
    </p:spTree>
    <p:extLst>
      <p:ext uri="{BB962C8B-B14F-4D97-AF65-F5344CB8AC3E}">
        <p14:creationId xmlns:p14="http://schemas.microsoft.com/office/powerpoint/2010/main" val="268442793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accent1">
            <a:lumMod val="40000"/>
            <a:lumOff val="60000"/>
          </a:schemeClr>
        </a:solidFill>
        <a:effectLst/>
      </p:bgPr>
    </p:bg>
    <p:spTree>
      <p:nvGrpSpPr>
        <p:cNvPr id="1" name=""/>
        <p:cNvGrpSpPr/>
        <p:nvPr/>
      </p:nvGrpSpPr>
      <p:grpSpPr>
        <a:xfrm>
          <a:off x="0" y="0"/>
          <a:ext cx="0" cy="0"/>
          <a:chOff x="0" y="0"/>
          <a:chExt cx="0" cy="0"/>
        </a:xfrm>
      </p:grpSpPr>
      <p:sp>
        <p:nvSpPr>
          <p:cNvPr id="5" name="Título 4"/>
          <p:cNvSpPr>
            <a:spLocks noGrp="1"/>
          </p:cNvSpPr>
          <p:nvPr>
            <p:ph type="title"/>
          </p:nvPr>
        </p:nvSpPr>
        <p:spPr/>
        <p:txBody>
          <a:bodyPr>
            <a:normAutofit fontScale="90000"/>
          </a:bodyPr>
          <a:lstStyle/>
          <a:p>
            <a:pPr algn="ctr"/>
            <a:r>
              <a:rPr lang="en-US" dirty="0" smtClean="0">
                <a:latin typeface="Arial Black" panose="020B0A04020102020204" pitchFamily="34" charset="0"/>
              </a:rPr>
              <a:t>ORDEN DE PRELACIÓN </a:t>
            </a:r>
            <a:br>
              <a:rPr lang="en-US" dirty="0" smtClean="0">
                <a:latin typeface="Arial Black" panose="020B0A04020102020204" pitchFamily="34" charset="0"/>
              </a:rPr>
            </a:br>
            <a:r>
              <a:rPr lang="en-US" dirty="0" smtClean="0">
                <a:latin typeface="Arial Black" panose="020B0A04020102020204" pitchFamily="34" charset="0"/>
              </a:rPr>
              <a:t>(MENORES)</a:t>
            </a:r>
            <a:br>
              <a:rPr lang="en-US" dirty="0" smtClean="0">
                <a:latin typeface="Arial Black" panose="020B0A04020102020204" pitchFamily="34" charset="0"/>
              </a:rPr>
            </a:br>
            <a:r>
              <a:rPr lang="en-US" b="1" dirty="0" smtClean="0">
                <a:latin typeface="Arial" panose="020B0604020202020204" pitchFamily="34" charset="0"/>
                <a:cs typeface="Arial" panose="020B0604020202020204" pitchFamily="34" charset="0"/>
              </a:rPr>
              <a:t>Art. 132</a:t>
            </a:r>
            <a:endParaRPr lang="es-PR" dirty="0">
              <a:latin typeface="Arial Black" panose="020B0A04020102020204" pitchFamily="34" charset="0"/>
            </a:endParaRPr>
          </a:p>
        </p:txBody>
      </p:sp>
      <p:sp>
        <p:nvSpPr>
          <p:cNvPr id="6" name="Marcador de contenido 5"/>
          <p:cNvSpPr>
            <a:spLocks noGrp="1"/>
          </p:cNvSpPr>
          <p:nvPr>
            <p:ph idx="1"/>
          </p:nvPr>
        </p:nvSpPr>
        <p:spPr/>
        <p:txBody>
          <a:bodyPr>
            <a:normAutofit fontScale="70000" lnSpcReduction="20000"/>
          </a:bodyPr>
          <a:lstStyle/>
          <a:p>
            <a:pPr marL="0" indent="0" algn="just">
              <a:buNone/>
            </a:pPr>
            <a:r>
              <a:rPr lang="es-PR" dirty="0" smtClean="0"/>
              <a:t>En ausencia de tutor nombrado por cualquiera de los progenitores o por quien le ha dejado herencia o legado de importancia, la tutela del menor no emancipado corresponde a la persona que el tribunal designa entre las mencionadas a continuación: </a:t>
            </a:r>
          </a:p>
          <a:p>
            <a:pPr marL="514350" indent="-514350" algn="just">
              <a:buAutoNum type="alphaLcParenBoth"/>
            </a:pPr>
            <a:r>
              <a:rPr lang="es-PR" dirty="0" smtClean="0"/>
              <a:t>a cualquiera de los abuelos; </a:t>
            </a:r>
          </a:p>
          <a:p>
            <a:pPr marL="514350" indent="-514350" algn="just">
              <a:buAutoNum type="alphaLcParenBoth"/>
            </a:pPr>
            <a:r>
              <a:rPr lang="es-PR" dirty="0" smtClean="0"/>
              <a:t>a cualquiera de los hermanos que tenga plena capacidad de obrar; </a:t>
            </a:r>
          </a:p>
          <a:p>
            <a:pPr marL="514350" indent="-514350" algn="just">
              <a:buAutoNum type="alphaLcParenBoth"/>
            </a:pPr>
            <a:r>
              <a:rPr lang="es-PR" dirty="0" smtClean="0"/>
              <a:t>a cualquier otro pariente que ha mantenido relaciones afectivas estables y continuas con el menor, en vida de sus progenitores o luego de su muerte, ausencia o privación de la patria potestad; </a:t>
            </a:r>
          </a:p>
          <a:p>
            <a:pPr marL="514350" indent="-514350" algn="just">
              <a:buAutoNum type="alphaLcParenBoth"/>
            </a:pPr>
            <a:r>
              <a:rPr lang="es-PR" dirty="0" smtClean="0"/>
              <a:t>a la persona que ha atendido y prestado cuidados al menor, si los ha necesitado, en vida de sus progenitores o luego de su muerte, ausencia o privación de la patria potestad; o </a:t>
            </a:r>
          </a:p>
          <a:p>
            <a:pPr marL="514350" indent="-514350" algn="just">
              <a:buAutoNum type="alphaLcParenBoth"/>
            </a:pPr>
            <a:r>
              <a:rPr lang="es-PR" dirty="0" smtClean="0"/>
              <a:t>a la persona natural que recomienda la Secretaria de la familia o sus funcionarios, cuando se trata de un menor que está bajo la custodia del Estado. </a:t>
            </a:r>
          </a:p>
          <a:p>
            <a:pPr marL="0" indent="0" algn="just">
              <a:buNone/>
            </a:pPr>
            <a:endParaRPr lang="es-PR" dirty="0"/>
          </a:p>
          <a:p>
            <a:pPr marL="0" indent="0" algn="just">
              <a:buNone/>
            </a:pPr>
            <a:r>
              <a:rPr lang="es-PR" dirty="0" smtClean="0"/>
              <a:t>La designación se hace de acuerdo al interés óptimo del menor</a:t>
            </a:r>
            <a:endParaRPr lang="es-PR" dirty="0"/>
          </a:p>
        </p:txBody>
      </p:sp>
      <p:sp>
        <p:nvSpPr>
          <p:cNvPr id="4" name="Marcador de pie de página 3"/>
          <p:cNvSpPr>
            <a:spLocks noGrp="1"/>
          </p:cNvSpPr>
          <p:nvPr>
            <p:ph type="ftr" sz="quarter" idx="11"/>
          </p:nvPr>
        </p:nvSpPr>
        <p:spPr>
          <a:xfrm>
            <a:off x="0" y="6311900"/>
            <a:ext cx="4114800" cy="365125"/>
          </a:xfrm>
        </p:spPr>
        <p:txBody>
          <a:bodyPr/>
          <a:lstStyle/>
          <a:p>
            <a:r>
              <a:rPr lang="es-PR" dirty="0">
                <a:solidFill>
                  <a:schemeClr val="tx1"/>
                </a:solidFill>
              </a:rPr>
              <a:t>©</a:t>
            </a:r>
            <a:r>
              <a:rPr lang="es-PR" dirty="0" smtClean="0">
                <a:solidFill>
                  <a:schemeClr val="tx1"/>
                </a:solidFill>
              </a:rPr>
              <a:t>Lcdo. Osvaldo Burgos Pérez</a:t>
            </a:r>
            <a:endParaRPr lang="es-PR" dirty="0">
              <a:solidFill>
                <a:schemeClr val="tx1"/>
              </a:solidFill>
            </a:endParaRPr>
          </a:p>
        </p:txBody>
      </p:sp>
    </p:spTree>
    <p:extLst>
      <p:ext uri="{BB962C8B-B14F-4D97-AF65-F5344CB8AC3E}">
        <p14:creationId xmlns:p14="http://schemas.microsoft.com/office/powerpoint/2010/main" val="177540655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accent1">
            <a:lumMod val="40000"/>
            <a:lumOff val="60000"/>
          </a:schemeClr>
        </a:solidFill>
        <a:effectLst/>
      </p:bgPr>
    </p:bg>
    <p:spTree>
      <p:nvGrpSpPr>
        <p:cNvPr id="1" name=""/>
        <p:cNvGrpSpPr/>
        <p:nvPr/>
      </p:nvGrpSpPr>
      <p:grpSpPr>
        <a:xfrm>
          <a:off x="0" y="0"/>
          <a:ext cx="0" cy="0"/>
          <a:chOff x="0" y="0"/>
          <a:chExt cx="0" cy="0"/>
        </a:xfrm>
      </p:grpSpPr>
      <p:sp>
        <p:nvSpPr>
          <p:cNvPr id="5" name="Título 4"/>
          <p:cNvSpPr>
            <a:spLocks noGrp="1"/>
          </p:cNvSpPr>
          <p:nvPr>
            <p:ph type="title"/>
          </p:nvPr>
        </p:nvSpPr>
        <p:spPr/>
        <p:txBody>
          <a:bodyPr/>
          <a:lstStyle/>
          <a:p>
            <a:pPr algn="ctr"/>
            <a:r>
              <a:rPr lang="es-PR" b="1" dirty="0" smtClean="0">
                <a:latin typeface="Arial" panose="020B0604020202020204" pitchFamily="34" charset="0"/>
                <a:cs typeface="Arial" panose="020B0604020202020204" pitchFamily="34" charset="0"/>
              </a:rPr>
              <a:t>FUENTES DEL DERECHO</a:t>
            </a:r>
            <a:endParaRPr lang="es-PR" b="1" dirty="0">
              <a:latin typeface="Arial" panose="020B0604020202020204" pitchFamily="34" charset="0"/>
              <a:cs typeface="Arial" panose="020B0604020202020204" pitchFamily="34" charset="0"/>
            </a:endParaRPr>
          </a:p>
        </p:txBody>
      </p:sp>
      <p:sp>
        <p:nvSpPr>
          <p:cNvPr id="6" name="Marcador de contenido 5"/>
          <p:cNvSpPr>
            <a:spLocks noGrp="1"/>
          </p:cNvSpPr>
          <p:nvPr>
            <p:ph idx="1"/>
          </p:nvPr>
        </p:nvSpPr>
        <p:spPr/>
        <p:txBody>
          <a:bodyPr>
            <a:normAutofit fontScale="92500" lnSpcReduction="20000"/>
          </a:bodyPr>
          <a:lstStyle/>
          <a:p>
            <a:pPr algn="just"/>
            <a:r>
              <a:rPr lang="es-PR" dirty="0" smtClean="0"/>
              <a:t>Art. II Sec. 1 Constitución de Puerto Rico</a:t>
            </a:r>
          </a:p>
          <a:p>
            <a:pPr lvl="1" algn="just"/>
            <a:r>
              <a:rPr lang="es-PR" dirty="0" smtClean="0"/>
              <a:t>Inviolabilidad de la dignidad del ser humano</a:t>
            </a:r>
          </a:p>
          <a:p>
            <a:pPr algn="just"/>
            <a:r>
              <a:rPr lang="es-PR" dirty="0" smtClean="0"/>
              <a:t>Art. II Sec. 8 Constitución de Puerto Rico</a:t>
            </a:r>
          </a:p>
          <a:p>
            <a:pPr lvl="1" algn="just"/>
            <a:r>
              <a:rPr lang="es-PR" dirty="0" smtClean="0"/>
              <a:t>Protección contra ataques a la honra, a la reputación y a la vida privada</a:t>
            </a:r>
          </a:p>
          <a:p>
            <a:pPr algn="just"/>
            <a:r>
              <a:rPr lang="es-PR" dirty="0" smtClean="0"/>
              <a:t>Arts. 89 y 90 del Código Civil de 2020</a:t>
            </a:r>
            <a:r>
              <a:rPr lang="en-US" dirty="0" smtClean="0"/>
              <a:t>:</a:t>
            </a:r>
            <a:r>
              <a:rPr lang="es-PR" dirty="0" smtClean="0"/>
              <a:t> Domicilio de la Persona Menor de Edad y la Persona Sujeta a Tutela</a:t>
            </a:r>
          </a:p>
          <a:p>
            <a:pPr algn="just"/>
            <a:r>
              <a:rPr lang="es-PR" dirty="0" smtClean="0"/>
              <a:t>Arts.</a:t>
            </a:r>
            <a:r>
              <a:rPr lang="es-PR" dirty="0" smtClean="0"/>
              <a:t> 100 al 121 del Código Civil de 2020</a:t>
            </a:r>
            <a:r>
              <a:rPr lang="en-US" dirty="0" smtClean="0"/>
              <a:t>:</a:t>
            </a:r>
            <a:r>
              <a:rPr lang="es-PR" dirty="0" smtClean="0"/>
              <a:t> Capacidad de Obrar y sus Restricciones</a:t>
            </a:r>
          </a:p>
          <a:p>
            <a:pPr algn="just"/>
            <a:r>
              <a:rPr lang="es-PR" dirty="0" smtClean="0"/>
              <a:t>Arts. 122 al 181 del Código Civil de 2020</a:t>
            </a:r>
            <a:r>
              <a:rPr lang="en-US" dirty="0" smtClean="0"/>
              <a:t>:</a:t>
            </a:r>
            <a:r>
              <a:rPr lang="es-PR" dirty="0" smtClean="0"/>
              <a:t> Tutela</a:t>
            </a:r>
          </a:p>
          <a:p>
            <a:pPr algn="just"/>
            <a:r>
              <a:rPr lang="es-PR" dirty="0" smtClean="0"/>
              <a:t>Arts. </a:t>
            </a:r>
            <a:r>
              <a:rPr lang="es-PR" dirty="0" smtClean="0"/>
              <a:t>622 al 624 del Código Civil de 2020:  Patria Potestad Prorrogada</a:t>
            </a:r>
          </a:p>
          <a:p>
            <a:pPr algn="just"/>
            <a:r>
              <a:rPr lang="en-US" dirty="0" err="1" smtClean="0"/>
              <a:t>Reglas</a:t>
            </a:r>
            <a:r>
              <a:rPr lang="en-US" dirty="0" smtClean="0"/>
              <a:t> de </a:t>
            </a:r>
            <a:r>
              <a:rPr lang="en-US" dirty="0" err="1" smtClean="0"/>
              <a:t>Procedimiento</a:t>
            </a:r>
            <a:r>
              <a:rPr lang="en-US" dirty="0" smtClean="0"/>
              <a:t> Civil</a:t>
            </a:r>
            <a:endParaRPr lang="es-PR" dirty="0" smtClean="0"/>
          </a:p>
          <a:p>
            <a:pPr algn="just"/>
            <a:r>
              <a:rPr lang="es-PR" dirty="0" smtClean="0"/>
              <a:t>Jurisprudencia interpretativa* </a:t>
            </a:r>
            <a:endParaRPr lang="es-PR" dirty="0" smtClean="0"/>
          </a:p>
        </p:txBody>
      </p:sp>
      <p:sp>
        <p:nvSpPr>
          <p:cNvPr id="4" name="Marcador de pie de página 3"/>
          <p:cNvSpPr>
            <a:spLocks noGrp="1"/>
          </p:cNvSpPr>
          <p:nvPr>
            <p:ph type="ftr" sz="quarter" idx="11"/>
          </p:nvPr>
        </p:nvSpPr>
        <p:spPr>
          <a:xfrm>
            <a:off x="18585" y="6311900"/>
            <a:ext cx="3927088" cy="365125"/>
          </a:xfrm>
        </p:spPr>
        <p:txBody>
          <a:bodyPr/>
          <a:lstStyle/>
          <a:p>
            <a:r>
              <a:rPr lang="es-PR" dirty="0">
                <a:solidFill>
                  <a:schemeClr val="tx1"/>
                </a:solidFill>
              </a:rPr>
              <a:t>©</a:t>
            </a:r>
            <a:r>
              <a:rPr lang="es-PR" dirty="0" smtClean="0">
                <a:solidFill>
                  <a:schemeClr val="tx1"/>
                </a:solidFill>
              </a:rPr>
              <a:t>Lcdo. Osvaldo Burgos Pérez</a:t>
            </a:r>
            <a:endParaRPr lang="es-PR" dirty="0">
              <a:solidFill>
                <a:schemeClr val="tx1"/>
              </a:solidFill>
            </a:endParaRPr>
          </a:p>
        </p:txBody>
      </p:sp>
    </p:spTree>
    <p:extLst>
      <p:ext uri="{BB962C8B-B14F-4D97-AF65-F5344CB8AC3E}">
        <p14:creationId xmlns:p14="http://schemas.microsoft.com/office/powerpoint/2010/main" val="3088957654"/>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accent1">
            <a:lumMod val="40000"/>
            <a:lumOff val="60000"/>
          </a:schemeClr>
        </a:solidFill>
        <a:effectLst/>
      </p:bgPr>
    </p:bg>
    <p:spTree>
      <p:nvGrpSpPr>
        <p:cNvPr id="1" name=""/>
        <p:cNvGrpSpPr/>
        <p:nvPr/>
      </p:nvGrpSpPr>
      <p:grpSpPr>
        <a:xfrm>
          <a:off x="0" y="0"/>
          <a:ext cx="0" cy="0"/>
          <a:chOff x="0" y="0"/>
          <a:chExt cx="0" cy="0"/>
        </a:xfrm>
      </p:grpSpPr>
      <p:sp>
        <p:nvSpPr>
          <p:cNvPr id="5" name="Título 4"/>
          <p:cNvSpPr>
            <a:spLocks noGrp="1"/>
          </p:cNvSpPr>
          <p:nvPr>
            <p:ph type="title"/>
          </p:nvPr>
        </p:nvSpPr>
        <p:spPr>
          <a:xfrm>
            <a:off x="838200" y="365125"/>
            <a:ext cx="10515600" cy="1664397"/>
          </a:xfrm>
        </p:spPr>
        <p:txBody>
          <a:bodyPr>
            <a:normAutofit fontScale="90000"/>
          </a:bodyPr>
          <a:lstStyle/>
          <a:p>
            <a:pPr algn="ctr"/>
            <a:r>
              <a:rPr lang="en-US" dirty="0" smtClean="0">
                <a:latin typeface="Arial Black" panose="020B0A04020102020204" pitchFamily="34" charset="0"/>
              </a:rPr>
              <a:t>OPINIÓN DEL MENOR DE EDAD</a:t>
            </a:r>
            <a:br>
              <a:rPr lang="en-US" dirty="0" smtClean="0">
                <a:latin typeface="Arial Black" panose="020B0A04020102020204" pitchFamily="34" charset="0"/>
              </a:rPr>
            </a:br>
            <a:r>
              <a:rPr lang="en-US" b="1" dirty="0" smtClean="0">
                <a:latin typeface="Arial" panose="020B0604020202020204" pitchFamily="34" charset="0"/>
                <a:cs typeface="Arial" panose="020B0604020202020204" pitchFamily="34" charset="0"/>
              </a:rPr>
              <a:t>Art. 133 CC</a:t>
            </a:r>
            <a:r>
              <a:rPr lang="en-US" b="1" dirty="0" smtClean="0">
                <a:latin typeface="Arial Black" panose="020B0A04020102020204" pitchFamily="34" charset="0"/>
              </a:rPr>
              <a:t/>
            </a:r>
            <a:br>
              <a:rPr lang="en-US" b="1" dirty="0" smtClean="0">
                <a:latin typeface="Arial Black" panose="020B0A04020102020204" pitchFamily="34" charset="0"/>
              </a:rPr>
            </a:br>
            <a:endParaRPr lang="es-PR" b="1" dirty="0">
              <a:latin typeface="Arial Black" panose="020B0A04020102020204" pitchFamily="34" charset="0"/>
            </a:endParaRPr>
          </a:p>
        </p:txBody>
      </p:sp>
      <p:sp>
        <p:nvSpPr>
          <p:cNvPr id="6" name="Marcador de contenido 5"/>
          <p:cNvSpPr>
            <a:spLocks noGrp="1"/>
          </p:cNvSpPr>
          <p:nvPr>
            <p:ph idx="1"/>
          </p:nvPr>
        </p:nvSpPr>
        <p:spPr/>
        <p:txBody>
          <a:bodyPr/>
          <a:lstStyle/>
          <a:p>
            <a:endParaRPr lang="en-US" dirty="0" smtClean="0"/>
          </a:p>
          <a:p>
            <a:pPr marL="0" indent="0" algn="just">
              <a:buNone/>
            </a:pPr>
            <a:r>
              <a:rPr lang="es-PR" dirty="0" smtClean="0"/>
              <a:t>El menor que ha cumplido diez (10) años de edad, dará su opinión sobre el nombramiento del tutor. El tribunal puede designar a la persona que el menor prefiera, si es idónea para ejercer el cargo y conviene al interés óptimo del menor.</a:t>
            </a:r>
            <a:endParaRPr lang="es-PR" dirty="0"/>
          </a:p>
        </p:txBody>
      </p:sp>
      <p:sp>
        <p:nvSpPr>
          <p:cNvPr id="4" name="Marcador de pie de página 3"/>
          <p:cNvSpPr>
            <a:spLocks noGrp="1"/>
          </p:cNvSpPr>
          <p:nvPr>
            <p:ph type="ftr" sz="quarter" idx="11"/>
          </p:nvPr>
        </p:nvSpPr>
        <p:spPr>
          <a:xfrm>
            <a:off x="0" y="6367501"/>
            <a:ext cx="4114800" cy="365125"/>
          </a:xfrm>
        </p:spPr>
        <p:txBody>
          <a:bodyPr/>
          <a:lstStyle/>
          <a:p>
            <a:r>
              <a:rPr lang="es-PR" dirty="0">
                <a:solidFill>
                  <a:schemeClr val="tx1"/>
                </a:solidFill>
              </a:rPr>
              <a:t>©</a:t>
            </a:r>
            <a:r>
              <a:rPr lang="es-PR" dirty="0" smtClean="0">
                <a:solidFill>
                  <a:schemeClr val="tx1"/>
                </a:solidFill>
              </a:rPr>
              <a:t>Lcdo. Osvaldo Burgos Pérez</a:t>
            </a:r>
            <a:endParaRPr lang="es-PR" dirty="0">
              <a:solidFill>
                <a:schemeClr val="tx1"/>
              </a:solidFill>
            </a:endParaRPr>
          </a:p>
        </p:txBody>
      </p:sp>
    </p:spTree>
    <p:extLst>
      <p:ext uri="{BB962C8B-B14F-4D97-AF65-F5344CB8AC3E}">
        <p14:creationId xmlns:p14="http://schemas.microsoft.com/office/powerpoint/2010/main" val="334958487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accent1">
            <a:lumMod val="40000"/>
            <a:lumOff val="60000"/>
          </a:schemeClr>
        </a:solidFill>
        <a:effectLst/>
      </p:bgPr>
    </p:bg>
    <p:spTree>
      <p:nvGrpSpPr>
        <p:cNvPr id="1" name=""/>
        <p:cNvGrpSpPr/>
        <p:nvPr/>
      </p:nvGrpSpPr>
      <p:grpSpPr>
        <a:xfrm>
          <a:off x="0" y="0"/>
          <a:ext cx="0" cy="0"/>
          <a:chOff x="0" y="0"/>
          <a:chExt cx="0" cy="0"/>
        </a:xfrm>
      </p:grpSpPr>
      <p:sp>
        <p:nvSpPr>
          <p:cNvPr id="5" name="Título 4"/>
          <p:cNvSpPr>
            <a:spLocks noGrp="1"/>
          </p:cNvSpPr>
          <p:nvPr>
            <p:ph type="title"/>
          </p:nvPr>
        </p:nvSpPr>
        <p:spPr/>
        <p:txBody>
          <a:bodyPr>
            <a:normAutofit fontScale="90000"/>
          </a:bodyPr>
          <a:lstStyle/>
          <a:p>
            <a:pPr algn="ctr"/>
            <a:r>
              <a:rPr lang="en-US" dirty="0" smtClean="0">
                <a:latin typeface="Arial Black" panose="020B0A04020102020204" pitchFamily="34" charset="0"/>
              </a:rPr>
              <a:t>ORDEN DE PRELACIÓN </a:t>
            </a:r>
            <a:br>
              <a:rPr lang="en-US" dirty="0" smtClean="0">
                <a:latin typeface="Arial Black" panose="020B0A04020102020204" pitchFamily="34" charset="0"/>
              </a:rPr>
            </a:br>
            <a:r>
              <a:rPr lang="en-US" dirty="0" smtClean="0">
                <a:latin typeface="Arial Black" panose="020B0A04020102020204" pitchFamily="34" charset="0"/>
              </a:rPr>
              <a:t>(MAYORES DE EDAD)</a:t>
            </a:r>
            <a:br>
              <a:rPr lang="en-US" dirty="0" smtClean="0">
                <a:latin typeface="Arial Black" panose="020B0A04020102020204" pitchFamily="34" charset="0"/>
              </a:rPr>
            </a:br>
            <a:r>
              <a:rPr lang="en-US" b="1" dirty="0" smtClean="0">
                <a:latin typeface="Arial" panose="020B0604020202020204" pitchFamily="34" charset="0"/>
                <a:cs typeface="Arial" panose="020B0604020202020204" pitchFamily="34" charset="0"/>
              </a:rPr>
              <a:t>Art. 134</a:t>
            </a:r>
            <a:endParaRPr lang="es-PR" dirty="0"/>
          </a:p>
        </p:txBody>
      </p:sp>
      <p:sp>
        <p:nvSpPr>
          <p:cNvPr id="6" name="Marcador de contenido 5"/>
          <p:cNvSpPr>
            <a:spLocks noGrp="1"/>
          </p:cNvSpPr>
          <p:nvPr>
            <p:ph idx="1"/>
          </p:nvPr>
        </p:nvSpPr>
        <p:spPr/>
        <p:txBody>
          <a:bodyPr>
            <a:normAutofit fontScale="85000" lnSpcReduction="20000"/>
          </a:bodyPr>
          <a:lstStyle/>
          <a:p>
            <a:pPr marL="0" indent="0" algn="just">
              <a:buNone/>
            </a:pPr>
            <a:r>
              <a:rPr lang="es-PR" dirty="0" smtClean="0"/>
              <a:t>La tutela del incapaz mayor de edad corresponde, en orden preferente: (a) al cónyuge, siempre que convivan y conserven la relación marital a la fecha de la declaración; </a:t>
            </a:r>
          </a:p>
          <a:p>
            <a:pPr marL="0" indent="0" algn="just">
              <a:buNone/>
            </a:pPr>
            <a:r>
              <a:rPr lang="es-PR" dirty="0" smtClean="0"/>
              <a:t>(b) a cualquiera de los progenitores, si los hijos del incapaz son menores de edad; </a:t>
            </a:r>
          </a:p>
          <a:p>
            <a:pPr marL="0" indent="0" algn="just">
              <a:buNone/>
            </a:pPr>
            <a:r>
              <a:rPr lang="es-PR" dirty="0" smtClean="0"/>
              <a:t>(c) a cualquiera de los hijos; </a:t>
            </a:r>
          </a:p>
          <a:p>
            <a:pPr marL="0" indent="0" algn="just">
              <a:buNone/>
            </a:pPr>
            <a:r>
              <a:rPr lang="es-PR" dirty="0" smtClean="0"/>
              <a:t>(d) a cualquiera de los abuelos; </a:t>
            </a:r>
          </a:p>
          <a:p>
            <a:pPr marL="0" indent="0" algn="just">
              <a:buNone/>
            </a:pPr>
            <a:r>
              <a:rPr lang="es-PR" dirty="0" smtClean="0"/>
              <a:t>(e) a cualquiera de los hermanos; </a:t>
            </a:r>
          </a:p>
          <a:p>
            <a:pPr marL="0" indent="0" algn="just">
              <a:buNone/>
            </a:pPr>
            <a:r>
              <a:rPr lang="es-PR" dirty="0" smtClean="0"/>
              <a:t>(f) a cualquier persona natural idónea, relacionada por lazos afectivos o solidarios con el incapaz, que quiera y pueda asumir responsablemente el cargo; o </a:t>
            </a:r>
          </a:p>
          <a:p>
            <a:pPr marL="0" indent="0" algn="just">
              <a:buNone/>
            </a:pPr>
            <a:r>
              <a:rPr lang="es-PR" dirty="0" smtClean="0"/>
              <a:t>(g) a cualquier persona jurídica dedicada a este ejercicio tutelar. </a:t>
            </a:r>
          </a:p>
          <a:p>
            <a:pPr marL="0" indent="0" algn="just">
              <a:buNone/>
            </a:pPr>
            <a:endParaRPr lang="es-PR" dirty="0"/>
          </a:p>
          <a:p>
            <a:pPr marL="0" indent="0" algn="just">
              <a:buNone/>
            </a:pPr>
            <a:r>
              <a:rPr lang="es-PR" dirty="0" smtClean="0"/>
              <a:t>La designación se hace de acuerdo al interés óptimo del incapaz.</a:t>
            </a:r>
            <a:endParaRPr lang="es-PR" dirty="0"/>
          </a:p>
        </p:txBody>
      </p:sp>
      <p:sp>
        <p:nvSpPr>
          <p:cNvPr id="4" name="Marcador de pie de página 3"/>
          <p:cNvSpPr>
            <a:spLocks noGrp="1"/>
          </p:cNvSpPr>
          <p:nvPr>
            <p:ph type="ftr" sz="quarter" idx="11"/>
          </p:nvPr>
        </p:nvSpPr>
        <p:spPr>
          <a:xfrm>
            <a:off x="0" y="6400955"/>
            <a:ext cx="4114800" cy="365125"/>
          </a:xfrm>
        </p:spPr>
        <p:txBody>
          <a:bodyPr/>
          <a:lstStyle/>
          <a:p>
            <a:r>
              <a:rPr lang="es-PR" dirty="0">
                <a:solidFill>
                  <a:schemeClr val="tx1"/>
                </a:solidFill>
              </a:rPr>
              <a:t>©</a:t>
            </a:r>
            <a:r>
              <a:rPr lang="es-PR" dirty="0" smtClean="0">
                <a:solidFill>
                  <a:schemeClr val="tx1"/>
                </a:solidFill>
              </a:rPr>
              <a:t>Lcdo. Osvaldo Burgos Pérez</a:t>
            </a:r>
            <a:endParaRPr lang="es-PR" dirty="0">
              <a:solidFill>
                <a:schemeClr val="tx1"/>
              </a:solidFill>
            </a:endParaRPr>
          </a:p>
        </p:txBody>
      </p:sp>
    </p:spTree>
    <p:extLst>
      <p:ext uri="{BB962C8B-B14F-4D97-AF65-F5344CB8AC3E}">
        <p14:creationId xmlns:p14="http://schemas.microsoft.com/office/powerpoint/2010/main" val="977487585"/>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accent1">
            <a:lumMod val="40000"/>
            <a:lumOff val="60000"/>
          </a:schemeClr>
        </a:solidFill>
        <a:effectLst/>
      </p:bgPr>
    </p:bg>
    <p:spTree>
      <p:nvGrpSpPr>
        <p:cNvPr id="1" name=""/>
        <p:cNvGrpSpPr/>
        <p:nvPr/>
      </p:nvGrpSpPr>
      <p:grpSpPr>
        <a:xfrm>
          <a:off x="0" y="0"/>
          <a:ext cx="0" cy="0"/>
          <a:chOff x="0" y="0"/>
          <a:chExt cx="0" cy="0"/>
        </a:xfrm>
      </p:grpSpPr>
      <p:sp>
        <p:nvSpPr>
          <p:cNvPr id="5" name="Título 4"/>
          <p:cNvSpPr>
            <a:spLocks noGrp="1"/>
          </p:cNvSpPr>
          <p:nvPr>
            <p:ph type="title"/>
          </p:nvPr>
        </p:nvSpPr>
        <p:spPr>
          <a:xfrm>
            <a:off x="838200" y="666208"/>
            <a:ext cx="10515600" cy="1664397"/>
          </a:xfrm>
        </p:spPr>
        <p:txBody>
          <a:bodyPr>
            <a:normAutofit fontScale="90000"/>
          </a:bodyPr>
          <a:lstStyle/>
          <a:p>
            <a:pPr algn="ctr"/>
            <a:r>
              <a:rPr lang="en-US" dirty="0" smtClean="0">
                <a:latin typeface="Arial Black" panose="020B0A04020102020204" pitchFamily="34" charset="0"/>
              </a:rPr>
              <a:t>OPINIÓN DEL INCAPAZ SOBRE EL NOMBRAMIENTO</a:t>
            </a:r>
            <a:br>
              <a:rPr lang="en-US" dirty="0" smtClean="0">
                <a:latin typeface="Arial Black" panose="020B0A04020102020204" pitchFamily="34" charset="0"/>
              </a:rPr>
            </a:br>
            <a:r>
              <a:rPr lang="en-US" b="1" dirty="0" smtClean="0">
                <a:latin typeface="Arial" panose="020B0604020202020204" pitchFamily="34" charset="0"/>
                <a:cs typeface="Arial" panose="020B0604020202020204" pitchFamily="34" charset="0"/>
              </a:rPr>
              <a:t>Art. 136 CC</a:t>
            </a:r>
            <a:r>
              <a:rPr lang="en-US" b="1" dirty="0" smtClean="0">
                <a:latin typeface="Arial Black" panose="020B0A04020102020204" pitchFamily="34" charset="0"/>
              </a:rPr>
              <a:t/>
            </a:r>
            <a:br>
              <a:rPr lang="en-US" b="1" dirty="0" smtClean="0">
                <a:latin typeface="Arial Black" panose="020B0A04020102020204" pitchFamily="34" charset="0"/>
              </a:rPr>
            </a:br>
            <a:endParaRPr lang="es-PR" b="1" dirty="0">
              <a:latin typeface="Arial Black" panose="020B0A04020102020204" pitchFamily="34" charset="0"/>
            </a:endParaRPr>
          </a:p>
        </p:txBody>
      </p:sp>
      <p:sp>
        <p:nvSpPr>
          <p:cNvPr id="6" name="Marcador de contenido 5"/>
          <p:cNvSpPr>
            <a:spLocks noGrp="1"/>
          </p:cNvSpPr>
          <p:nvPr>
            <p:ph idx="1"/>
          </p:nvPr>
        </p:nvSpPr>
        <p:spPr/>
        <p:txBody>
          <a:bodyPr/>
          <a:lstStyle/>
          <a:p>
            <a:endParaRPr lang="en-US" dirty="0" smtClean="0"/>
          </a:p>
          <a:p>
            <a:pPr marL="0" indent="0" algn="just">
              <a:buNone/>
            </a:pPr>
            <a:r>
              <a:rPr lang="es-PR" dirty="0" smtClean="0"/>
              <a:t>Si el incapaz puede discernir sobre las consecuencias de su incapacitación y expresar su opinión de modo coherente y claro, dará su parecer sobre el nombramiento del tutor. </a:t>
            </a:r>
          </a:p>
          <a:p>
            <a:pPr marL="0" indent="0" algn="just">
              <a:buNone/>
            </a:pPr>
            <a:r>
              <a:rPr lang="es-PR" dirty="0" smtClean="0"/>
              <a:t>El tribunal puede seleccionar a la persona preferida por el incapaz, si es idónea para ejercer el cargo y para atender los asuntos colocados bajo tutela, y si conviene al interés óptimo del incapaz.</a:t>
            </a:r>
          </a:p>
        </p:txBody>
      </p:sp>
      <p:sp>
        <p:nvSpPr>
          <p:cNvPr id="4" name="Marcador de pie de página 3"/>
          <p:cNvSpPr>
            <a:spLocks noGrp="1"/>
          </p:cNvSpPr>
          <p:nvPr>
            <p:ph type="ftr" sz="quarter" idx="11"/>
          </p:nvPr>
        </p:nvSpPr>
        <p:spPr>
          <a:xfrm>
            <a:off x="0" y="6367501"/>
            <a:ext cx="4114800" cy="365125"/>
          </a:xfrm>
        </p:spPr>
        <p:txBody>
          <a:bodyPr/>
          <a:lstStyle/>
          <a:p>
            <a:r>
              <a:rPr lang="es-PR" dirty="0">
                <a:solidFill>
                  <a:schemeClr val="tx1"/>
                </a:solidFill>
              </a:rPr>
              <a:t>©</a:t>
            </a:r>
            <a:r>
              <a:rPr lang="es-PR" dirty="0" smtClean="0">
                <a:solidFill>
                  <a:schemeClr val="tx1"/>
                </a:solidFill>
              </a:rPr>
              <a:t>Lcdo. Osvaldo Burgos Pérez</a:t>
            </a:r>
            <a:endParaRPr lang="es-PR" dirty="0">
              <a:solidFill>
                <a:schemeClr val="tx1"/>
              </a:solidFill>
            </a:endParaRPr>
          </a:p>
        </p:txBody>
      </p:sp>
    </p:spTree>
    <p:extLst>
      <p:ext uri="{BB962C8B-B14F-4D97-AF65-F5344CB8AC3E}">
        <p14:creationId xmlns:p14="http://schemas.microsoft.com/office/powerpoint/2010/main" val="670602703"/>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accent1">
            <a:lumMod val="40000"/>
            <a:lumOff val="60000"/>
          </a:schemeClr>
        </a:solidFill>
        <a:effectLst/>
      </p:bgPr>
    </p:bg>
    <p:spTree>
      <p:nvGrpSpPr>
        <p:cNvPr id="1" name=""/>
        <p:cNvGrpSpPr/>
        <p:nvPr/>
      </p:nvGrpSpPr>
      <p:grpSpPr>
        <a:xfrm>
          <a:off x="0" y="0"/>
          <a:ext cx="0" cy="0"/>
          <a:chOff x="0" y="0"/>
          <a:chExt cx="0" cy="0"/>
        </a:xfrm>
      </p:grpSpPr>
      <p:sp>
        <p:nvSpPr>
          <p:cNvPr id="5" name="Título 4"/>
          <p:cNvSpPr>
            <a:spLocks noGrp="1"/>
          </p:cNvSpPr>
          <p:nvPr>
            <p:ph type="title"/>
          </p:nvPr>
        </p:nvSpPr>
        <p:spPr/>
        <p:txBody>
          <a:bodyPr>
            <a:normAutofit fontScale="90000"/>
          </a:bodyPr>
          <a:lstStyle/>
          <a:p>
            <a:pPr algn="ctr"/>
            <a:r>
              <a:rPr lang="en-US" dirty="0" smtClean="0">
                <a:latin typeface="Arial Black" panose="020B0A04020102020204" pitchFamily="34" charset="0"/>
              </a:rPr>
              <a:t>EJERCICIO DE LA TUTELA POR UN SOLO TUTOR</a:t>
            </a:r>
            <a:br>
              <a:rPr lang="en-US" dirty="0" smtClean="0">
                <a:latin typeface="Arial Black" panose="020B0A04020102020204" pitchFamily="34" charset="0"/>
              </a:rPr>
            </a:br>
            <a:r>
              <a:rPr lang="en-US" b="1" dirty="0" smtClean="0">
                <a:latin typeface="Arial" panose="020B0604020202020204" pitchFamily="34" charset="0"/>
                <a:cs typeface="Arial" panose="020B0604020202020204" pitchFamily="34" charset="0"/>
              </a:rPr>
              <a:t>Art. 138 CC</a:t>
            </a:r>
            <a:endParaRPr lang="es-PR" dirty="0">
              <a:latin typeface="Arial Black" panose="020B0A04020102020204" pitchFamily="34" charset="0"/>
            </a:endParaRPr>
          </a:p>
        </p:txBody>
      </p:sp>
      <p:sp>
        <p:nvSpPr>
          <p:cNvPr id="6" name="Marcador de contenido 5"/>
          <p:cNvSpPr>
            <a:spLocks noGrp="1"/>
          </p:cNvSpPr>
          <p:nvPr>
            <p:ph idx="1"/>
          </p:nvPr>
        </p:nvSpPr>
        <p:spPr/>
        <p:txBody>
          <a:bodyPr>
            <a:normAutofit fontScale="77500" lnSpcReduction="20000"/>
          </a:bodyPr>
          <a:lstStyle/>
          <a:p>
            <a:pPr marL="0" indent="0" algn="just">
              <a:buNone/>
            </a:pPr>
            <a:r>
              <a:rPr lang="es-PR" dirty="0" smtClean="0"/>
              <a:t>La tutela la ejerce un solo tutor, excepto en los casos siguientes: </a:t>
            </a:r>
          </a:p>
          <a:p>
            <a:pPr marL="0" indent="0" algn="just">
              <a:buNone/>
            </a:pPr>
            <a:r>
              <a:rPr lang="es-PR" dirty="0" smtClean="0"/>
              <a:t>(a) cuando, por concurrir circunstancias especiales en la persona del tutelado o de su patrimonio, conviene separar como cargos distintos el de tutor de la persona y el de los bienes. Cada uno actúa independientemente en el ámbito de su competencia, si bien las decisiones que conciernen a ambos deberán tomarlas conjuntamente; </a:t>
            </a:r>
          </a:p>
          <a:p>
            <a:pPr marL="0" indent="0" algn="just">
              <a:buNone/>
            </a:pPr>
            <a:r>
              <a:rPr lang="es-PR" dirty="0" smtClean="0"/>
              <a:t>(b) cuando la tutela corresponde a los progenitores, en cuyo caso la ejercen ambos conjuntamente de modo análogo a la patria potestad; </a:t>
            </a:r>
          </a:p>
          <a:p>
            <a:pPr marL="0" indent="0" algn="just">
              <a:buNone/>
            </a:pPr>
            <a:r>
              <a:rPr lang="es-PR" dirty="0" smtClean="0"/>
              <a:t>(c) cuando se designa a alguna persona tutor de un menor de edad y es conveniente para el desarrollo integral del menor que el tutor y su cónyuge ejerzan conjuntamente la tutela; o </a:t>
            </a:r>
          </a:p>
          <a:p>
            <a:pPr marL="0" indent="0" algn="just">
              <a:buNone/>
            </a:pPr>
            <a:r>
              <a:rPr lang="es-PR" dirty="0" smtClean="0"/>
              <a:t>(d) cuando ambos progenitores del menor o del incapaz han designado en testamento o en escritura pública a varios tutores para ejercer conjuntamente la tutela. </a:t>
            </a:r>
          </a:p>
          <a:p>
            <a:pPr marL="0" indent="0" algn="just">
              <a:buNone/>
            </a:pPr>
            <a:r>
              <a:rPr lang="es-PR" dirty="0" smtClean="0"/>
              <a:t>Si hay que designar tutor para varios hermanos, el tribunal procurará que el nombramiento recaiga en la misma persona. </a:t>
            </a:r>
            <a:endParaRPr lang="es-PR" dirty="0"/>
          </a:p>
        </p:txBody>
      </p:sp>
      <p:sp>
        <p:nvSpPr>
          <p:cNvPr id="4" name="Marcador de pie de página 3"/>
          <p:cNvSpPr>
            <a:spLocks noGrp="1"/>
          </p:cNvSpPr>
          <p:nvPr>
            <p:ph type="ftr" sz="quarter" idx="11"/>
          </p:nvPr>
        </p:nvSpPr>
        <p:spPr>
          <a:xfrm>
            <a:off x="0" y="6311900"/>
            <a:ext cx="4114800" cy="365125"/>
          </a:xfrm>
        </p:spPr>
        <p:txBody>
          <a:bodyPr/>
          <a:lstStyle/>
          <a:p>
            <a:r>
              <a:rPr lang="es-PR" dirty="0">
                <a:solidFill>
                  <a:schemeClr val="tx1"/>
                </a:solidFill>
              </a:rPr>
              <a:t>©</a:t>
            </a:r>
            <a:r>
              <a:rPr lang="es-PR" dirty="0" smtClean="0">
                <a:solidFill>
                  <a:schemeClr val="tx1"/>
                </a:solidFill>
              </a:rPr>
              <a:t>Lcdo. Osvaldo Burgos Pérez</a:t>
            </a:r>
            <a:endParaRPr lang="es-PR" dirty="0">
              <a:solidFill>
                <a:schemeClr val="tx1"/>
              </a:solidFill>
            </a:endParaRPr>
          </a:p>
        </p:txBody>
      </p:sp>
    </p:spTree>
    <p:extLst>
      <p:ext uri="{BB962C8B-B14F-4D97-AF65-F5344CB8AC3E}">
        <p14:creationId xmlns:p14="http://schemas.microsoft.com/office/powerpoint/2010/main" val="1968018492"/>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accent1">
            <a:lumMod val="40000"/>
            <a:lumOff val="60000"/>
          </a:schemeClr>
        </a:solidFill>
        <a:effectLst/>
      </p:bgPr>
    </p:bg>
    <p:spTree>
      <p:nvGrpSpPr>
        <p:cNvPr id="1" name=""/>
        <p:cNvGrpSpPr/>
        <p:nvPr/>
      </p:nvGrpSpPr>
      <p:grpSpPr>
        <a:xfrm>
          <a:off x="0" y="0"/>
          <a:ext cx="0" cy="0"/>
          <a:chOff x="0" y="0"/>
          <a:chExt cx="0" cy="0"/>
        </a:xfrm>
      </p:grpSpPr>
      <p:sp>
        <p:nvSpPr>
          <p:cNvPr id="5" name="Título 4"/>
          <p:cNvSpPr>
            <a:spLocks noGrp="1"/>
          </p:cNvSpPr>
          <p:nvPr>
            <p:ph type="title"/>
          </p:nvPr>
        </p:nvSpPr>
        <p:spPr/>
        <p:txBody>
          <a:bodyPr>
            <a:normAutofit fontScale="90000"/>
          </a:bodyPr>
          <a:lstStyle/>
          <a:p>
            <a:pPr algn="ctr"/>
            <a:r>
              <a:rPr lang="en-US" dirty="0" smtClean="0">
                <a:latin typeface="Arial Black" panose="020B0A04020102020204" pitchFamily="34" charset="0"/>
              </a:rPr>
              <a:t>¿QUIÉN PUEDE O NO PUEDE SER UNA PERSONA TUTORA?</a:t>
            </a:r>
            <a:br>
              <a:rPr lang="en-US" dirty="0" smtClean="0">
                <a:latin typeface="Arial Black" panose="020B0A04020102020204" pitchFamily="34" charset="0"/>
              </a:rPr>
            </a:br>
            <a:r>
              <a:rPr lang="en-US" b="1" dirty="0" smtClean="0">
                <a:latin typeface="Arial" panose="020B0604020202020204" pitchFamily="34" charset="0"/>
                <a:cs typeface="Arial" panose="020B0604020202020204" pitchFamily="34" charset="0"/>
              </a:rPr>
              <a:t>Arts. 143 y 144 CC</a:t>
            </a:r>
            <a:endParaRPr lang="es-PR" b="1" dirty="0">
              <a:latin typeface="Arial Black" panose="020B0A04020102020204" pitchFamily="34" charset="0"/>
            </a:endParaRPr>
          </a:p>
        </p:txBody>
      </p:sp>
      <p:sp>
        <p:nvSpPr>
          <p:cNvPr id="6" name="Marcador de contenido 5"/>
          <p:cNvSpPr>
            <a:spLocks noGrp="1"/>
          </p:cNvSpPr>
          <p:nvPr>
            <p:ph idx="1"/>
          </p:nvPr>
        </p:nvSpPr>
        <p:spPr/>
        <p:txBody>
          <a:bodyPr/>
          <a:lstStyle/>
          <a:p>
            <a:pPr>
              <a:buFont typeface="Wingdings" panose="05000000000000000000" pitchFamily="2" charset="2"/>
              <a:buChar char="Ø"/>
            </a:pPr>
            <a:r>
              <a:rPr lang="en-US" b="1" dirty="0" smtClean="0"/>
              <a:t>Personas </a:t>
            </a:r>
            <a:r>
              <a:rPr lang="en-US" b="1" dirty="0" err="1" smtClean="0"/>
              <a:t>Naturales</a:t>
            </a:r>
            <a:r>
              <a:rPr lang="en-US" b="1" dirty="0" smtClean="0"/>
              <a:t>:</a:t>
            </a:r>
          </a:p>
          <a:p>
            <a:pPr marL="0" indent="0">
              <a:buNone/>
            </a:pPr>
            <a:r>
              <a:rPr lang="es-PR" dirty="0" smtClean="0"/>
              <a:t>Puede ser tutor la persona natural que goza del pleno ejercicio de sus derechos civiles y que no está inhabilitada por alguna de las causas establecidas en el Código. </a:t>
            </a:r>
          </a:p>
          <a:p>
            <a:pPr marL="0" indent="0">
              <a:buNone/>
            </a:pPr>
            <a:endParaRPr lang="es-PR" dirty="0" smtClean="0"/>
          </a:p>
          <a:p>
            <a:pPr>
              <a:buFont typeface="Wingdings" panose="05000000000000000000" pitchFamily="2" charset="2"/>
              <a:buChar char="Ø"/>
            </a:pPr>
            <a:r>
              <a:rPr lang="en-US" b="1" dirty="0" smtClean="0"/>
              <a:t>Personas </a:t>
            </a:r>
            <a:r>
              <a:rPr lang="en-US" b="1" dirty="0" err="1" smtClean="0"/>
              <a:t>Jurídicas</a:t>
            </a:r>
            <a:r>
              <a:rPr lang="en-US" b="1" dirty="0" smtClean="0"/>
              <a:t>:</a:t>
            </a:r>
            <a:endParaRPr lang="es-PR" b="1" dirty="0"/>
          </a:p>
          <a:p>
            <a:pPr marL="0" indent="0" algn="just">
              <a:buNone/>
            </a:pPr>
            <a:r>
              <a:rPr lang="es-PR" dirty="0" smtClean="0"/>
              <a:t>También puede ser tutor la persona jurídica que no tenga finalidad lucrativa y entre cuyos fines constitutivos figure la protección de menores y de incapaces.</a:t>
            </a:r>
            <a:endParaRPr lang="es-PR" dirty="0"/>
          </a:p>
        </p:txBody>
      </p:sp>
      <p:sp>
        <p:nvSpPr>
          <p:cNvPr id="4" name="Marcador de pie de página 3"/>
          <p:cNvSpPr>
            <a:spLocks noGrp="1"/>
          </p:cNvSpPr>
          <p:nvPr>
            <p:ph type="ftr" sz="quarter" idx="11"/>
          </p:nvPr>
        </p:nvSpPr>
        <p:spPr>
          <a:xfrm>
            <a:off x="0" y="6311900"/>
            <a:ext cx="4114800" cy="365125"/>
          </a:xfrm>
        </p:spPr>
        <p:txBody>
          <a:bodyPr/>
          <a:lstStyle/>
          <a:p>
            <a:r>
              <a:rPr lang="es-PR" dirty="0">
                <a:solidFill>
                  <a:schemeClr val="tx1"/>
                </a:solidFill>
              </a:rPr>
              <a:t>©</a:t>
            </a:r>
            <a:r>
              <a:rPr lang="es-PR" dirty="0" smtClean="0">
                <a:solidFill>
                  <a:schemeClr val="tx1"/>
                </a:solidFill>
              </a:rPr>
              <a:t>Lcdo. Osvaldo Burgos Pérez</a:t>
            </a:r>
            <a:endParaRPr lang="es-PR" dirty="0">
              <a:solidFill>
                <a:schemeClr val="tx1"/>
              </a:solidFill>
            </a:endParaRPr>
          </a:p>
        </p:txBody>
      </p:sp>
    </p:spTree>
    <p:extLst>
      <p:ext uri="{BB962C8B-B14F-4D97-AF65-F5344CB8AC3E}">
        <p14:creationId xmlns:p14="http://schemas.microsoft.com/office/powerpoint/2010/main" val="167489759"/>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accent1">
            <a:lumMod val="40000"/>
            <a:lumOff val="60000"/>
          </a:schemeClr>
        </a:solidFill>
        <a:effectLst/>
      </p:bgPr>
    </p:bg>
    <p:spTree>
      <p:nvGrpSpPr>
        <p:cNvPr id="1" name=""/>
        <p:cNvGrpSpPr/>
        <p:nvPr/>
      </p:nvGrpSpPr>
      <p:grpSpPr>
        <a:xfrm>
          <a:off x="0" y="0"/>
          <a:ext cx="0" cy="0"/>
          <a:chOff x="0" y="0"/>
          <a:chExt cx="0" cy="0"/>
        </a:xfrm>
      </p:grpSpPr>
      <p:sp>
        <p:nvSpPr>
          <p:cNvPr id="7" name="Marcador de contenido 6"/>
          <p:cNvSpPr>
            <a:spLocks noGrp="1"/>
          </p:cNvSpPr>
          <p:nvPr>
            <p:ph idx="1"/>
          </p:nvPr>
        </p:nvSpPr>
        <p:spPr>
          <a:xfrm>
            <a:off x="838200" y="442872"/>
            <a:ext cx="10515600" cy="5812961"/>
          </a:xfrm>
        </p:spPr>
        <p:txBody>
          <a:bodyPr>
            <a:normAutofit fontScale="70000" lnSpcReduction="20000"/>
          </a:bodyPr>
          <a:lstStyle/>
          <a:p>
            <a:pPr marL="0" indent="0" algn="ctr">
              <a:buNone/>
            </a:pPr>
            <a:r>
              <a:rPr lang="es-PR" b="1" dirty="0" smtClean="0"/>
              <a:t>No puede ser tutor(a):</a:t>
            </a:r>
          </a:p>
          <a:p>
            <a:pPr marL="514350" indent="-514350">
              <a:buAutoNum type="alphaLcParenBoth"/>
            </a:pPr>
            <a:r>
              <a:rPr lang="es-PR" dirty="0" smtClean="0"/>
              <a:t>la persona que está privada o suspendida del ejercicio de la patria potestad por resolución judicial; </a:t>
            </a:r>
          </a:p>
          <a:p>
            <a:pPr marL="514350" indent="-514350">
              <a:buAutoNum type="alphaLcParenBoth"/>
            </a:pPr>
            <a:r>
              <a:rPr lang="es-PR" dirty="0" smtClean="0"/>
              <a:t>la persona que ha sido privada de una tutela anterior por las causas que dispone la ley o la persona que está sujeta a ella; </a:t>
            </a:r>
          </a:p>
          <a:p>
            <a:pPr marL="514350" indent="-514350">
              <a:buAutoNum type="alphaLcParenBoth"/>
            </a:pPr>
            <a:r>
              <a:rPr lang="es-PR" dirty="0" smtClean="0"/>
              <a:t>la persona sentenciada a cualquier pena privativa de libertad, mientras está cumpliendo la sentencia; </a:t>
            </a:r>
          </a:p>
          <a:p>
            <a:pPr marL="514350" indent="-514350">
              <a:buAutoNum type="alphaLcParenBoth"/>
            </a:pPr>
            <a:r>
              <a:rPr lang="es-PR" dirty="0" smtClean="0"/>
              <a:t>la persona convicta por delito grave o menos grave que implica depravación moral o que exhibe conducta que hace suponer fundadamente que no desempeñará bien la tutela; </a:t>
            </a:r>
          </a:p>
          <a:p>
            <a:pPr marL="514350" indent="-514350">
              <a:buAutoNum type="alphaLcParenBoth"/>
            </a:pPr>
            <a:r>
              <a:rPr lang="es-PR" dirty="0" smtClean="0"/>
              <a:t>la persona que tiene conflicto de interés con el menor o el incapaz, mantiene un pleito o acción sobre el estado civil del menor o el incapaz o sobre la titularidad de sus bienes o le adeuda sumas de consideración; </a:t>
            </a:r>
          </a:p>
          <a:p>
            <a:pPr marL="514350" indent="-514350">
              <a:buAutoNum type="alphaLcParenBoth"/>
            </a:pPr>
            <a:r>
              <a:rPr lang="es-PR" dirty="0" smtClean="0"/>
              <a:t>la persona quebrada no rehabilitada, salvo que la tutela sea de la persona; </a:t>
            </a:r>
          </a:p>
          <a:p>
            <a:pPr marL="514350" indent="-514350">
              <a:buAutoNum type="alphaLcParenBoth"/>
            </a:pPr>
            <a:r>
              <a:rPr lang="es-PR" dirty="0" smtClean="0"/>
              <a:t>la persona que ha presentado maliciosa e injustificadamente alguna querella contra el menor o acusación criminal contra sus ascendientes o colaterales hasta el cuarto grado; </a:t>
            </a:r>
          </a:p>
          <a:p>
            <a:pPr marL="514350" indent="-514350">
              <a:buAutoNum type="alphaLcParenBoth"/>
            </a:pPr>
            <a:r>
              <a:rPr lang="es-PR" dirty="0" smtClean="0"/>
              <a:t>la persona que no reside en Puerto Rico, a menos que al momento del nombramiento tenga al menor o al incapaz en su compañía o se trate de la tutela de bienes ubicados fuera del territorio o que pueden administrarse desde cualquier lugar; y </a:t>
            </a:r>
          </a:p>
          <a:p>
            <a:pPr marL="514350" indent="-514350">
              <a:buAutoNum type="alphaLcParenBoth"/>
            </a:pPr>
            <a:r>
              <a:rPr lang="es-PR" dirty="0" smtClean="0"/>
              <a:t>la persona excluida expresamente por los progenitores en testamento o escritura pública, salvo que el tribunal lo estime conveniente, en beneficio del menor o del incapaz.</a:t>
            </a:r>
            <a:endParaRPr lang="es-PR" dirty="0"/>
          </a:p>
        </p:txBody>
      </p:sp>
      <p:sp>
        <p:nvSpPr>
          <p:cNvPr id="4" name="Marcador de pie de página 3"/>
          <p:cNvSpPr>
            <a:spLocks noGrp="1"/>
          </p:cNvSpPr>
          <p:nvPr>
            <p:ph type="ftr" sz="quarter" idx="11"/>
          </p:nvPr>
        </p:nvSpPr>
        <p:spPr/>
        <p:txBody>
          <a:bodyPr/>
          <a:lstStyle/>
          <a:p>
            <a:r>
              <a:rPr lang="es-PR" dirty="0">
                <a:solidFill>
                  <a:schemeClr val="tx1"/>
                </a:solidFill>
              </a:rPr>
              <a:t>©</a:t>
            </a:r>
            <a:r>
              <a:rPr lang="es-PR" dirty="0" smtClean="0">
                <a:solidFill>
                  <a:schemeClr val="tx1"/>
                </a:solidFill>
              </a:rPr>
              <a:t>Lcdo. Osvaldo Burgos Pérez</a:t>
            </a:r>
            <a:endParaRPr lang="es-PR" dirty="0">
              <a:solidFill>
                <a:schemeClr val="tx1"/>
              </a:solidFill>
            </a:endParaRPr>
          </a:p>
        </p:txBody>
      </p:sp>
    </p:spTree>
    <p:extLst>
      <p:ext uri="{BB962C8B-B14F-4D97-AF65-F5344CB8AC3E}">
        <p14:creationId xmlns:p14="http://schemas.microsoft.com/office/powerpoint/2010/main" val="3438466344"/>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bg>
      <p:bgPr>
        <a:solidFill>
          <a:schemeClr val="accent1">
            <a:lumMod val="40000"/>
            <a:lumOff val="60000"/>
          </a:schemeClr>
        </a:solidFill>
        <a:effectLst/>
      </p:bgPr>
    </p:bg>
    <p:spTree>
      <p:nvGrpSpPr>
        <p:cNvPr id="1" name=""/>
        <p:cNvGrpSpPr/>
        <p:nvPr/>
      </p:nvGrpSpPr>
      <p:grpSpPr>
        <a:xfrm>
          <a:off x="0" y="0"/>
          <a:ext cx="0" cy="0"/>
          <a:chOff x="0" y="0"/>
          <a:chExt cx="0" cy="0"/>
        </a:xfrm>
      </p:grpSpPr>
      <p:sp>
        <p:nvSpPr>
          <p:cNvPr id="5" name="Título 4"/>
          <p:cNvSpPr>
            <a:spLocks noGrp="1"/>
          </p:cNvSpPr>
          <p:nvPr>
            <p:ph type="title"/>
          </p:nvPr>
        </p:nvSpPr>
        <p:spPr/>
        <p:txBody>
          <a:bodyPr/>
          <a:lstStyle/>
          <a:p>
            <a:pPr algn="ctr"/>
            <a:r>
              <a:rPr lang="es-PR" b="1" dirty="0" smtClean="0">
                <a:latin typeface="Arial Black" panose="020B0A04020102020204" pitchFamily="34" charset="0"/>
              </a:rPr>
              <a:t>FIANZA Y EXENCIONES</a:t>
            </a:r>
            <a:br>
              <a:rPr lang="es-PR" b="1" dirty="0" smtClean="0">
                <a:latin typeface="Arial Black" panose="020B0A04020102020204" pitchFamily="34" charset="0"/>
              </a:rPr>
            </a:br>
            <a:r>
              <a:rPr lang="es-PR" b="1" dirty="0" smtClean="0">
                <a:latin typeface="Arial" panose="020B0604020202020204" pitchFamily="34" charset="0"/>
                <a:cs typeface="Arial" panose="020B0604020202020204" pitchFamily="34" charset="0"/>
              </a:rPr>
              <a:t>Arts. 150 al 155 CC</a:t>
            </a:r>
            <a:endParaRPr lang="es-PR" b="1" dirty="0">
              <a:latin typeface="Arial" panose="020B0604020202020204" pitchFamily="34" charset="0"/>
              <a:cs typeface="Arial" panose="020B0604020202020204" pitchFamily="34" charset="0"/>
            </a:endParaRPr>
          </a:p>
        </p:txBody>
      </p:sp>
      <p:sp>
        <p:nvSpPr>
          <p:cNvPr id="6" name="Marcador de contenido 5"/>
          <p:cNvSpPr>
            <a:spLocks noGrp="1"/>
          </p:cNvSpPr>
          <p:nvPr>
            <p:ph idx="1"/>
          </p:nvPr>
        </p:nvSpPr>
        <p:spPr>
          <a:xfrm>
            <a:off x="838200" y="1690688"/>
            <a:ext cx="10515600" cy="4851400"/>
          </a:xfrm>
        </p:spPr>
        <p:txBody>
          <a:bodyPr>
            <a:normAutofit fontScale="70000" lnSpcReduction="20000"/>
          </a:bodyPr>
          <a:lstStyle/>
          <a:p>
            <a:pPr marL="0" indent="0" algn="just">
              <a:buNone/>
            </a:pPr>
            <a:r>
              <a:rPr lang="es-PR" dirty="0" smtClean="0"/>
              <a:t>El Tribunal puede exigir la prestación de una fianza que puede ser hipotecaria, pignoraticia o personal y puede ser prestada por compañía autorizada para ello.</a:t>
            </a:r>
          </a:p>
          <a:p>
            <a:pPr marL="0" indent="0" algn="just">
              <a:buNone/>
            </a:pPr>
            <a:r>
              <a:rPr lang="es-PR" dirty="0" smtClean="0"/>
              <a:t>Están exentos del requisito de prestación de fianza</a:t>
            </a:r>
          </a:p>
          <a:p>
            <a:pPr marL="514350" indent="-514350" algn="just">
              <a:buAutoNum type="alphaLcParenBoth"/>
            </a:pPr>
            <a:r>
              <a:rPr lang="es-PR" dirty="0" smtClean="0"/>
              <a:t>los progenitores y los abuelos, en los casos en que son llamados a ejercer la tutela de sus descendientes; </a:t>
            </a:r>
          </a:p>
          <a:p>
            <a:pPr marL="514350" indent="-514350" algn="just">
              <a:buAutoNum type="alphaLcParenBoth"/>
            </a:pPr>
            <a:r>
              <a:rPr lang="es-PR" dirty="0" smtClean="0"/>
              <a:t>el tutor testamentario relevado de esta obligación por el o los progenitores. Esta excepción cesa cuando sobrevienen, con posterioridad a su nombramiento, causas ignoradas por el testador que hagan indispensable la prestación de garantía; </a:t>
            </a:r>
          </a:p>
          <a:p>
            <a:pPr marL="514350" indent="-514350" algn="just">
              <a:buAutoNum type="alphaLcParenBoth"/>
            </a:pPr>
            <a:r>
              <a:rPr lang="es-PR" dirty="0" smtClean="0"/>
              <a:t>el tutor nombrado y relevado de esta obligación por personas que han instituido heredero al menor o al incapaz o que le han dejado legado de importancia. En este caso, la exención se limita a los bienes o rentas en que consiste la herencia o el legado y está sujeta a la salvedad del inciso anterior; </a:t>
            </a:r>
          </a:p>
          <a:p>
            <a:pPr marL="514350" indent="-514350" algn="just">
              <a:buAutoNum type="alphaLcParenBoth"/>
            </a:pPr>
            <a:r>
              <a:rPr lang="es-PR" dirty="0" smtClean="0"/>
              <a:t>el cónyuge, a menos que el tribunal lo crea necesario, de oficio o a petición de los legitimarios del tutelado; </a:t>
            </a:r>
          </a:p>
          <a:p>
            <a:pPr marL="514350" indent="-514350" algn="just">
              <a:buAutoNum type="alphaLcParenBoth"/>
            </a:pPr>
            <a:r>
              <a:rPr lang="es-PR" dirty="0" smtClean="0"/>
              <a:t>(e) el tutor especial y el interino, a menos que el tribunal lo considere conveniente para la protección de los intereses del tutelado; y </a:t>
            </a:r>
          </a:p>
          <a:p>
            <a:pPr marL="514350" indent="-514350" algn="just">
              <a:buAutoNum type="alphaLcParenBoth"/>
            </a:pPr>
            <a:r>
              <a:rPr lang="es-PR" dirty="0" smtClean="0"/>
              <a:t>el tutor que asume los gastos del tutelado</a:t>
            </a:r>
          </a:p>
          <a:p>
            <a:pPr marL="0" indent="0">
              <a:buNone/>
            </a:pPr>
            <a:endParaRPr lang="es-PR" dirty="0"/>
          </a:p>
          <a:p>
            <a:pPr marL="0" indent="0">
              <a:buNone/>
            </a:pPr>
            <a:endParaRPr lang="es-PR" dirty="0"/>
          </a:p>
        </p:txBody>
      </p:sp>
      <p:sp>
        <p:nvSpPr>
          <p:cNvPr id="4" name="Marcador de pie de página 3"/>
          <p:cNvSpPr>
            <a:spLocks noGrp="1"/>
          </p:cNvSpPr>
          <p:nvPr>
            <p:ph type="ftr" sz="quarter" idx="11"/>
          </p:nvPr>
        </p:nvSpPr>
        <p:spPr>
          <a:xfrm>
            <a:off x="0" y="6311900"/>
            <a:ext cx="4114800" cy="365125"/>
          </a:xfrm>
        </p:spPr>
        <p:txBody>
          <a:bodyPr/>
          <a:lstStyle/>
          <a:p>
            <a:r>
              <a:rPr lang="es-PR" dirty="0">
                <a:solidFill>
                  <a:schemeClr val="tx1"/>
                </a:solidFill>
              </a:rPr>
              <a:t>©</a:t>
            </a:r>
            <a:r>
              <a:rPr lang="es-PR" dirty="0" smtClean="0">
                <a:solidFill>
                  <a:schemeClr val="tx1"/>
                </a:solidFill>
              </a:rPr>
              <a:t>Lcdo. Osvaldo Burgos Pérez</a:t>
            </a:r>
            <a:endParaRPr lang="es-PR" dirty="0">
              <a:solidFill>
                <a:schemeClr val="tx1"/>
              </a:solidFill>
            </a:endParaRPr>
          </a:p>
        </p:txBody>
      </p:sp>
    </p:spTree>
    <p:extLst>
      <p:ext uri="{BB962C8B-B14F-4D97-AF65-F5344CB8AC3E}">
        <p14:creationId xmlns:p14="http://schemas.microsoft.com/office/powerpoint/2010/main" val="2308275745"/>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bg>
      <p:bgPr>
        <a:solidFill>
          <a:schemeClr val="accent1">
            <a:lumMod val="40000"/>
            <a:lumOff val="60000"/>
          </a:schemeClr>
        </a:solidFill>
        <a:effectLst/>
      </p:bgPr>
    </p:bg>
    <p:spTree>
      <p:nvGrpSpPr>
        <p:cNvPr id="1" name=""/>
        <p:cNvGrpSpPr/>
        <p:nvPr/>
      </p:nvGrpSpPr>
      <p:grpSpPr>
        <a:xfrm>
          <a:off x="0" y="0"/>
          <a:ext cx="0" cy="0"/>
          <a:chOff x="0" y="0"/>
          <a:chExt cx="0" cy="0"/>
        </a:xfrm>
      </p:grpSpPr>
      <p:sp>
        <p:nvSpPr>
          <p:cNvPr id="5" name="Título 4"/>
          <p:cNvSpPr>
            <a:spLocks noGrp="1"/>
          </p:cNvSpPr>
          <p:nvPr>
            <p:ph type="title"/>
          </p:nvPr>
        </p:nvSpPr>
        <p:spPr/>
        <p:txBody>
          <a:bodyPr/>
          <a:lstStyle/>
          <a:p>
            <a:pPr algn="ctr"/>
            <a:r>
              <a:rPr lang="es-PR" b="1" dirty="0" smtClean="0">
                <a:latin typeface="Arial Black" panose="020B0A04020102020204" pitchFamily="34" charset="0"/>
              </a:rPr>
              <a:t>POSESIÓN DEL CARGO</a:t>
            </a:r>
            <a:br>
              <a:rPr lang="es-PR" b="1" dirty="0" smtClean="0">
                <a:latin typeface="Arial Black" panose="020B0A04020102020204" pitchFamily="34" charset="0"/>
              </a:rPr>
            </a:br>
            <a:r>
              <a:rPr lang="es-PR" b="1" dirty="0" smtClean="0">
                <a:latin typeface="Arial" panose="020B0604020202020204" pitchFamily="34" charset="0"/>
                <a:cs typeface="Arial" panose="020B0604020202020204" pitchFamily="34" charset="0"/>
              </a:rPr>
              <a:t>Art. 148 CC</a:t>
            </a:r>
            <a:endParaRPr lang="es-PR" b="1" dirty="0">
              <a:latin typeface="Arial Black" panose="020B0A04020102020204" pitchFamily="34" charset="0"/>
            </a:endParaRPr>
          </a:p>
        </p:txBody>
      </p:sp>
      <p:sp>
        <p:nvSpPr>
          <p:cNvPr id="6" name="Marcador de contenido 5"/>
          <p:cNvSpPr>
            <a:spLocks noGrp="1"/>
          </p:cNvSpPr>
          <p:nvPr>
            <p:ph idx="1"/>
          </p:nvPr>
        </p:nvSpPr>
        <p:spPr/>
        <p:txBody>
          <a:bodyPr/>
          <a:lstStyle/>
          <a:p>
            <a:pPr marL="0" indent="0">
              <a:buNone/>
            </a:pPr>
            <a:endParaRPr lang="es-PR" dirty="0" smtClean="0"/>
          </a:p>
          <a:p>
            <a:pPr>
              <a:buFont typeface="Wingdings" panose="05000000000000000000" pitchFamily="2" charset="2"/>
              <a:buChar char="Ø"/>
            </a:pPr>
            <a:r>
              <a:rPr lang="es-PR" dirty="0" smtClean="0"/>
              <a:t>El tutor debe aceptar el cargo bajo juramento</a:t>
            </a:r>
          </a:p>
          <a:p>
            <a:pPr lvl="1">
              <a:buFont typeface="Wingdings" panose="05000000000000000000" pitchFamily="2" charset="2"/>
              <a:buChar char="Ø"/>
            </a:pPr>
            <a:r>
              <a:rPr lang="es-PR" dirty="0" smtClean="0"/>
              <a:t>Ver Modelo</a:t>
            </a:r>
          </a:p>
          <a:p>
            <a:pPr lvl="1">
              <a:buFont typeface="Wingdings" panose="05000000000000000000" pitchFamily="2" charset="2"/>
              <a:buChar char="Ø"/>
            </a:pPr>
            <a:endParaRPr lang="es-PR" dirty="0"/>
          </a:p>
          <a:p>
            <a:pPr>
              <a:buFont typeface="Wingdings" panose="05000000000000000000" pitchFamily="2" charset="2"/>
              <a:buChar char="Ø"/>
            </a:pPr>
            <a:r>
              <a:rPr lang="es-PR" dirty="0" smtClean="0"/>
              <a:t>Entrará en el desempeño de sus funciones luego de la inscripción de nombramiento en el Registro de Tutelas </a:t>
            </a:r>
          </a:p>
          <a:p>
            <a:pPr>
              <a:buFont typeface="Wingdings" panose="05000000000000000000" pitchFamily="2" charset="2"/>
              <a:buChar char="Ø"/>
            </a:pPr>
            <a:endParaRPr lang="es-PR" dirty="0"/>
          </a:p>
          <a:p>
            <a:pPr>
              <a:buFont typeface="Wingdings" panose="05000000000000000000" pitchFamily="2" charset="2"/>
              <a:buChar char="Ø"/>
            </a:pPr>
            <a:r>
              <a:rPr lang="es-PR" dirty="0" smtClean="0"/>
              <a:t>El Tribunal expide la correspondiente Certificación de Tutela </a:t>
            </a:r>
            <a:r>
              <a:rPr lang="en-US" dirty="0" smtClean="0"/>
              <a:t>(antes </a:t>
            </a:r>
            <a:r>
              <a:rPr lang="en-US" dirty="0" err="1" smtClean="0"/>
              <a:t>conocida</a:t>
            </a:r>
            <a:r>
              <a:rPr lang="en-US" dirty="0" smtClean="0"/>
              <a:t> </a:t>
            </a:r>
            <a:r>
              <a:rPr lang="en-US" dirty="0" err="1" smtClean="0"/>
              <a:t>como</a:t>
            </a:r>
            <a:r>
              <a:rPr lang="en-US" dirty="0" smtClean="0"/>
              <a:t> Carta de </a:t>
            </a:r>
            <a:r>
              <a:rPr lang="en-US" dirty="0" err="1" smtClean="0"/>
              <a:t>Tutela</a:t>
            </a:r>
            <a:r>
              <a:rPr lang="en-US" dirty="0" smtClean="0"/>
              <a:t>)</a:t>
            </a:r>
            <a:endParaRPr lang="es-PR" dirty="0" smtClean="0"/>
          </a:p>
          <a:p>
            <a:pPr lvl="1">
              <a:buFont typeface="Wingdings" panose="05000000000000000000" pitchFamily="2" charset="2"/>
              <a:buChar char="Ø"/>
            </a:pPr>
            <a:endParaRPr lang="es-PR" dirty="0" smtClean="0"/>
          </a:p>
          <a:p>
            <a:pPr lvl="1">
              <a:buFont typeface="Wingdings" panose="05000000000000000000" pitchFamily="2" charset="2"/>
              <a:buChar char="Ø"/>
            </a:pPr>
            <a:endParaRPr lang="es-PR" dirty="0"/>
          </a:p>
          <a:p>
            <a:pPr lvl="1">
              <a:buFont typeface="Wingdings" panose="05000000000000000000" pitchFamily="2" charset="2"/>
              <a:buChar char="Ø"/>
            </a:pPr>
            <a:endParaRPr lang="es-PR" dirty="0" smtClean="0"/>
          </a:p>
        </p:txBody>
      </p:sp>
      <p:sp>
        <p:nvSpPr>
          <p:cNvPr id="4" name="Marcador de pie de página 3"/>
          <p:cNvSpPr>
            <a:spLocks noGrp="1"/>
          </p:cNvSpPr>
          <p:nvPr>
            <p:ph type="ftr" sz="quarter" idx="11"/>
          </p:nvPr>
        </p:nvSpPr>
        <p:spPr>
          <a:xfrm>
            <a:off x="0" y="6311900"/>
            <a:ext cx="4114800" cy="365125"/>
          </a:xfrm>
        </p:spPr>
        <p:txBody>
          <a:bodyPr/>
          <a:lstStyle/>
          <a:p>
            <a:r>
              <a:rPr lang="es-PR" dirty="0">
                <a:solidFill>
                  <a:schemeClr val="tx1"/>
                </a:solidFill>
              </a:rPr>
              <a:t>©</a:t>
            </a:r>
            <a:r>
              <a:rPr lang="es-PR" dirty="0" smtClean="0">
                <a:solidFill>
                  <a:schemeClr val="tx1"/>
                </a:solidFill>
              </a:rPr>
              <a:t>Lcdo. Osvaldo Burgos Pérez</a:t>
            </a:r>
            <a:endParaRPr lang="es-PR" dirty="0">
              <a:solidFill>
                <a:schemeClr val="tx1"/>
              </a:solidFill>
            </a:endParaRPr>
          </a:p>
        </p:txBody>
      </p:sp>
    </p:spTree>
    <p:extLst>
      <p:ext uri="{BB962C8B-B14F-4D97-AF65-F5344CB8AC3E}">
        <p14:creationId xmlns:p14="http://schemas.microsoft.com/office/powerpoint/2010/main" val="2648267704"/>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bg>
      <p:bgPr>
        <a:solidFill>
          <a:schemeClr val="accent1">
            <a:lumMod val="40000"/>
            <a:lumOff val="60000"/>
          </a:schemeClr>
        </a:solidFill>
        <a:effectLst/>
      </p:bgPr>
    </p:bg>
    <p:spTree>
      <p:nvGrpSpPr>
        <p:cNvPr id="1" name=""/>
        <p:cNvGrpSpPr/>
        <p:nvPr/>
      </p:nvGrpSpPr>
      <p:grpSpPr>
        <a:xfrm>
          <a:off x="0" y="0"/>
          <a:ext cx="0" cy="0"/>
          <a:chOff x="0" y="0"/>
          <a:chExt cx="0" cy="0"/>
        </a:xfrm>
      </p:grpSpPr>
      <p:sp>
        <p:nvSpPr>
          <p:cNvPr id="2" name="Título 1"/>
          <p:cNvSpPr>
            <a:spLocks noGrp="1"/>
          </p:cNvSpPr>
          <p:nvPr>
            <p:ph type="ctrTitle"/>
          </p:nvPr>
        </p:nvSpPr>
        <p:spPr/>
        <p:txBody>
          <a:bodyPr/>
          <a:lstStyle/>
          <a:p>
            <a:r>
              <a:rPr lang="en-US" dirty="0" smtClean="0">
                <a:latin typeface="Arial Black" panose="020B0A04020102020204" pitchFamily="34" charset="0"/>
              </a:rPr>
              <a:t>EJERCICIO DE LA TUTELA</a:t>
            </a:r>
            <a:endParaRPr lang="es-PR" dirty="0">
              <a:latin typeface="Arial Black" panose="020B0A04020102020204" pitchFamily="34" charset="0"/>
            </a:endParaRPr>
          </a:p>
        </p:txBody>
      </p:sp>
      <p:sp>
        <p:nvSpPr>
          <p:cNvPr id="3" name="Subtítulo 2"/>
          <p:cNvSpPr>
            <a:spLocks noGrp="1"/>
          </p:cNvSpPr>
          <p:nvPr>
            <p:ph type="subTitle" idx="1"/>
          </p:nvPr>
        </p:nvSpPr>
        <p:spPr/>
        <p:txBody>
          <a:bodyPr>
            <a:normAutofit fontScale="92500"/>
          </a:bodyPr>
          <a:lstStyle/>
          <a:p>
            <a:r>
              <a:rPr lang="en-US" dirty="0" smtClean="0"/>
              <a:t>DEBERES, OBLIGACIONES, LIMITACIONES, ACTUACIONES PROHIBIDAS, ACTUACIONES QUE REQUIEREN AUTORIZACIÓN JUDICIAL Y REMUNERACIÓN</a:t>
            </a:r>
          </a:p>
          <a:p>
            <a:endParaRPr lang="en-US" dirty="0"/>
          </a:p>
          <a:p>
            <a:r>
              <a:rPr lang="en-US" dirty="0" smtClean="0"/>
              <a:t>Arts. 156 AL 170 CC</a:t>
            </a:r>
            <a:endParaRPr lang="es-PR" dirty="0"/>
          </a:p>
        </p:txBody>
      </p:sp>
      <p:sp>
        <p:nvSpPr>
          <p:cNvPr id="4" name="Marcador de pie de página 3"/>
          <p:cNvSpPr>
            <a:spLocks noGrp="1"/>
          </p:cNvSpPr>
          <p:nvPr>
            <p:ph type="ftr" sz="quarter" idx="11"/>
          </p:nvPr>
        </p:nvSpPr>
        <p:spPr>
          <a:xfrm>
            <a:off x="189572" y="6356350"/>
            <a:ext cx="2486722" cy="365125"/>
          </a:xfrm>
        </p:spPr>
        <p:txBody>
          <a:bodyPr/>
          <a:lstStyle/>
          <a:p>
            <a:r>
              <a:rPr lang="es-PR" dirty="0">
                <a:solidFill>
                  <a:schemeClr val="tx1"/>
                </a:solidFill>
              </a:rPr>
              <a:t>©</a:t>
            </a:r>
            <a:r>
              <a:rPr lang="es-PR" dirty="0" smtClean="0">
                <a:solidFill>
                  <a:schemeClr val="tx1"/>
                </a:solidFill>
              </a:rPr>
              <a:t>Lcdo. Osvaldo Burgos Pérez</a:t>
            </a:r>
            <a:endParaRPr lang="es-PR" dirty="0">
              <a:solidFill>
                <a:schemeClr val="tx1"/>
              </a:solidFill>
            </a:endParaRPr>
          </a:p>
        </p:txBody>
      </p:sp>
    </p:spTree>
    <p:extLst>
      <p:ext uri="{BB962C8B-B14F-4D97-AF65-F5344CB8AC3E}">
        <p14:creationId xmlns:p14="http://schemas.microsoft.com/office/powerpoint/2010/main" val="2711142645"/>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bg>
      <p:bgPr>
        <a:solidFill>
          <a:schemeClr val="accent1">
            <a:lumMod val="40000"/>
            <a:lumOff val="60000"/>
          </a:schemeClr>
        </a:solidFill>
        <a:effectLst/>
      </p:bgPr>
    </p:bg>
    <p:spTree>
      <p:nvGrpSpPr>
        <p:cNvPr id="1" name=""/>
        <p:cNvGrpSpPr/>
        <p:nvPr/>
      </p:nvGrpSpPr>
      <p:grpSpPr>
        <a:xfrm>
          <a:off x="0" y="0"/>
          <a:ext cx="0" cy="0"/>
          <a:chOff x="0" y="0"/>
          <a:chExt cx="0" cy="0"/>
        </a:xfrm>
      </p:grpSpPr>
      <p:sp>
        <p:nvSpPr>
          <p:cNvPr id="5" name="Título 4"/>
          <p:cNvSpPr>
            <a:spLocks noGrp="1"/>
          </p:cNvSpPr>
          <p:nvPr>
            <p:ph type="title"/>
          </p:nvPr>
        </p:nvSpPr>
        <p:spPr/>
        <p:txBody>
          <a:bodyPr>
            <a:normAutofit fontScale="90000"/>
          </a:bodyPr>
          <a:lstStyle/>
          <a:p>
            <a:pPr algn="ctr"/>
            <a:r>
              <a:rPr lang="en-US" dirty="0" smtClean="0">
                <a:latin typeface="Arial Black" panose="020B0A04020102020204" pitchFamily="34" charset="0"/>
              </a:rPr>
              <a:t>REMOCIÓN DEL TUTOR Y NOMBRAMIENTO DE NUEVO TUTOR</a:t>
            </a:r>
            <a:br>
              <a:rPr lang="en-US" dirty="0" smtClean="0">
                <a:latin typeface="Arial Black" panose="020B0A04020102020204" pitchFamily="34" charset="0"/>
              </a:rPr>
            </a:br>
            <a:r>
              <a:rPr lang="en-US" b="1" dirty="0" smtClean="0">
                <a:latin typeface="Arial" panose="020B0604020202020204" pitchFamily="34" charset="0"/>
                <a:cs typeface="Arial" panose="020B0604020202020204" pitchFamily="34" charset="0"/>
              </a:rPr>
              <a:t>Arts. 171 al 173 CC</a:t>
            </a:r>
            <a:endParaRPr lang="es-PR" b="1" dirty="0">
              <a:latin typeface="Arial" panose="020B0604020202020204" pitchFamily="34" charset="0"/>
              <a:cs typeface="Arial" panose="020B0604020202020204" pitchFamily="34" charset="0"/>
            </a:endParaRPr>
          </a:p>
        </p:txBody>
      </p:sp>
      <p:sp>
        <p:nvSpPr>
          <p:cNvPr id="6" name="Marcador de contenido 5"/>
          <p:cNvSpPr>
            <a:spLocks noGrp="1"/>
          </p:cNvSpPr>
          <p:nvPr>
            <p:ph idx="1"/>
          </p:nvPr>
        </p:nvSpPr>
        <p:spPr/>
        <p:txBody>
          <a:bodyPr/>
          <a:lstStyle/>
          <a:p>
            <a:pPr marL="0" indent="0">
              <a:buNone/>
            </a:pPr>
            <a:r>
              <a:rPr lang="es-PR" dirty="0" smtClean="0"/>
              <a:t>Se removerá de la tutela al tutor que, después de iniciar su ejercicio: </a:t>
            </a:r>
          </a:p>
          <a:p>
            <a:pPr marL="514350" indent="-514350">
              <a:buAutoNum type="alphaLcParenBoth"/>
            </a:pPr>
            <a:r>
              <a:rPr lang="es-PR" dirty="0" smtClean="0"/>
              <a:t>incurre en conducta que lo inhabilita para continuar en su desempeño; </a:t>
            </a:r>
          </a:p>
          <a:p>
            <a:pPr marL="514350" indent="-514350">
              <a:buAutoNum type="alphaLcParenBoth"/>
            </a:pPr>
            <a:r>
              <a:rPr lang="es-PR" dirty="0" smtClean="0"/>
              <a:t>queda limitado en su capacidad de obrar; </a:t>
            </a:r>
          </a:p>
          <a:p>
            <a:pPr marL="514350" indent="-514350">
              <a:buAutoNum type="alphaLcParenBoth"/>
            </a:pPr>
            <a:r>
              <a:rPr lang="es-PR" dirty="0" smtClean="0"/>
              <a:t>incumple los deberes propios del cargo; </a:t>
            </a:r>
          </a:p>
          <a:p>
            <a:pPr marL="514350" indent="-514350">
              <a:buAutoNum type="alphaLcParenBoth"/>
            </a:pPr>
            <a:r>
              <a:rPr lang="es-PR" dirty="0" smtClean="0"/>
              <a:t>falta a las exigencias que haya impuesto el tribunal; </a:t>
            </a:r>
          </a:p>
          <a:p>
            <a:pPr marL="514350" indent="-514350">
              <a:buAutoNum type="alphaLcParenBoth"/>
            </a:pPr>
            <a:r>
              <a:rPr lang="es-PR" dirty="0" smtClean="0"/>
              <a:t>muestra notoria ineptitud en su ejercicio; o </a:t>
            </a:r>
          </a:p>
          <a:p>
            <a:pPr marL="514350" indent="-514350">
              <a:buAutoNum type="alphaLcParenBoth"/>
            </a:pPr>
            <a:r>
              <a:rPr lang="es-PR" dirty="0" smtClean="0"/>
              <a:t>tiene problemas de convivencia graves y continuados con el tutelado.</a:t>
            </a:r>
            <a:endParaRPr lang="es-PR" dirty="0"/>
          </a:p>
        </p:txBody>
      </p:sp>
      <p:sp>
        <p:nvSpPr>
          <p:cNvPr id="4" name="Marcador de pie de página 3"/>
          <p:cNvSpPr>
            <a:spLocks noGrp="1"/>
          </p:cNvSpPr>
          <p:nvPr>
            <p:ph type="ftr" sz="quarter" idx="11"/>
          </p:nvPr>
        </p:nvSpPr>
        <p:spPr>
          <a:xfrm>
            <a:off x="0" y="6311900"/>
            <a:ext cx="4114800" cy="365125"/>
          </a:xfrm>
        </p:spPr>
        <p:txBody>
          <a:bodyPr/>
          <a:lstStyle/>
          <a:p>
            <a:r>
              <a:rPr lang="es-PR" dirty="0">
                <a:solidFill>
                  <a:schemeClr val="tx1"/>
                </a:solidFill>
              </a:rPr>
              <a:t>©</a:t>
            </a:r>
            <a:r>
              <a:rPr lang="es-PR" dirty="0" smtClean="0">
                <a:solidFill>
                  <a:schemeClr val="tx1"/>
                </a:solidFill>
              </a:rPr>
              <a:t>Lcdo. Osvaldo Burgos Pérez</a:t>
            </a:r>
            <a:endParaRPr lang="es-PR" dirty="0">
              <a:solidFill>
                <a:schemeClr val="tx1"/>
              </a:solidFill>
            </a:endParaRPr>
          </a:p>
        </p:txBody>
      </p:sp>
    </p:spTree>
    <p:extLst>
      <p:ext uri="{BB962C8B-B14F-4D97-AF65-F5344CB8AC3E}">
        <p14:creationId xmlns:p14="http://schemas.microsoft.com/office/powerpoint/2010/main" val="418809712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accent1">
            <a:lumMod val="40000"/>
            <a:lumOff val="60000"/>
          </a:schemeClr>
        </a:solidFill>
        <a:effectLst/>
      </p:bgPr>
    </p:bg>
    <p:spTree>
      <p:nvGrpSpPr>
        <p:cNvPr id="1" name=""/>
        <p:cNvGrpSpPr/>
        <p:nvPr/>
      </p:nvGrpSpPr>
      <p:grpSpPr>
        <a:xfrm>
          <a:off x="0" y="0"/>
          <a:ext cx="0" cy="0"/>
          <a:chOff x="0" y="0"/>
          <a:chExt cx="0" cy="0"/>
        </a:xfrm>
      </p:grpSpPr>
      <p:sp>
        <p:nvSpPr>
          <p:cNvPr id="5" name="Título 4"/>
          <p:cNvSpPr>
            <a:spLocks noGrp="1"/>
          </p:cNvSpPr>
          <p:nvPr>
            <p:ph type="ctrTitle"/>
          </p:nvPr>
        </p:nvSpPr>
        <p:spPr/>
        <p:txBody>
          <a:bodyPr/>
          <a:lstStyle/>
          <a:p>
            <a:r>
              <a:rPr lang="en-US" dirty="0" smtClean="0">
                <a:latin typeface="Arial Black" panose="020B0A04020102020204" pitchFamily="34" charset="0"/>
              </a:rPr>
              <a:t>DOMICILIO</a:t>
            </a:r>
            <a:endParaRPr lang="es-PR" dirty="0">
              <a:latin typeface="Arial Black" panose="020B0A04020102020204" pitchFamily="34" charset="0"/>
            </a:endParaRPr>
          </a:p>
        </p:txBody>
      </p:sp>
      <p:sp>
        <p:nvSpPr>
          <p:cNvPr id="6" name="Subtítulo 5"/>
          <p:cNvSpPr>
            <a:spLocks noGrp="1"/>
          </p:cNvSpPr>
          <p:nvPr>
            <p:ph type="subTitle" idx="1"/>
          </p:nvPr>
        </p:nvSpPr>
        <p:spPr/>
        <p:txBody>
          <a:bodyPr/>
          <a:lstStyle/>
          <a:p>
            <a:endParaRPr lang="es-PR"/>
          </a:p>
        </p:txBody>
      </p:sp>
      <p:sp>
        <p:nvSpPr>
          <p:cNvPr id="4" name="Marcador de pie de página 3"/>
          <p:cNvSpPr>
            <a:spLocks noGrp="1"/>
          </p:cNvSpPr>
          <p:nvPr>
            <p:ph type="ftr" sz="quarter" idx="11"/>
          </p:nvPr>
        </p:nvSpPr>
        <p:spPr>
          <a:xfrm>
            <a:off x="0" y="6412106"/>
            <a:ext cx="4114800" cy="365125"/>
          </a:xfrm>
        </p:spPr>
        <p:txBody>
          <a:bodyPr/>
          <a:lstStyle/>
          <a:p>
            <a:r>
              <a:rPr lang="es-PR" dirty="0" smtClean="0">
                <a:solidFill>
                  <a:schemeClr val="tx1"/>
                </a:solidFill>
              </a:rPr>
              <a:t>(c) Lcdo. Osvaldo Burgos Pérez</a:t>
            </a:r>
            <a:endParaRPr lang="es-PR" dirty="0">
              <a:solidFill>
                <a:schemeClr val="tx1"/>
              </a:solidFill>
            </a:endParaRPr>
          </a:p>
        </p:txBody>
      </p:sp>
    </p:spTree>
    <p:extLst>
      <p:ext uri="{BB962C8B-B14F-4D97-AF65-F5344CB8AC3E}">
        <p14:creationId xmlns:p14="http://schemas.microsoft.com/office/powerpoint/2010/main" val="2449646380"/>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bg>
      <p:bgPr>
        <a:solidFill>
          <a:schemeClr val="accent1">
            <a:lumMod val="40000"/>
            <a:lumOff val="60000"/>
          </a:schemeClr>
        </a:solid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n-US" dirty="0" smtClean="0">
                <a:latin typeface="Arial Black" panose="020B0A04020102020204" pitchFamily="34" charset="0"/>
              </a:rPr>
              <a:t>CONCLUSIÓN DE LA TUTELA</a:t>
            </a:r>
            <a:endParaRPr lang="es-PR" dirty="0">
              <a:latin typeface="Arial Black" panose="020B0A04020102020204" pitchFamily="34" charset="0"/>
            </a:endParaRPr>
          </a:p>
        </p:txBody>
      </p:sp>
      <p:sp>
        <p:nvSpPr>
          <p:cNvPr id="3" name="Marcador de contenido 2"/>
          <p:cNvSpPr>
            <a:spLocks noGrp="1"/>
          </p:cNvSpPr>
          <p:nvPr>
            <p:ph idx="1"/>
          </p:nvPr>
        </p:nvSpPr>
        <p:spPr/>
        <p:txBody>
          <a:bodyPr/>
          <a:lstStyle/>
          <a:p>
            <a:endParaRPr lang="en-US" dirty="0" smtClean="0"/>
          </a:p>
          <a:p>
            <a:pPr algn="just">
              <a:buFont typeface="Wingdings" panose="05000000000000000000" pitchFamily="2" charset="2"/>
              <a:buChar char="Ø"/>
            </a:pPr>
            <a:r>
              <a:rPr lang="en-US" dirty="0" err="1" smtClean="0"/>
              <a:t>Por</a:t>
            </a:r>
            <a:r>
              <a:rPr lang="en-US" dirty="0" smtClean="0"/>
              <a:t> </a:t>
            </a:r>
            <a:r>
              <a:rPr lang="en-US" dirty="0" err="1" smtClean="0"/>
              <a:t>llegar</a:t>
            </a:r>
            <a:r>
              <a:rPr lang="en-US" dirty="0" smtClean="0"/>
              <a:t> el </a:t>
            </a:r>
            <a:r>
              <a:rPr lang="en-US" dirty="0" err="1" smtClean="0"/>
              <a:t>menor</a:t>
            </a:r>
            <a:r>
              <a:rPr lang="en-US" dirty="0" smtClean="0"/>
              <a:t> a la </a:t>
            </a:r>
            <a:r>
              <a:rPr lang="en-US" dirty="0" err="1" smtClean="0"/>
              <a:t>mayoridad</a:t>
            </a:r>
            <a:r>
              <a:rPr lang="en-US" dirty="0" smtClean="0"/>
              <a:t>, </a:t>
            </a:r>
            <a:r>
              <a:rPr lang="en-US" dirty="0" err="1" smtClean="0"/>
              <a:t>por</a:t>
            </a:r>
            <a:r>
              <a:rPr lang="en-US" dirty="0" smtClean="0"/>
              <a:t> la </a:t>
            </a:r>
            <a:r>
              <a:rPr lang="en-US" dirty="0" err="1" smtClean="0"/>
              <a:t>adopción</a:t>
            </a:r>
            <a:r>
              <a:rPr lang="en-US" dirty="0" smtClean="0"/>
              <a:t> y </a:t>
            </a:r>
            <a:r>
              <a:rPr lang="en-US" dirty="0" err="1" smtClean="0"/>
              <a:t>por</a:t>
            </a:r>
            <a:r>
              <a:rPr lang="en-US" dirty="0" smtClean="0"/>
              <a:t> la </a:t>
            </a:r>
            <a:r>
              <a:rPr lang="en-US" dirty="0" err="1" smtClean="0"/>
              <a:t>emancipación</a:t>
            </a:r>
            <a:endParaRPr lang="es-PR" dirty="0" smtClean="0"/>
          </a:p>
          <a:p>
            <a:pPr algn="just">
              <a:buFont typeface="Wingdings" panose="05000000000000000000" pitchFamily="2" charset="2"/>
              <a:buChar char="Ø"/>
            </a:pPr>
            <a:endParaRPr lang="en-US" dirty="0" smtClean="0"/>
          </a:p>
          <a:p>
            <a:pPr algn="just">
              <a:buFont typeface="Wingdings" panose="05000000000000000000" pitchFamily="2" charset="2"/>
              <a:buChar char="Ø"/>
            </a:pPr>
            <a:r>
              <a:rPr lang="en-US" dirty="0" err="1" smtClean="0"/>
              <a:t>Por</a:t>
            </a:r>
            <a:r>
              <a:rPr lang="en-US" dirty="0" smtClean="0"/>
              <a:t> </a:t>
            </a:r>
            <a:r>
              <a:rPr lang="en-US" dirty="0" err="1" smtClean="0"/>
              <a:t>haber</a:t>
            </a:r>
            <a:r>
              <a:rPr lang="en-US" dirty="0" smtClean="0"/>
              <a:t> </a:t>
            </a:r>
            <a:r>
              <a:rPr lang="en-US" dirty="0" err="1" smtClean="0"/>
              <a:t>cesado</a:t>
            </a:r>
            <a:r>
              <a:rPr lang="en-US" dirty="0" smtClean="0"/>
              <a:t> la causa que la motive</a:t>
            </a:r>
          </a:p>
          <a:p>
            <a:pPr algn="just">
              <a:buFont typeface="Wingdings" panose="05000000000000000000" pitchFamily="2" charset="2"/>
              <a:buChar char="Ø"/>
            </a:pPr>
            <a:endParaRPr lang="en-US" dirty="0" smtClean="0"/>
          </a:p>
          <a:p>
            <a:pPr algn="just">
              <a:buFont typeface="Wingdings" panose="05000000000000000000" pitchFamily="2" charset="2"/>
              <a:buChar char="Ø"/>
            </a:pPr>
            <a:r>
              <a:rPr lang="en-US" dirty="0" err="1" smtClean="0"/>
              <a:t>Por</a:t>
            </a:r>
            <a:r>
              <a:rPr lang="en-US" dirty="0" smtClean="0"/>
              <a:t> la </a:t>
            </a:r>
            <a:r>
              <a:rPr lang="en-US" dirty="0" err="1" smtClean="0"/>
              <a:t>muerte</a:t>
            </a:r>
            <a:r>
              <a:rPr lang="en-US" dirty="0" smtClean="0"/>
              <a:t> de la persona </a:t>
            </a:r>
            <a:r>
              <a:rPr lang="en-US" dirty="0" err="1" smtClean="0"/>
              <a:t>sujeta</a:t>
            </a:r>
            <a:r>
              <a:rPr lang="en-US" dirty="0" smtClean="0"/>
              <a:t> a </a:t>
            </a:r>
            <a:r>
              <a:rPr lang="en-US" dirty="0" err="1" smtClean="0"/>
              <a:t>tutela</a:t>
            </a:r>
            <a:endParaRPr lang="en-US" dirty="0" smtClean="0"/>
          </a:p>
        </p:txBody>
      </p:sp>
      <p:sp>
        <p:nvSpPr>
          <p:cNvPr id="4" name="Marcador de pie de página 3"/>
          <p:cNvSpPr>
            <a:spLocks noGrp="1"/>
          </p:cNvSpPr>
          <p:nvPr>
            <p:ph type="ftr" sz="quarter" idx="11"/>
          </p:nvPr>
        </p:nvSpPr>
        <p:spPr>
          <a:xfrm>
            <a:off x="0" y="6311900"/>
            <a:ext cx="4114800" cy="365125"/>
          </a:xfrm>
        </p:spPr>
        <p:txBody>
          <a:bodyPr/>
          <a:lstStyle/>
          <a:p>
            <a:r>
              <a:rPr lang="es-PR" dirty="0" smtClean="0">
                <a:solidFill>
                  <a:schemeClr val="tx1"/>
                </a:solidFill>
              </a:rPr>
              <a:t>(c) Lcdo. Osvaldo Burgos Pérez</a:t>
            </a:r>
            <a:endParaRPr lang="es-PR" dirty="0">
              <a:solidFill>
                <a:schemeClr val="tx1"/>
              </a:solidFill>
            </a:endParaRPr>
          </a:p>
        </p:txBody>
      </p:sp>
    </p:spTree>
    <p:extLst>
      <p:ext uri="{BB962C8B-B14F-4D97-AF65-F5344CB8AC3E}">
        <p14:creationId xmlns:p14="http://schemas.microsoft.com/office/powerpoint/2010/main" val="2537446463"/>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bg>
      <p:bgPr>
        <a:solidFill>
          <a:schemeClr val="accent1">
            <a:lumMod val="40000"/>
            <a:lumOff val="60000"/>
          </a:schemeClr>
        </a:solidFill>
        <a:effectLst/>
      </p:bgPr>
    </p:bg>
    <p:spTree>
      <p:nvGrpSpPr>
        <p:cNvPr id="1" name=""/>
        <p:cNvGrpSpPr/>
        <p:nvPr/>
      </p:nvGrpSpPr>
      <p:grpSpPr>
        <a:xfrm>
          <a:off x="0" y="0"/>
          <a:ext cx="0" cy="0"/>
          <a:chOff x="0" y="0"/>
          <a:chExt cx="0" cy="0"/>
        </a:xfrm>
      </p:grpSpPr>
      <p:sp>
        <p:nvSpPr>
          <p:cNvPr id="7" name="Título 6"/>
          <p:cNvSpPr>
            <a:spLocks noGrp="1"/>
          </p:cNvSpPr>
          <p:nvPr>
            <p:ph type="ctrTitle"/>
          </p:nvPr>
        </p:nvSpPr>
        <p:spPr/>
        <p:txBody>
          <a:bodyPr/>
          <a:lstStyle/>
          <a:p>
            <a:r>
              <a:rPr lang="en-US" b="1" dirty="0" smtClean="0">
                <a:latin typeface="Arial Black" panose="020B0A04020102020204" pitchFamily="34" charset="0"/>
              </a:rPr>
              <a:t>PATRIA POTESTAD</a:t>
            </a:r>
            <a:br>
              <a:rPr lang="en-US" b="1" dirty="0" smtClean="0">
                <a:latin typeface="Arial Black" panose="020B0A04020102020204" pitchFamily="34" charset="0"/>
              </a:rPr>
            </a:br>
            <a:r>
              <a:rPr lang="en-US" b="1" dirty="0" smtClean="0">
                <a:latin typeface="Arial Black" panose="020B0A04020102020204" pitchFamily="34" charset="0"/>
              </a:rPr>
              <a:t>PRORROGADA</a:t>
            </a:r>
            <a:endParaRPr lang="es-PR" b="1" dirty="0">
              <a:latin typeface="Arial Black" panose="020B0A04020102020204" pitchFamily="34" charset="0"/>
            </a:endParaRPr>
          </a:p>
        </p:txBody>
      </p:sp>
      <p:sp>
        <p:nvSpPr>
          <p:cNvPr id="8" name="Subtítulo 7"/>
          <p:cNvSpPr>
            <a:spLocks noGrp="1"/>
          </p:cNvSpPr>
          <p:nvPr>
            <p:ph type="subTitle" idx="1"/>
          </p:nvPr>
        </p:nvSpPr>
        <p:spPr/>
        <p:txBody>
          <a:bodyPr/>
          <a:lstStyle/>
          <a:p>
            <a:endParaRPr lang="en-US" dirty="0" smtClean="0"/>
          </a:p>
          <a:p>
            <a:r>
              <a:rPr lang="en-US" b="1" dirty="0" smtClean="0"/>
              <a:t>ARTÍCULOS 109 Y 622 AL 624 DEL CÓDIGO CIVIL</a:t>
            </a:r>
          </a:p>
          <a:p>
            <a:endParaRPr lang="en-US" dirty="0" smtClean="0"/>
          </a:p>
        </p:txBody>
      </p:sp>
      <p:sp>
        <p:nvSpPr>
          <p:cNvPr id="4" name="Marcador de pie de página 3"/>
          <p:cNvSpPr>
            <a:spLocks noGrp="1"/>
          </p:cNvSpPr>
          <p:nvPr>
            <p:ph type="ftr" sz="quarter" idx="11"/>
          </p:nvPr>
        </p:nvSpPr>
        <p:spPr/>
        <p:txBody>
          <a:bodyPr/>
          <a:lstStyle/>
          <a:p>
            <a:r>
              <a:rPr lang="es-PR" dirty="0">
                <a:solidFill>
                  <a:schemeClr val="tx1"/>
                </a:solidFill>
              </a:rPr>
              <a:t>©</a:t>
            </a:r>
            <a:r>
              <a:rPr lang="es-PR" dirty="0" smtClean="0">
                <a:solidFill>
                  <a:schemeClr val="tx1"/>
                </a:solidFill>
              </a:rPr>
              <a:t>Lcdo. Osvaldo Burgos Pérez</a:t>
            </a:r>
            <a:endParaRPr lang="es-PR" dirty="0">
              <a:solidFill>
                <a:schemeClr val="tx1"/>
              </a:solidFill>
            </a:endParaRPr>
          </a:p>
        </p:txBody>
      </p:sp>
    </p:spTree>
    <p:extLst>
      <p:ext uri="{BB962C8B-B14F-4D97-AF65-F5344CB8AC3E}">
        <p14:creationId xmlns:p14="http://schemas.microsoft.com/office/powerpoint/2010/main" val="3023067150"/>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bg>
      <p:bgPr>
        <a:solidFill>
          <a:schemeClr val="accent1">
            <a:lumMod val="40000"/>
            <a:lumOff val="60000"/>
          </a:schemeClr>
        </a:solidFill>
        <a:effectLst/>
      </p:bgPr>
    </p:bg>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1852767"/>
            <a:ext cx="9144000" cy="2387600"/>
          </a:xfrm>
        </p:spPr>
        <p:txBody>
          <a:bodyPr>
            <a:normAutofit fontScale="90000"/>
          </a:bodyPr>
          <a:lstStyle/>
          <a:p>
            <a:r>
              <a:rPr lang="es-PR" b="1" dirty="0" smtClean="0"/>
              <a:t>Valle </a:t>
            </a:r>
            <a:r>
              <a:rPr lang="es-PR" b="1" dirty="0" err="1" smtClean="0"/>
              <a:t>Agront</a:t>
            </a:r>
            <a:r>
              <a:rPr lang="es-PR" b="1" dirty="0" smtClean="0"/>
              <a:t>, S., “La Prorrogación de la Patria </a:t>
            </a:r>
            <a:r>
              <a:rPr lang="es-PR" b="1" dirty="0" err="1" smtClean="0"/>
              <a:t>Postestad</a:t>
            </a:r>
            <a:r>
              <a:rPr lang="en-US" b="1" dirty="0" smtClean="0"/>
              <a:t>:  Derecho Justo, </a:t>
            </a:r>
            <a:r>
              <a:rPr lang="en-US" b="1" dirty="0" err="1" smtClean="0"/>
              <a:t>Rápido</a:t>
            </a:r>
            <a:r>
              <a:rPr lang="en-US" b="1" dirty="0" smtClean="0"/>
              <a:t> y </a:t>
            </a:r>
            <a:r>
              <a:rPr lang="en-US" b="1" dirty="0" err="1" smtClean="0"/>
              <a:t>Económico</a:t>
            </a:r>
            <a:r>
              <a:rPr lang="en-US" b="1" dirty="0" smtClean="0"/>
              <a:t>”</a:t>
            </a:r>
            <a:endParaRPr lang="es-PR" b="1" dirty="0"/>
          </a:p>
        </p:txBody>
      </p:sp>
      <p:sp>
        <p:nvSpPr>
          <p:cNvPr id="3" name="Subtítulo 2"/>
          <p:cNvSpPr>
            <a:spLocks noGrp="1"/>
          </p:cNvSpPr>
          <p:nvPr>
            <p:ph type="subTitle" idx="1"/>
          </p:nvPr>
        </p:nvSpPr>
        <p:spPr>
          <a:xfrm>
            <a:off x="1524000" y="4393774"/>
            <a:ext cx="9144000" cy="1655762"/>
          </a:xfrm>
        </p:spPr>
        <p:txBody>
          <a:bodyPr/>
          <a:lstStyle/>
          <a:p>
            <a:r>
              <a:rPr lang="en-US" b="1" dirty="0" smtClean="0"/>
              <a:t>45 Rev. Der. P.R. 281 (2005-2006)</a:t>
            </a:r>
            <a:endParaRPr lang="es-PR" b="1" dirty="0"/>
          </a:p>
        </p:txBody>
      </p:sp>
      <p:sp>
        <p:nvSpPr>
          <p:cNvPr id="4" name="Marcador de pie de página 3"/>
          <p:cNvSpPr>
            <a:spLocks noGrp="1"/>
          </p:cNvSpPr>
          <p:nvPr>
            <p:ph type="ftr" sz="quarter" idx="11"/>
          </p:nvPr>
        </p:nvSpPr>
        <p:spPr>
          <a:xfrm>
            <a:off x="189572" y="6356350"/>
            <a:ext cx="2486722" cy="365125"/>
          </a:xfrm>
        </p:spPr>
        <p:txBody>
          <a:bodyPr/>
          <a:lstStyle/>
          <a:p>
            <a:r>
              <a:rPr lang="es-PR" dirty="0">
                <a:solidFill>
                  <a:schemeClr val="tx1"/>
                </a:solidFill>
              </a:rPr>
              <a:t>©</a:t>
            </a:r>
            <a:r>
              <a:rPr lang="es-PR" dirty="0" smtClean="0">
                <a:solidFill>
                  <a:schemeClr val="tx1"/>
                </a:solidFill>
              </a:rPr>
              <a:t>Lcdo. Osvaldo Burgos Pérez</a:t>
            </a:r>
            <a:endParaRPr lang="es-PR" dirty="0">
              <a:solidFill>
                <a:schemeClr val="tx1"/>
              </a:solidFill>
            </a:endParaRPr>
          </a:p>
        </p:txBody>
      </p:sp>
    </p:spTree>
    <p:extLst>
      <p:ext uri="{BB962C8B-B14F-4D97-AF65-F5344CB8AC3E}">
        <p14:creationId xmlns:p14="http://schemas.microsoft.com/office/powerpoint/2010/main" val="1776096110"/>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bg>
      <p:bgPr>
        <a:solidFill>
          <a:schemeClr val="accent1">
            <a:lumMod val="40000"/>
            <a:lumOff val="60000"/>
          </a:schemeClr>
        </a:solidFill>
        <a:effectLst/>
      </p:bgPr>
    </p:bg>
    <p:spTree>
      <p:nvGrpSpPr>
        <p:cNvPr id="1" name=""/>
        <p:cNvGrpSpPr/>
        <p:nvPr/>
      </p:nvGrpSpPr>
      <p:grpSpPr>
        <a:xfrm>
          <a:off x="0" y="0"/>
          <a:ext cx="0" cy="0"/>
          <a:chOff x="0" y="0"/>
          <a:chExt cx="0" cy="0"/>
        </a:xfrm>
      </p:grpSpPr>
      <p:sp>
        <p:nvSpPr>
          <p:cNvPr id="5" name="Título 4"/>
          <p:cNvSpPr>
            <a:spLocks noGrp="1"/>
          </p:cNvSpPr>
          <p:nvPr>
            <p:ph type="title"/>
          </p:nvPr>
        </p:nvSpPr>
        <p:spPr/>
        <p:txBody>
          <a:bodyPr/>
          <a:lstStyle/>
          <a:p>
            <a:pPr algn="ctr"/>
            <a:r>
              <a:rPr lang="en-US" dirty="0" smtClean="0">
                <a:latin typeface="Arial Black" panose="020B0A04020102020204" pitchFamily="34" charset="0"/>
              </a:rPr>
              <a:t>PATRIA POTESTAD PRORROGADA</a:t>
            </a:r>
            <a:br>
              <a:rPr lang="en-US" dirty="0" smtClean="0">
                <a:latin typeface="Arial Black" panose="020B0A04020102020204" pitchFamily="34" charset="0"/>
              </a:rPr>
            </a:br>
            <a:r>
              <a:rPr lang="en-US" b="1" dirty="0" smtClean="0">
                <a:latin typeface="Arial" panose="020B0604020202020204" pitchFamily="34" charset="0"/>
                <a:cs typeface="Arial" panose="020B0604020202020204" pitchFamily="34" charset="0"/>
              </a:rPr>
              <a:t>Art. 109 CC</a:t>
            </a:r>
            <a:endParaRPr lang="es-PR" b="1" dirty="0">
              <a:latin typeface="Arial Black" panose="020B0A04020102020204" pitchFamily="34" charset="0"/>
            </a:endParaRPr>
          </a:p>
        </p:txBody>
      </p:sp>
      <p:sp>
        <p:nvSpPr>
          <p:cNvPr id="6" name="Marcador de contenido 5"/>
          <p:cNvSpPr>
            <a:spLocks noGrp="1"/>
          </p:cNvSpPr>
          <p:nvPr>
            <p:ph idx="1"/>
          </p:nvPr>
        </p:nvSpPr>
        <p:spPr/>
        <p:txBody>
          <a:bodyPr/>
          <a:lstStyle/>
          <a:p>
            <a:pPr marL="0" indent="0" algn="just">
              <a:buNone/>
            </a:pPr>
            <a:endParaRPr lang="es-PR" dirty="0" smtClean="0"/>
          </a:p>
          <a:p>
            <a:pPr marL="0" indent="0" algn="just">
              <a:buNone/>
            </a:pPr>
            <a:r>
              <a:rPr lang="es-PR" dirty="0" smtClean="0"/>
              <a:t>Si al alcanzar la mayoridad, el hijo que continúa bajo el cuidado de uno de los progenitores o de ambos padece alguna de las causas de incapacitación que describe este Código, el que lo tenga a su cuidado procurará, </a:t>
            </a:r>
            <a:r>
              <a:rPr lang="es-PR" b="1" u="sng" dirty="0" smtClean="0"/>
              <a:t>en un término no mayor de un (1) año</a:t>
            </a:r>
            <a:r>
              <a:rPr lang="es-PR" dirty="0" smtClean="0"/>
              <a:t>, la declaración correspondiente. </a:t>
            </a:r>
          </a:p>
          <a:p>
            <a:pPr marL="0" indent="0" algn="just">
              <a:buNone/>
            </a:pPr>
            <a:r>
              <a:rPr lang="es-PR" dirty="0" smtClean="0"/>
              <a:t>Si uno de los progenitores o ambos, ejercen la patria potestad sobre el menor incapaz, pueden solicitar que se prorrogue la patria potestad más allá de la mayoridad. La sentencia proveerá de conformidad con esa petición.</a:t>
            </a:r>
            <a:endParaRPr lang="es-PR" dirty="0"/>
          </a:p>
        </p:txBody>
      </p:sp>
      <p:sp>
        <p:nvSpPr>
          <p:cNvPr id="4" name="Marcador de pie de página 3"/>
          <p:cNvSpPr>
            <a:spLocks noGrp="1"/>
          </p:cNvSpPr>
          <p:nvPr>
            <p:ph type="ftr" sz="quarter" idx="11"/>
          </p:nvPr>
        </p:nvSpPr>
        <p:spPr>
          <a:xfrm>
            <a:off x="0" y="6311900"/>
            <a:ext cx="4114800" cy="365125"/>
          </a:xfrm>
        </p:spPr>
        <p:txBody>
          <a:bodyPr/>
          <a:lstStyle/>
          <a:p>
            <a:r>
              <a:rPr lang="es-PR" dirty="0">
                <a:solidFill>
                  <a:schemeClr val="tx1"/>
                </a:solidFill>
              </a:rPr>
              <a:t>©</a:t>
            </a:r>
            <a:r>
              <a:rPr lang="es-PR" dirty="0" smtClean="0">
                <a:solidFill>
                  <a:schemeClr val="tx1"/>
                </a:solidFill>
              </a:rPr>
              <a:t>Lcdo. Osvaldo Burgos Pérez</a:t>
            </a:r>
            <a:endParaRPr lang="es-PR" dirty="0">
              <a:solidFill>
                <a:schemeClr val="tx1"/>
              </a:solidFill>
            </a:endParaRPr>
          </a:p>
        </p:txBody>
      </p:sp>
    </p:spTree>
    <p:extLst>
      <p:ext uri="{BB962C8B-B14F-4D97-AF65-F5344CB8AC3E}">
        <p14:creationId xmlns:p14="http://schemas.microsoft.com/office/powerpoint/2010/main" val="996284872"/>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bg>
      <p:bgPr>
        <a:solidFill>
          <a:schemeClr val="accent1">
            <a:lumMod val="40000"/>
            <a:lumOff val="60000"/>
          </a:schemeClr>
        </a:solidFill>
        <a:effectLst/>
      </p:bgPr>
    </p:bg>
    <p:spTree>
      <p:nvGrpSpPr>
        <p:cNvPr id="1" name=""/>
        <p:cNvGrpSpPr/>
        <p:nvPr/>
      </p:nvGrpSpPr>
      <p:grpSpPr>
        <a:xfrm>
          <a:off x="0" y="0"/>
          <a:ext cx="0" cy="0"/>
          <a:chOff x="0" y="0"/>
          <a:chExt cx="0" cy="0"/>
        </a:xfrm>
      </p:grpSpPr>
      <p:sp>
        <p:nvSpPr>
          <p:cNvPr id="5" name="Título 4"/>
          <p:cNvSpPr>
            <a:spLocks noGrp="1"/>
          </p:cNvSpPr>
          <p:nvPr>
            <p:ph type="title"/>
          </p:nvPr>
        </p:nvSpPr>
        <p:spPr/>
        <p:txBody>
          <a:bodyPr>
            <a:normAutofit fontScale="90000"/>
          </a:bodyPr>
          <a:lstStyle/>
          <a:p>
            <a:pPr algn="ctr"/>
            <a:r>
              <a:rPr lang="en-US" dirty="0" smtClean="0">
                <a:latin typeface="Arial Black" panose="020B0A04020102020204" pitchFamily="34" charset="0"/>
              </a:rPr>
              <a:t>CRITERIOS PARA LA PATRIA POTESTAD PRORROGADA</a:t>
            </a:r>
            <a:br>
              <a:rPr lang="en-US" dirty="0" smtClean="0">
                <a:latin typeface="Arial Black" panose="020B0A04020102020204" pitchFamily="34" charset="0"/>
              </a:rPr>
            </a:br>
            <a:r>
              <a:rPr lang="en-US" b="1" dirty="0" smtClean="0">
                <a:latin typeface="Arial" panose="020B0604020202020204" pitchFamily="34" charset="0"/>
                <a:cs typeface="Arial" panose="020B0604020202020204" pitchFamily="34" charset="0"/>
              </a:rPr>
              <a:t>Art. 622 CC</a:t>
            </a:r>
            <a:endParaRPr lang="es-PR" b="1" dirty="0"/>
          </a:p>
        </p:txBody>
      </p:sp>
      <p:sp>
        <p:nvSpPr>
          <p:cNvPr id="6" name="Marcador de contenido 5"/>
          <p:cNvSpPr>
            <a:spLocks noGrp="1"/>
          </p:cNvSpPr>
          <p:nvPr>
            <p:ph idx="1"/>
          </p:nvPr>
        </p:nvSpPr>
        <p:spPr>
          <a:xfrm>
            <a:off x="838200" y="1825625"/>
            <a:ext cx="10515600" cy="4675536"/>
          </a:xfrm>
        </p:spPr>
        <p:txBody>
          <a:bodyPr>
            <a:normAutofit fontScale="92500" lnSpcReduction="10000"/>
          </a:bodyPr>
          <a:lstStyle/>
          <a:p>
            <a:pPr marL="0" indent="0" algn="just">
              <a:buNone/>
            </a:pPr>
            <a:r>
              <a:rPr lang="es-PR" dirty="0" smtClean="0"/>
              <a:t>La patria potestad puede extenderse más allá de la mayoridad </a:t>
            </a:r>
            <a:r>
              <a:rPr lang="es-PR" b="1" u="sng" dirty="0" smtClean="0"/>
              <a:t>si, al alcanzarla</a:t>
            </a:r>
            <a:r>
              <a:rPr lang="es-PR" dirty="0" smtClean="0"/>
              <a:t>, el hijo es incapaz de obrar por sí mismo, por tener disminuidas o afectadas permanente y significativamente sus destrezas cognoscitivas o emocionales y tal estado le impide percatarse del contenido y alcance de los actos ordinarios y jurídicos que realiza. En estos casos el tribunal debe declarar la incapacitación del hijo antes de autorizar la prórroga de la patria potestad de ambos progenitores o de uno solo de ellos. </a:t>
            </a:r>
          </a:p>
          <a:p>
            <a:pPr marL="0" indent="0" algn="just">
              <a:buNone/>
            </a:pPr>
            <a:r>
              <a:rPr lang="es-PR" b="1" dirty="0" smtClean="0"/>
              <a:t>El tribunal también puede restituir la patria potestad de ambos progenitores o de aquel de ellos que quiera ejercerla sobre el hijo mayor de edad, soltero y sin descendencia, que haya sido declarado incapaz. En este caso, no es necesario que el hijo conviva con sus progenitores cuando se declara la incapacidad para que proceda la restitución de la patria potestad sobre su persona</a:t>
            </a:r>
            <a:r>
              <a:rPr lang="es-PR" dirty="0" smtClean="0"/>
              <a:t>. </a:t>
            </a:r>
            <a:endParaRPr lang="es-PR" dirty="0"/>
          </a:p>
        </p:txBody>
      </p:sp>
      <p:sp>
        <p:nvSpPr>
          <p:cNvPr id="4" name="Marcador de pie de página 3"/>
          <p:cNvSpPr>
            <a:spLocks noGrp="1"/>
          </p:cNvSpPr>
          <p:nvPr>
            <p:ph type="ftr" sz="quarter" idx="11"/>
          </p:nvPr>
        </p:nvSpPr>
        <p:spPr>
          <a:xfrm>
            <a:off x="0" y="6311900"/>
            <a:ext cx="4114800" cy="365125"/>
          </a:xfrm>
        </p:spPr>
        <p:txBody>
          <a:bodyPr/>
          <a:lstStyle/>
          <a:p>
            <a:r>
              <a:rPr lang="es-PR" dirty="0">
                <a:solidFill>
                  <a:schemeClr val="tx1"/>
                </a:solidFill>
              </a:rPr>
              <a:t>©</a:t>
            </a:r>
            <a:r>
              <a:rPr lang="es-PR" dirty="0" smtClean="0">
                <a:solidFill>
                  <a:schemeClr val="tx1"/>
                </a:solidFill>
              </a:rPr>
              <a:t>Lcdo. Osvaldo Burgos Pérez</a:t>
            </a:r>
            <a:endParaRPr lang="es-PR" dirty="0">
              <a:solidFill>
                <a:schemeClr val="tx1"/>
              </a:solidFill>
            </a:endParaRPr>
          </a:p>
        </p:txBody>
      </p:sp>
    </p:spTree>
    <p:extLst>
      <p:ext uri="{BB962C8B-B14F-4D97-AF65-F5344CB8AC3E}">
        <p14:creationId xmlns:p14="http://schemas.microsoft.com/office/powerpoint/2010/main" val="2887469322"/>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bg>
      <p:bgPr>
        <a:solidFill>
          <a:schemeClr val="accent1">
            <a:lumMod val="40000"/>
            <a:lumOff val="60000"/>
          </a:schemeClr>
        </a:solidFill>
        <a:effectLst/>
      </p:bgPr>
    </p:bg>
    <p:spTree>
      <p:nvGrpSpPr>
        <p:cNvPr id="1" name=""/>
        <p:cNvGrpSpPr/>
        <p:nvPr/>
      </p:nvGrpSpPr>
      <p:grpSpPr>
        <a:xfrm>
          <a:off x="0" y="0"/>
          <a:ext cx="0" cy="0"/>
          <a:chOff x="0" y="0"/>
          <a:chExt cx="0" cy="0"/>
        </a:xfrm>
      </p:grpSpPr>
      <p:sp>
        <p:nvSpPr>
          <p:cNvPr id="5" name="Título 4"/>
          <p:cNvSpPr>
            <a:spLocks noGrp="1"/>
          </p:cNvSpPr>
          <p:nvPr>
            <p:ph type="title"/>
          </p:nvPr>
        </p:nvSpPr>
        <p:spPr/>
        <p:txBody>
          <a:bodyPr>
            <a:normAutofit fontScale="90000"/>
          </a:bodyPr>
          <a:lstStyle/>
          <a:p>
            <a:pPr algn="ctr"/>
            <a:r>
              <a:rPr lang="en-US" dirty="0" smtClean="0">
                <a:latin typeface="Arial Black" panose="020B0A04020102020204" pitchFamily="34" charset="0"/>
              </a:rPr>
              <a:t>TERMINACIÓN DE LA PATRIA POTESTAD PRORROGADA</a:t>
            </a:r>
            <a:br>
              <a:rPr lang="en-US" dirty="0" smtClean="0">
                <a:latin typeface="Arial Black" panose="020B0A04020102020204" pitchFamily="34" charset="0"/>
              </a:rPr>
            </a:br>
            <a:r>
              <a:rPr lang="en-US" b="1" dirty="0" smtClean="0">
                <a:latin typeface="Arial" panose="020B0604020202020204" pitchFamily="34" charset="0"/>
                <a:cs typeface="Arial" panose="020B0604020202020204" pitchFamily="34" charset="0"/>
              </a:rPr>
              <a:t>Art. 623 CC</a:t>
            </a:r>
            <a:endParaRPr lang="es-PR" dirty="0">
              <a:latin typeface="Arial Black" panose="020B0A04020102020204" pitchFamily="34" charset="0"/>
            </a:endParaRPr>
          </a:p>
        </p:txBody>
      </p:sp>
      <p:sp>
        <p:nvSpPr>
          <p:cNvPr id="6" name="Marcador de contenido 5"/>
          <p:cNvSpPr>
            <a:spLocks noGrp="1"/>
          </p:cNvSpPr>
          <p:nvPr>
            <p:ph idx="1"/>
          </p:nvPr>
        </p:nvSpPr>
        <p:spPr/>
        <p:txBody>
          <a:bodyPr>
            <a:normAutofit lnSpcReduction="10000"/>
          </a:bodyPr>
          <a:lstStyle/>
          <a:p>
            <a:pPr marL="0" indent="0">
              <a:buNone/>
            </a:pPr>
            <a:endParaRPr lang="es-PR" dirty="0" smtClean="0"/>
          </a:p>
          <a:p>
            <a:pPr marL="0" indent="0">
              <a:buNone/>
            </a:pPr>
            <a:r>
              <a:rPr lang="es-PR" dirty="0" smtClean="0"/>
              <a:t>La patria potestad prorrogada termina con: </a:t>
            </a:r>
          </a:p>
          <a:p>
            <a:pPr marL="514350" indent="-514350">
              <a:buAutoNum type="alphaLcParenBoth"/>
            </a:pPr>
            <a:r>
              <a:rPr lang="es-PR" dirty="0" smtClean="0"/>
              <a:t>la muerte o la declaración de muerte presunta de ambos progenitores o del hijo; </a:t>
            </a:r>
          </a:p>
          <a:p>
            <a:pPr marL="514350" indent="-514350">
              <a:buAutoNum type="alphaLcParenBoth"/>
            </a:pPr>
            <a:r>
              <a:rPr lang="es-PR" dirty="0" smtClean="0"/>
              <a:t>la privación irreversible por las causas que autoriza este Código; y</a:t>
            </a:r>
          </a:p>
          <a:p>
            <a:pPr marL="0" indent="0" algn="just">
              <a:buNone/>
            </a:pPr>
            <a:r>
              <a:rPr lang="es-PR" dirty="0" smtClean="0"/>
              <a:t>(c) la rehabilitación del hijo incapaz. </a:t>
            </a:r>
          </a:p>
          <a:p>
            <a:pPr marL="0" indent="0" algn="just">
              <a:buNone/>
            </a:pPr>
            <a:endParaRPr lang="es-PR" dirty="0"/>
          </a:p>
          <a:p>
            <a:pPr marL="0" indent="0" algn="just">
              <a:buNone/>
            </a:pPr>
            <a:r>
              <a:rPr lang="es-PR" dirty="0" smtClean="0"/>
              <a:t>Si subsiste el estado de incapacitación del hijo al terminar la patria potestad prorrogada, el tribunal le nombrará un tutor, de conformidad con lo dispuesto en este Código.</a:t>
            </a:r>
            <a:endParaRPr lang="es-PR" dirty="0"/>
          </a:p>
        </p:txBody>
      </p:sp>
      <p:sp>
        <p:nvSpPr>
          <p:cNvPr id="4" name="Marcador de pie de página 3"/>
          <p:cNvSpPr>
            <a:spLocks noGrp="1"/>
          </p:cNvSpPr>
          <p:nvPr>
            <p:ph type="ftr" sz="quarter" idx="11"/>
          </p:nvPr>
        </p:nvSpPr>
        <p:spPr>
          <a:xfrm>
            <a:off x="0" y="6311900"/>
            <a:ext cx="4114800" cy="365125"/>
          </a:xfrm>
        </p:spPr>
        <p:txBody>
          <a:bodyPr/>
          <a:lstStyle/>
          <a:p>
            <a:r>
              <a:rPr lang="es-PR" dirty="0">
                <a:solidFill>
                  <a:schemeClr val="tx1"/>
                </a:solidFill>
              </a:rPr>
              <a:t>©</a:t>
            </a:r>
            <a:r>
              <a:rPr lang="es-PR" dirty="0" smtClean="0">
                <a:solidFill>
                  <a:schemeClr val="tx1"/>
                </a:solidFill>
              </a:rPr>
              <a:t>Lcdo. Osvaldo Burgos Pérez</a:t>
            </a:r>
            <a:endParaRPr lang="es-PR" dirty="0">
              <a:solidFill>
                <a:schemeClr val="tx1"/>
              </a:solidFill>
            </a:endParaRPr>
          </a:p>
        </p:txBody>
      </p:sp>
    </p:spTree>
    <p:extLst>
      <p:ext uri="{BB962C8B-B14F-4D97-AF65-F5344CB8AC3E}">
        <p14:creationId xmlns:p14="http://schemas.microsoft.com/office/powerpoint/2010/main" val="2617975051"/>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bg>
      <p:bgPr>
        <a:solidFill>
          <a:schemeClr val="accent1">
            <a:lumMod val="40000"/>
            <a:lumOff val="60000"/>
          </a:schemeClr>
        </a:solidFill>
        <a:effectLst/>
      </p:bgPr>
    </p:bg>
    <p:spTree>
      <p:nvGrpSpPr>
        <p:cNvPr id="1" name=""/>
        <p:cNvGrpSpPr/>
        <p:nvPr/>
      </p:nvGrpSpPr>
      <p:grpSpPr>
        <a:xfrm>
          <a:off x="0" y="0"/>
          <a:ext cx="0" cy="0"/>
          <a:chOff x="0" y="0"/>
          <a:chExt cx="0" cy="0"/>
        </a:xfrm>
      </p:grpSpPr>
      <p:sp>
        <p:nvSpPr>
          <p:cNvPr id="5" name="Título 4"/>
          <p:cNvSpPr>
            <a:spLocks noGrp="1"/>
          </p:cNvSpPr>
          <p:nvPr>
            <p:ph type="title"/>
          </p:nvPr>
        </p:nvSpPr>
        <p:spPr/>
        <p:txBody>
          <a:bodyPr/>
          <a:lstStyle/>
          <a:p>
            <a:pPr algn="ctr"/>
            <a:r>
              <a:rPr lang="en-US" dirty="0" smtClean="0">
                <a:latin typeface="Arial Black" panose="020B0A04020102020204" pitchFamily="34" charset="0"/>
              </a:rPr>
              <a:t>NORMAS APLICABLES</a:t>
            </a:r>
            <a:br>
              <a:rPr lang="en-US" dirty="0" smtClean="0">
                <a:latin typeface="Arial Black" panose="020B0A04020102020204" pitchFamily="34" charset="0"/>
              </a:rPr>
            </a:br>
            <a:r>
              <a:rPr lang="en-US" b="1" dirty="0" smtClean="0">
                <a:latin typeface="Arial" panose="020B0604020202020204" pitchFamily="34" charset="0"/>
                <a:cs typeface="Arial" panose="020B0604020202020204" pitchFamily="34" charset="0"/>
              </a:rPr>
              <a:t>Art. 624 CC</a:t>
            </a:r>
            <a:endParaRPr lang="es-PR" dirty="0">
              <a:latin typeface="Arial Black" panose="020B0A04020102020204" pitchFamily="34" charset="0"/>
            </a:endParaRPr>
          </a:p>
        </p:txBody>
      </p:sp>
      <p:sp>
        <p:nvSpPr>
          <p:cNvPr id="6" name="Marcador de contenido 5"/>
          <p:cNvSpPr>
            <a:spLocks noGrp="1"/>
          </p:cNvSpPr>
          <p:nvPr>
            <p:ph idx="1"/>
          </p:nvPr>
        </p:nvSpPr>
        <p:spPr/>
        <p:txBody>
          <a:bodyPr/>
          <a:lstStyle/>
          <a:p>
            <a:pPr marL="0" indent="0">
              <a:buNone/>
            </a:pPr>
            <a:endParaRPr lang="es-PR" dirty="0" smtClean="0"/>
          </a:p>
          <a:p>
            <a:pPr marL="0" indent="0" algn="just">
              <a:buNone/>
            </a:pPr>
            <a:r>
              <a:rPr lang="es-PR" dirty="0" smtClean="0"/>
              <a:t>La patria potestad prorrogada se ejerce con sujeción a lo especialmente dispuesto en la sentencia de incapacitación y supletoriamente, las normas de tutela. </a:t>
            </a:r>
            <a:endParaRPr lang="es-PR" dirty="0"/>
          </a:p>
          <a:p>
            <a:pPr marL="0" indent="0" algn="just">
              <a:buNone/>
            </a:pPr>
            <a:r>
              <a:rPr lang="es-PR" dirty="0" smtClean="0"/>
              <a:t>Si el tribunal lo considera conveniente al interés óptimo del hijo incapaz, puede adoptar las medidas cautelares necesarias para proteger su persona y los bienes que son de su exclusiva propiedad. Subsidiariamente, las normas que regulan la tutela pueden regir el ejercicio de la patria potestad sobre los bienes del hijo. </a:t>
            </a:r>
            <a:endParaRPr lang="es-PR" dirty="0"/>
          </a:p>
        </p:txBody>
      </p:sp>
      <p:sp>
        <p:nvSpPr>
          <p:cNvPr id="4" name="Marcador de pie de página 3"/>
          <p:cNvSpPr>
            <a:spLocks noGrp="1"/>
          </p:cNvSpPr>
          <p:nvPr>
            <p:ph type="ftr" sz="quarter" idx="11"/>
          </p:nvPr>
        </p:nvSpPr>
        <p:spPr/>
        <p:txBody>
          <a:bodyPr/>
          <a:lstStyle/>
          <a:p>
            <a:r>
              <a:rPr lang="es-PR" dirty="0">
                <a:solidFill>
                  <a:schemeClr val="tx1"/>
                </a:solidFill>
              </a:rPr>
              <a:t>©</a:t>
            </a:r>
            <a:r>
              <a:rPr lang="es-PR" dirty="0" smtClean="0">
                <a:solidFill>
                  <a:schemeClr val="tx1"/>
                </a:solidFill>
              </a:rPr>
              <a:t>Lcdo. Osvaldo Burgos Pérez</a:t>
            </a:r>
            <a:endParaRPr lang="es-PR" dirty="0">
              <a:solidFill>
                <a:schemeClr val="tx1"/>
              </a:solidFill>
            </a:endParaRPr>
          </a:p>
        </p:txBody>
      </p:sp>
    </p:spTree>
    <p:extLst>
      <p:ext uri="{BB962C8B-B14F-4D97-AF65-F5344CB8AC3E}">
        <p14:creationId xmlns:p14="http://schemas.microsoft.com/office/powerpoint/2010/main" val="1416826097"/>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bg>
      <p:bgPr>
        <a:solidFill>
          <a:schemeClr val="accent1">
            <a:lumMod val="60000"/>
            <a:lumOff val="40000"/>
          </a:schemeClr>
        </a:solidFill>
        <a:effectLst/>
      </p:bgPr>
    </p:bg>
    <p:spTree>
      <p:nvGrpSpPr>
        <p:cNvPr id="1" name=""/>
        <p:cNvGrpSpPr/>
        <p:nvPr/>
      </p:nvGrpSpPr>
      <p:grpSpPr>
        <a:xfrm>
          <a:off x="0" y="0"/>
          <a:ext cx="0" cy="0"/>
          <a:chOff x="0" y="0"/>
          <a:chExt cx="0" cy="0"/>
        </a:xfrm>
      </p:grpSpPr>
      <p:sp>
        <p:nvSpPr>
          <p:cNvPr id="5" name="Título 4"/>
          <p:cNvSpPr>
            <a:spLocks noGrp="1"/>
          </p:cNvSpPr>
          <p:nvPr>
            <p:ph type="ctrTitle"/>
          </p:nvPr>
        </p:nvSpPr>
        <p:spPr>
          <a:xfrm>
            <a:off x="1524000" y="2235200"/>
            <a:ext cx="9144000" cy="2387600"/>
          </a:xfrm>
        </p:spPr>
        <p:txBody>
          <a:bodyPr/>
          <a:lstStyle/>
          <a:p>
            <a:r>
              <a:rPr lang="en-US" dirty="0" smtClean="0">
                <a:latin typeface="Arial Black" panose="020B0A04020102020204" pitchFamily="34" charset="0"/>
              </a:rPr>
              <a:t>MUCHAS GRACIAS</a:t>
            </a:r>
            <a:br>
              <a:rPr lang="en-US" dirty="0" smtClean="0">
                <a:latin typeface="Arial Black" panose="020B0A04020102020204" pitchFamily="34" charset="0"/>
              </a:rPr>
            </a:br>
            <a:r>
              <a:rPr lang="en-US" dirty="0" smtClean="0">
                <a:latin typeface="Arial Black" panose="020B0A04020102020204" pitchFamily="34" charset="0"/>
              </a:rPr>
              <a:t>POR SU ATENCIÓN</a:t>
            </a:r>
            <a:endParaRPr lang="es-PR" dirty="0">
              <a:latin typeface="Arial Black" panose="020B0A04020102020204" pitchFamily="34" charset="0"/>
            </a:endParaRPr>
          </a:p>
        </p:txBody>
      </p:sp>
      <p:sp>
        <p:nvSpPr>
          <p:cNvPr id="4" name="Marcador de pie de página 3"/>
          <p:cNvSpPr>
            <a:spLocks noGrp="1"/>
          </p:cNvSpPr>
          <p:nvPr>
            <p:ph type="ftr" sz="quarter" idx="11"/>
          </p:nvPr>
        </p:nvSpPr>
        <p:spPr>
          <a:xfrm>
            <a:off x="0" y="6389804"/>
            <a:ext cx="4114800" cy="365125"/>
          </a:xfrm>
        </p:spPr>
        <p:txBody>
          <a:bodyPr/>
          <a:lstStyle/>
          <a:p>
            <a:r>
              <a:rPr lang="es-PR" dirty="0" smtClean="0">
                <a:solidFill>
                  <a:schemeClr val="tx1"/>
                </a:solidFill>
              </a:rPr>
              <a:t>(c) Lcdo. Osvaldo Burgos Pérez</a:t>
            </a:r>
            <a:endParaRPr lang="es-PR" dirty="0">
              <a:solidFill>
                <a:schemeClr val="tx1"/>
              </a:solidFill>
            </a:endParaRPr>
          </a:p>
        </p:txBody>
      </p:sp>
    </p:spTree>
    <p:extLst>
      <p:ext uri="{BB962C8B-B14F-4D97-AF65-F5344CB8AC3E}">
        <p14:creationId xmlns:p14="http://schemas.microsoft.com/office/powerpoint/2010/main" val="759665920"/>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bg>
      <p:bgPr>
        <a:solidFill>
          <a:schemeClr val="accent1">
            <a:lumMod val="40000"/>
            <a:lumOff val="60000"/>
          </a:schemeClr>
        </a:solidFill>
        <a:effectLst/>
      </p:bgPr>
    </p:bg>
    <p:spTree>
      <p:nvGrpSpPr>
        <p:cNvPr id="1" name=""/>
        <p:cNvGrpSpPr/>
        <p:nvPr/>
      </p:nvGrpSpPr>
      <p:grpSpPr>
        <a:xfrm>
          <a:off x="0" y="0"/>
          <a:ext cx="0" cy="0"/>
          <a:chOff x="0" y="0"/>
          <a:chExt cx="0" cy="0"/>
        </a:xfrm>
      </p:grpSpPr>
      <p:sp>
        <p:nvSpPr>
          <p:cNvPr id="2" name="Título 1"/>
          <p:cNvSpPr>
            <a:spLocks noGrp="1"/>
          </p:cNvSpPr>
          <p:nvPr>
            <p:ph type="ctrTitle"/>
          </p:nvPr>
        </p:nvSpPr>
        <p:spPr/>
        <p:txBody>
          <a:bodyPr/>
          <a:lstStyle/>
          <a:p>
            <a:r>
              <a:rPr lang="en-US" dirty="0" smtClean="0">
                <a:latin typeface="Arial Black" panose="020B0A04020102020204" pitchFamily="34" charset="0"/>
              </a:rPr>
              <a:t>PREGUNTAS</a:t>
            </a:r>
            <a:endParaRPr lang="es-PR" dirty="0">
              <a:latin typeface="Arial Black" panose="020B0A04020102020204" pitchFamily="34" charset="0"/>
            </a:endParaRPr>
          </a:p>
        </p:txBody>
      </p:sp>
      <p:sp>
        <p:nvSpPr>
          <p:cNvPr id="3" name="Subtítulo 2"/>
          <p:cNvSpPr>
            <a:spLocks noGrp="1"/>
          </p:cNvSpPr>
          <p:nvPr>
            <p:ph type="subTitle" idx="1"/>
          </p:nvPr>
        </p:nvSpPr>
        <p:spPr/>
        <p:txBody>
          <a:bodyPr/>
          <a:lstStyle/>
          <a:p>
            <a:endParaRPr lang="en-US" dirty="0" smtClean="0"/>
          </a:p>
          <a:p>
            <a:r>
              <a:rPr lang="en-US" b="1" dirty="0" smtClean="0"/>
              <a:t>PUEDEN SER ENVIADAS A</a:t>
            </a:r>
          </a:p>
          <a:p>
            <a:r>
              <a:rPr lang="en-US" b="1" dirty="0" smtClean="0">
                <a:hlinkClick r:id="rId3"/>
              </a:rPr>
              <a:t>oburgosperez@gmail.com</a:t>
            </a:r>
            <a:endParaRPr lang="en-US" b="1" dirty="0" smtClean="0"/>
          </a:p>
          <a:p>
            <a:endParaRPr lang="es-PR" b="1" dirty="0"/>
          </a:p>
        </p:txBody>
      </p:sp>
      <p:sp>
        <p:nvSpPr>
          <p:cNvPr id="4" name="Marcador de pie de página 3"/>
          <p:cNvSpPr>
            <a:spLocks noGrp="1"/>
          </p:cNvSpPr>
          <p:nvPr>
            <p:ph type="ftr" sz="quarter" idx="11"/>
          </p:nvPr>
        </p:nvSpPr>
        <p:spPr>
          <a:xfrm>
            <a:off x="189572" y="6356350"/>
            <a:ext cx="2486722" cy="365125"/>
          </a:xfrm>
        </p:spPr>
        <p:txBody>
          <a:bodyPr/>
          <a:lstStyle/>
          <a:p>
            <a:r>
              <a:rPr lang="es-PR" dirty="0">
                <a:solidFill>
                  <a:schemeClr val="tx1"/>
                </a:solidFill>
              </a:rPr>
              <a:t>©</a:t>
            </a:r>
            <a:r>
              <a:rPr lang="es-PR" dirty="0" smtClean="0">
                <a:solidFill>
                  <a:schemeClr val="tx1"/>
                </a:solidFill>
              </a:rPr>
              <a:t>Lcdo. Osvaldo Burgos Pérez</a:t>
            </a:r>
            <a:endParaRPr lang="es-PR" dirty="0">
              <a:solidFill>
                <a:schemeClr val="tx1"/>
              </a:solidFill>
            </a:endParaRPr>
          </a:p>
        </p:txBody>
      </p:sp>
    </p:spTree>
    <p:extLst>
      <p:ext uri="{BB962C8B-B14F-4D97-AF65-F5344CB8AC3E}">
        <p14:creationId xmlns:p14="http://schemas.microsoft.com/office/powerpoint/2010/main" val="207927663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accent1">
            <a:lumMod val="40000"/>
            <a:lumOff val="60000"/>
          </a:schemeClr>
        </a:solidFill>
        <a:effectLst/>
      </p:bgPr>
    </p:bg>
    <p:spTree>
      <p:nvGrpSpPr>
        <p:cNvPr id="1" name=""/>
        <p:cNvGrpSpPr/>
        <p:nvPr/>
      </p:nvGrpSpPr>
      <p:grpSpPr>
        <a:xfrm>
          <a:off x="0" y="0"/>
          <a:ext cx="0" cy="0"/>
          <a:chOff x="0" y="0"/>
          <a:chExt cx="0" cy="0"/>
        </a:xfrm>
      </p:grpSpPr>
      <p:sp>
        <p:nvSpPr>
          <p:cNvPr id="6" name="Título 5"/>
          <p:cNvSpPr>
            <a:spLocks noGrp="1"/>
          </p:cNvSpPr>
          <p:nvPr>
            <p:ph type="title"/>
          </p:nvPr>
        </p:nvSpPr>
        <p:spPr/>
        <p:txBody>
          <a:bodyPr/>
          <a:lstStyle/>
          <a:p>
            <a:pPr algn="ctr"/>
            <a:r>
              <a:rPr lang="en-US" b="1" dirty="0" smtClean="0">
                <a:latin typeface="Arial" panose="020B0604020202020204" pitchFamily="34" charset="0"/>
                <a:cs typeface="Arial" panose="020B0604020202020204" pitchFamily="34" charset="0"/>
              </a:rPr>
              <a:t>DOMICILIO</a:t>
            </a:r>
            <a:endParaRPr lang="es-PR" b="1" dirty="0">
              <a:latin typeface="Arial" panose="020B0604020202020204" pitchFamily="34" charset="0"/>
              <a:cs typeface="Arial" panose="020B0604020202020204" pitchFamily="34" charset="0"/>
            </a:endParaRPr>
          </a:p>
        </p:txBody>
      </p:sp>
      <p:sp>
        <p:nvSpPr>
          <p:cNvPr id="7" name="Marcador de contenido 6"/>
          <p:cNvSpPr>
            <a:spLocks noGrp="1"/>
          </p:cNvSpPr>
          <p:nvPr>
            <p:ph idx="1"/>
          </p:nvPr>
        </p:nvSpPr>
        <p:spPr/>
        <p:txBody>
          <a:bodyPr>
            <a:normAutofit lnSpcReduction="10000"/>
          </a:bodyPr>
          <a:lstStyle/>
          <a:p>
            <a:pPr marL="0" indent="0">
              <a:buNone/>
            </a:pPr>
            <a:r>
              <a:rPr lang="en-US" b="1" dirty="0" smtClean="0"/>
              <a:t>Art. 89 del </a:t>
            </a:r>
            <a:r>
              <a:rPr lang="en-US" b="1" dirty="0" err="1" smtClean="0"/>
              <a:t>Código</a:t>
            </a:r>
            <a:r>
              <a:rPr lang="en-US" b="1" dirty="0" smtClean="0"/>
              <a:t> Civil de 2020:  </a:t>
            </a:r>
            <a:r>
              <a:rPr lang="en-US" b="1" dirty="0" err="1" smtClean="0"/>
              <a:t>Domicilio</a:t>
            </a:r>
            <a:r>
              <a:rPr lang="en-US" b="1" dirty="0" smtClean="0"/>
              <a:t> de la Persona </a:t>
            </a:r>
            <a:r>
              <a:rPr lang="en-US" b="1" dirty="0" err="1" smtClean="0"/>
              <a:t>Menor</a:t>
            </a:r>
            <a:r>
              <a:rPr lang="en-US" b="1" dirty="0" smtClean="0"/>
              <a:t> de </a:t>
            </a:r>
            <a:r>
              <a:rPr lang="en-US" b="1" dirty="0" err="1" smtClean="0"/>
              <a:t>Edad</a:t>
            </a:r>
            <a:endParaRPr lang="en-US" b="1" dirty="0" smtClean="0"/>
          </a:p>
          <a:p>
            <a:pPr marL="0" indent="0" algn="just">
              <a:buNone/>
            </a:pPr>
            <a:r>
              <a:rPr lang="es-PR" dirty="0" smtClean="0"/>
              <a:t>El domicilio de los hijos menores de edad no emancipados es el de sus progenitores con patria potestad o el del progenitor que tiene sobre ellos la custodia exclusiva. </a:t>
            </a:r>
          </a:p>
          <a:p>
            <a:pPr marL="0" indent="0" algn="just">
              <a:buNone/>
            </a:pPr>
            <a:r>
              <a:rPr lang="es-PR" dirty="0" smtClean="0"/>
              <a:t>Si ambos progenitores comparten la custodia de sus hijos, el domicilio de estos es el del lugar donde se concentran sus intereses personales, sociales, educativos y económicos. </a:t>
            </a:r>
          </a:p>
          <a:p>
            <a:pPr marL="0" indent="0" algn="just">
              <a:buNone/>
            </a:pPr>
            <a:r>
              <a:rPr lang="es-PR" dirty="0" smtClean="0"/>
              <a:t>Solo en caso de controversia entre los progenitores, el tribunal determinará cuál es el domicilio del menor, según convenga a su interés.</a:t>
            </a:r>
            <a:endParaRPr lang="en-US" dirty="0" smtClean="0"/>
          </a:p>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endParaRPr lang="en-US" dirty="0" smtClean="0"/>
          </a:p>
        </p:txBody>
      </p:sp>
      <p:sp>
        <p:nvSpPr>
          <p:cNvPr id="4" name="Marcador de pie de página 3"/>
          <p:cNvSpPr>
            <a:spLocks noGrp="1"/>
          </p:cNvSpPr>
          <p:nvPr>
            <p:ph type="ftr" sz="quarter" idx="11"/>
          </p:nvPr>
        </p:nvSpPr>
        <p:spPr>
          <a:xfrm>
            <a:off x="0" y="6311900"/>
            <a:ext cx="4114800" cy="365125"/>
          </a:xfrm>
        </p:spPr>
        <p:txBody>
          <a:bodyPr/>
          <a:lstStyle/>
          <a:p>
            <a:r>
              <a:rPr lang="es-PR" dirty="0">
                <a:solidFill>
                  <a:schemeClr val="tx1"/>
                </a:solidFill>
              </a:rPr>
              <a:t>©</a:t>
            </a:r>
            <a:r>
              <a:rPr lang="es-PR" dirty="0" smtClean="0">
                <a:solidFill>
                  <a:schemeClr val="tx1"/>
                </a:solidFill>
              </a:rPr>
              <a:t>Lcdo. Osvaldo Burgos Pérez</a:t>
            </a:r>
            <a:endParaRPr lang="es-PR" dirty="0">
              <a:solidFill>
                <a:schemeClr val="tx1"/>
              </a:solidFill>
            </a:endParaRPr>
          </a:p>
        </p:txBody>
      </p:sp>
    </p:spTree>
    <p:extLst>
      <p:ext uri="{BB962C8B-B14F-4D97-AF65-F5344CB8AC3E}">
        <p14:creationId xmlns:p14="http://schemas.microsoft.com/office/powerpoint/2010/main" val="111846885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accent1">
            <a:lumMod val="40000"/>
            <a:lumOff val="60000"/>
          </a:schemeClr>
        </a:solidFill>
        <a:effectLst/>
      </p:bgPr>
    </p:bg>
    <p:spTree>
      <p:nvGrpSpPr>
        <p:cNvPr id="1" name=""/>
        <p:cNvGrpSpPr/>
        <p:nvPr/>
      </p:nvGrpSpPr>
      <p:grpSpPr>
        <a:xfrm>
          <a:off x="0" y="0"/>
          <a:ext cx="0" cy="0"/>
          <a:chOff x="0" y="0"/>
          <a:chExt cx="0" cy="0"/>
        </a:xfrm>
      </p:grpSpPr>
      <p:sp>
        <p:nvSpPr>
          <p:cNvPr id="5" name="Título 4"/>
          <p:cNvSpPr>
            <a:spLocks noGrp="1"/>
          </p:cNvSpPr>
          <p:nvPr>
            <p:ph type="title"/>
          </p:nvPr>
        </p:nvSpPr>
        <p:spPr/>
        <p:txBody>
          <a:bodyPr/>
          <a:lstStyle/>
          <a:p>
            <a:pPr algn="ctr"/>
            <a:r>
              <a:rPr lang="en-US" b="1" dirty="0" smtClean="0">
                <a:latin typeface="Arial" panose="020B0604020202020204" pitchFamily="34" charset="0"/>
                <a:cs typeface="Arial" panose="020B0604020202020204" pitchFamily="34" charset="0"/>
              </a:rPr>
              <a:t>DOMICILIO</a:t>
            </a:r>
            <a:endParaRPr lang="es-PR" dirty="0"/>
          </a:p>
        </p:txBody>
      </p:sp>
      <p:sp>
        <p:nvSpPr>
          <p:cNvPr id="6" name="Marcador de contenido 5"/>
          <p:cNvSpPr>
            <a:spLocks noGrp="1"/>
          </p:cNvSpPr>
          <p:nvPr>
            <p:ph idx="1"/>
          </p:nvPr>
        </p:nvSpPr>
        <p:spPr/>
        <p:txBody>
          <a:bodyPr/>
          <a:lstStyle/>
          <a:p>
            <a:pPr marL="0" indent="0">
              <a:buNone/>
            </a:pPr>
            <a:r>
              <a:rPr lang="en-US" b="1" dirty="0" smtClean="0"/>
              <a:t>Art. </a:t>
            </a:r>
            <a:r>
              <a:rPr lang="en-US" b="1" dirty="0" smtClean="0"/>
              <a:t>90</a:t>
            </a:r>
            <a:r>
              <a:rPr lang="en-US" b="1" dirty="0" smtClean="0"/>
              <a:t> del </a:t>
            </a:r>
            <a:r>
              <a:rPr lang="en-US" b="1" dirty="0" err="1" smtClean="0"/>
              <a:t>Código</a:t>
            </a:r>
            <a:r>
              <a:rPr lang="en-US" b="1" dirty="0" smtClean="0"/>
              <a:t> Civil de 2020:  </a:t>
            </a:r>
            <a:r>
              <a:rPr lang="en-US" b="1" dirty="0" err="1" smtClean="0"/>
              <a:t>Domicilio</a:t>
            </a:r>
            <a:r>
              <a:rPr lang="en-US" b="1" dirty="0" smtClean="0"/>
              <a:t> de la Persona </a:t>
            </a:r>
            <a:r>
              <a:rPr lang="en-US" b="1" dirty="0" err="1" smtClean="0"/>
              <a:t>Sujeta</a:t>
            </a:r>
            <a:r>
              <a:rPr lang="en-US" b="1" dirty="0" smtClean="0"/>
              <a:t> a </a:t>
            </a:r>
            <a:r>
              <a:rPr lang="en-US" b="1" dirty="0" err="1" smtClean="0"/>
              <a:t>Tutela</a:t>
            </a:r>
            <a:endParaRPr lang="en-US" b="1" dirty="0" smtClean="0"/>
          </a:p>
          <a:p>
            <a:pPr marL="0" indent="0" algn="just">
              <a:buNone/>
            </a:pPr>
            <a:endParaRPr lang="es-PR" dirty="0" smtClean="0"/>
          </a:p>
          <a:p>
            <a:pPr marL="0" indent="0" algn="just">
              <a:buNone/>
            </a:pPr>
            <a:r>
              <a:rPr lang="es-PR" dirty="0" smtClean="0"/>
              <a:t>El domicilio de la persona sujeta a tutela es el de su tutor, mientras la autoridad judicial no disponga otra cosa. Para efectos de conceder jurisdicción a los organismos que deben tomar decisiones administrativas o judiciales apremiantes sobre su bienestar personal físico o económico, el domicilio del incapaz por razones mentales o físicas es el del lugar donde ubica la institución que lo tiene a su cargo.</a:t>
            </a:r>
            <a:endParaRPr lang="en-US" b="1" dirty="0" smtClean="0"/>
          </a:p>
          <a:p>
            <a:pPr marL="0" indent="0">
              <a:buNone/>
            </a:pPr>
            <a:endParaRPr lang="es-PR" dirty="0"/>
          </a:p>
        </p:txBody>
      </p:sp>
      <p:sp>
        <p:nvSpPr>
          <p:cNvPr id="4" name="Marcador de pie de página 3"/>
          <p:cNvSpPr>
            <a:spLocks noGrp="1"/>
          </p:cNvSpPr>
          <p:nvPr>
            <p:ph type="ftr" sz="quarter" idx="11"/>
          </p:nvPr>
        </p:nvSpPr>
        <p:spPr>
          <a:xfrm>
            <a:off x="0" y="6311900"/>
            <a:ext cx="4114800" cy="365125"/>
          </a:xfrm>
        </p:spPr>
        <p:txBody>
          <a:bodyPr/>
          <a:lstStyle/>
          <a:p>
            <a:r>
              <a:rPr lang="es-PR" dirty="0">
                <a:solidFill>
                  <a:schemeClr val="tx1"/>
                </a:solidFill>
              </a:rPr>
              <a:t>©</a:t>
            </a:r>
            <a:r>
              <a:rPr lang="es-PR" dirty="0" smtClean="0">
                <a:solidFill>
                  <a:schemeClr val="tx1"/>
                </a:solidFill>
              </a:rPr>
              <a:t>Lcdo. Osvaldo Burgos Pérez</a:t>
            </a:r>
            <a:endParaRPr lang="es-PR" dirty="0">
              <a:solidFill>
                <a:schemeClr val="tx1"/>
              </a:solidFill>
            </a:endParaRPr>
          </a:p>
        </p:txBody>
      </p:sp>
    </p:spTree>
    <p:extLst>
      <p:ext uri="{BB962C8B-B14F-4D97-AF65-F5344CB8AC3E}">
        <p14:creationId xmlns:p14="http://schemas.microsoft.com/office/powerpoint/2010/main" val="171967514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accent1">
            <a:lumMod val="40000"/>
            <a:lumOff val="60000"/>
          </a:schemeClr>
        </a:solidFill>
        <a:effectLst/>
      </p:bgPr>
    </p:bg>
    <p:spTree>
      <p:nvGrpSpPr>
        <p:cNvPr id="1" name=""/>
        <p:cNvGrpSpPr/>
        <p:nvPr/>
      </p:nvGrpSpPr>
      <p:grpSpPr>
        <a:xfrm>
          <a:off x="0" y="0"/>
          <a:ext cx="0" cy="0"/>
          <a:chOff x="0" y="0"/>
          <a:chExt cx="0" cy="0"/>
        </a:xfrm>
      </p:grpSpPr>
      <p:sp>
        <p:nvSpPr>
          <p:cNvPr id="5" name="Título 4"/>
          <p:cNvSpPr>
            <a:spLocks noGrp="1"/>
          </p:cNvSpPr>
          <p:nvPr>
            <p:ph type="title"/>
          </p:nvPr>
        </p:nvSpPr>
        <p:spPr>
          <a:xfrm>
            <a:off x="838200" y="1397503"/>
            <a:ext cx="10515600" cy="2852737"/>
          </a:xfrm>
        </p:spPr>
        <p:txBody>
          <a:bodyPr>
            <a:normAutofit/>
          </a:bodyPr>
          <a:lstStyle/>
          <a:p>
            <a:pPr algn="ctr"/>
            <a:r>
              <a:rPr lang="en-US" dirty="0" smtClean="0">
                <a:latin typeface="Arial Black" panose="020B0A04020102020204" pitchFamily="34" charset="0"/>
              </a:rPr>
              <a:t>LA INCAPACITACIÓN</a:t>
            </a:r>
            <a:br>
              <a:rPr lang="en-US" dirty="0" smtClean="0">
                <a:latin typeface="Arial Black" panose="020B0A04020102020204" pitchFamily="34" charset="0"/>
              </a:rPr>
            </a:br>
            <a:r>
              <a:rPr lang="en-US" sz="3100" b="1" dirty="0" smtClean="0"/>
              <a:t>ARTÍCULOS 100 AL 121 DEL CÓDIGO CIVIL</a:t>
            </a:r>
            <a:br>
              <a:rPr lang="en-US" sz="3100" b="1" dirty="0" smtClean="0"/>
            </a:br>
            <a:endParaRPr lang="es-PR" sz="3100" dirty="0">
              <a:latin typeface="Arial Black" panose="020B0A04020102020204" pitchFamily="34" charset="0"/>
            </a:endParaRPr>
          </a:p>
        </p:txBody>
      </p:sp>
      <p:sp>
        <p:nvSpPr>
          <p:cNvPr id="4" name="Marcador de pie de página 3"/>
          <p:cNvSpPr>
            <a:spLocks noGrp="1"/>
          </p:cNvSpPr>
          <p:nvPr>
            <p:ph type="ftr" sz="quarter" idx="11"/>
          </p:nvPr>
        </p:nvSpPr>
        <p:spPr>
          <a:xfrm>
            <a:off x="0" y="6300594"/>
            <a:ext cx="4114800" cy="365125"/>
          </a:xfrm>
        </p:spPr>
        <p:txBody>
          <a:bodyPr/>
          <a:lstStyle/>
          <a:p>
            <a:r>
              <a:rPr lang="es-PR" dirty="0" smtClean="0">
                <a:solidFill>
                  <a:schemeClr val="tx1"/>
                </a:solidFill>
              </a:rPr>
              <a:t>(c) Lcdo. Osvaldo Burgos Pérez</a:t>
            </a:r>
            <a:endParaRPr lang="es-PR" dirty="0">
              <a:solidFill>
                <a:schemeClr val="tx1"/>
              </a:solidFill>
            </a:endParaRPr>
          </a:p>
        </p:txBody>
      </p:sp>
    </p:spTree>
    <p:extLst>
      <p:ext uri="{BB962C8B-B14F-4D97-AF65-F5344CB8AC3E}">
        <p14:creationId xmlns:p14="http://schemas.microsoft.com/office/powerpoint/2010/main" val="357469722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accent1">
            <a:lumMod val="40000"/>
            <a:lumOff val="60000"/>
          </a:schemeClr>
        </a:solidFill>
        <a:effectLst/>
      </p:bgPr>
    </p:bg>
    <p:spTree>
      <p:nvGrpSpPr>
        <p:cNvPr id="1" name=""/>
        <p:cNvGrpSpPr/>
        <p:nvPr/>
      </p:nvGrpSpPr>
      <p:grpSpPr>
        <a:xfrm>
          <a:off x="0" y="0"/>
          <a:ext cx="0" cy="0"/>
          <a:chOff x="0" y="0"/>
          <a:chExt cx="0" cy="0"/>
        </a:xfrm>
      </p:grpSpPr>
      <p:sp>
        <p:nvSpPr>
          <p:cNvPr id="5" name="Título 4"/>
          <p:cNvSpPr>
            <a:spLocks noGrp="1"/>
          </p:cNvSpPr>
          <p:nvPr>
            <p:ph type="title"/>
          </p:nvPr>
        </p:nvSpPr>
        <p:spPr>
          <a:xfrm>
            <a:off x="838200" y="1397504"/>
            <a:ext cx="10515600" cy="4903090"/>
          </a:xfrm>
        </p:spPr>
        <p:txBody>
          <a:bodyPr>
            <a:normAutofit/>
          </a:bodyPr>
          <a:lstStyle/>
          <a:p>
            <a:pPr algn="ctr"/>
            <a:r>
              <a:rPr lang="en-US" dirty="0" smtClean="0">
                <a:latin typeface="Arial Black" panose="020B0A04020102020204" pitchFamily="34" charset="0"/>
              </a:rPr>
              <a:t>NUEVO LENGUAJE</a:t>
            </a:r>
            <a:br>
              <a:rPr lang="en-US" dirty="0" smtClean="0">
                <a:latin typeface="Arial Black" panose="020B0A04020102020204" pitchFamily="34" charset="0"/>
              </a:rPr>
            </a:br>
            <a:r>
              <a:rPr lang="en-US" dirty="0">
                <a:latin typeface="Arial Black" panose="020B0A04020102020204" pitchFamily="34" charset="0"/>
              </a:rPr>
              <a:t/>
            </a:r>
            <a:br>
              <a:rPr lang="en-US" dirty="0">
                <a:latin typeface="Arial Black" panose="020B0A04020102020204" pitchFamily="34" charset="0"/>
              </a:rPr>
            </a:br>
            <a:r>
              <a:rPr lang="en-US" sz="4400" dirty="0" smtClean="0">
                <a:latin typeface="Arial Black" panose="020B0A04020102020204" pitchFamily="34" charset="0"/>
              </a:rPr>
              <a:t>Antes:  </a:t>
            </a:r>
            <a:r>
              <a:rPr lang="en-US" sz="4400" dirty="0" err="1" smtClean="0">
                <a:latin typeface="Arial Black" panose="020B0A04020102020204" pitchFamily="34" charset="0"/>
              </a:rPr>
              <a:t>Presunto</a:t>
            </a:r>
            <a:r>
              <a:rPr lang="en-US" sz="4400" dirty="0" smtClean="0">
                <a:latin typeface="Arial Black" panose="020B0A04020102020204" pitchFamily="34" charset="0"/>
              </a:rPr>
              <a:t>(a) </a:t>
            </a:r>
            <a:r>
              <a:rPr lang="en-US" sz="4400" dirty="0" err="1" smtClean="0">
                <a:latin typeface="Arial Black" panose="020B0A04020102020204" pitchFamily="34" charset="0"/>
              </a:rPr>
              <a:t>Incapaz</a:t>
            </a:r>
            <a:r>
              <a:rPr lang="en-US" sz="4400" dirty="0" smtClean="0">
                <a:latin typeface="Arial Black" panose="020B0A04020102020204" pitchFamily="34" charset="0"/>
              </a:rPr>
              <a:t/>
            </a:r>
            <a:br>
              <a:rPr lang="en-US" sz="4400" dirty="0" smtClean="0">
                <a:latin typeface="Arial Black" panose="020B0A04020102020204" pitchFamily="34" charset="0"/>
              </a:rPr>
            </a:br>
            <a:r>
              <a:rPr lang="en-US" sz="4400" dirty="0" err="1" smtClean="0">
                <a:latin typeface="Arial Black" panose="020B0A04020102020204" pitchFamily="34" charset="0"/>
              </a:rPr>
              <a:t>Ahora</a:t>
            </a:r>
            <a:r>
              <a:rPr lang="en-US" sz="4400" dirty="0" smtClean="0">
                <a:latin typeface="Arial Black" panose="020B0A04020102020204" pitchFamily="34" charset="0"/>
              </a:rPr>
              <a:t>:  </a:t>
            </a:r>
            <a:r>
              <a:rPr lang="en-US" sz="4400" dirty="0" err="1" smtClean="0">
                <a:latin typeface="Arial Black" panose="020B0A04020102020204" pitchFamily="34" charset="0"/>
              </a:rPr>
              <a:t>Alegado</a:t>
            </a:r>
            <a:r>
              <a:rPr lang="en-US" sz="4400" dirty="0" smtClean="0">
                <a:latin typeface="Arial Black" panose="020B0A04020102020204" pitchFamily="34" charset="0"/>
              </a:rPr>
              <a:t>(a) </a:t>
            </a:r>
            <a:r>
              <a:rPr lang="en-US" sz="4400" dirty="0" err="1" smtClean="0">
                <a:latin typeface="Arial Black" panose="020B0A04020102020204" pitchFamily="34" charset="0"/>
              </a:rPr>
              <a:t>Incapaz</a:t>
            </a:r>
            <a:r>
              <a:rPr lang="en-US" dirty="0" smtClean="0">
                <a:latin typeface="Arial Black" panose="020B0A04020102020204" pitchFamily="34" charset="0"/>
              </a:rPr>
              <a:t/>
            </a:r>
            <a:br>
              <a:rPr lang="en-US" dirty="0" smtClean="0">
                <a:latin typeface="Arial Black" panose="020B0A04020102020204" pitchFamily="34" charset="0"/>
              </a:rPr>
            </a:br>
            <a:r>
              <a:rPr lang="en-US" dirty="0" smtClean="0">
                <a:latin typeface="Arial Black" panose="020B0A04020102020204" pitchFamily="34" charset="0"/>
              </a:rPr>
              <a:t/>
            </a:r>
            <a:br>
              <a:rPr lang="en-US" dirty="0" smtClean="0">
                <a:latin typeface="Arial Black" panose="020B0A04020102020204" pitchFamily="34" charset="0"/>
              </a:rPr>
            </a:br>
            <a:r>
              <a:rPr lang="en-US" sz="3100" b="1" dirty="0" smtClean="0"/>
              <a:t/>
            </a:r>
            <a:br>
              <a:rPr lang="en-US" sz="3100" b="1" dirty="0" smtClean="0"/>
            </a:br>
            <a:endParaRPr lang="es-PR" sz="3100" dirty="0">
              <a:latin typeface="Arial Black" panose="020B0A04020102020204" pitchFamily="34" charset="0"/>
            </a:endParaRPr>
          </a:p>
        </p:txBody>
      </p:sp>
      <p:sp>
        <p:nvSpPr>
          <p:cNvPr id="4" name="Marcador de pie de página 3"/>
          <p:cNvSpPr>
            <a:spLocks noGrp="1"/>
          </p:cNvSpPr>
          <p:nvPr>
            <p:ph type="ftr" sz="quarter" idx="11"/>
          </p:nvPr>
        </p:nvSpPr>
        <p:spPr>
          <a:xfrm>
            <a:off x="0" y="6300594"/>
            <a:ext cx="4114800" cy="365125"/>
          </a:xfrm>
        </p:spPr>
        <p:txBody>
          <a:bodyPr/>
          <a:lstStyle/>
          <a:p>
            <a:r>
              <a:rPr lang="es-PR" dirty="0" smtClean="0">
                <a:solidFill>
                  <a:schemeClr val="tx1"/>
                </a:solidFill>
              </a:rPr>
              <a:t>(c) Lcdo. Osvaldo Burgos Pérez</a:t>
            </a:r>
            <a:endParaRPr lang="es-PR" dirty="0">
              <a:solidFill>
                <a:schemeClr val="tx1"/>
              </a:solidFill>
            </a:endParaRPr>
          </a:p>
        </p:txBody>
      </p:sp>
    </p:spTree>
    <p:extLst>
      <p:ext uri="{BB962C8B-B14F-4D97-AF65-F5344CB8AC3E}">
        <p14:creationId xmlns:p14="http://schemas.microsoft.com/office/powerpoint/2010/main" val="84573060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accent1">
            <a:lumMod val="40000"/>
            <a:lumOff val="60000"/>
          </a:schemeClr>
        </a:solidFill>
        <a:effectLst/>
      </p:bgPr>
    </p:bg>
    <p:spTree>
      <p:nvGrpSpPr>
        <p:cNvPr id="1" name=""/>
        <p:cNvGrpSpPr/>
        <p:nvPr/>
      </p:nvGrpSpPr>
      <p:grpSpPr>
        <a:xfrm>
          <a:off x="0" y="0"/>
          <a:ext cx="0" cy="0"/>
          <a:chOff x="0" y="0"/>
          <a:chExt cx="0" cy="0"/>
        </a:xfrm>
      </p:grpSpPr>
      <p:sp>
        <p:nvSpPr>
          <p:cNvPr id="5" name="Título 4"/>
          <p:cNvSpPr>
            <a:spLocks noGrp="1"/>
          </p:cNvSpPr>
          <p:nvPr>
            <p:ph type="title"/>
          </p:nvPr>
        </p:nvSpPr>
        <p:spPr/>
        <p:txBody>
          <a:bodyPr/>
          <a:lstStyle/>
          <a:p>
            <a:pPr algn="ctr"/>
            <a:r>
              <a:rPr lang="en-US" b="1" dirty="0" smtClean="0">
                <a:latin typeface="Arial" panose="020B0604020202020204" pitchFamily="34" charset="0"/>
                <a:cs typeface="Arial" panose="020B0604020202020204" pitchFamily="34" charset="0"/>
              </a:rPr>
              <a:t>PRESUNCIÓN DE CAPACIDAD</a:t>
            </a:r>
            <a:endParaRPr lang="es-PR" b="1" dirty="0">
              <a:latin typeface="Arial" panose="020B0604020202020204" pitchFamily="34" charset="0"/>
              <a:cs typeface="Arial" panose="020B0604020202020204" pitchFamily="34" charset="0"/>
            </a:endParaRPr>
          </a:p>
        </p:txBody>
      </p:sp>
      <p:sp>
        <p:nvSpPr>
          <p:cNvPr id="6" name="Marcador de contenido 5"/>
          <p:cNvSpPr>
            <a:spLocks noGrp="1"/>
          </p:cNvSpPr>
          <p:nvPr>
            <p:ph idx="1"/>
          </p:nvPr>
        </p:nvSpPr>
        <p:spPr/>
        <p:txBody>
          <a:bodyPr>
            <a:normAutofit fontScale="85000" lnSpcReduction="20000"/>
          </a:bodyPr>
          <a:lstStyle/>
          <a:p>
            <a:pPr marL="0" indent="0" algn="just">
              <a:buNone/>
            </a:pPr>
            <a:r>
              <a:rPr lang="es-PR" b="1" dirty="0" smtClean="0"/>
              <a:t>Art. 100 del Código Civil de 2020 </a:t>
            </a:r>
            <a:r>
              <a:rPr lang="en-US" b="1" dirty="0" smtClean="0"/>
              <a:t>(Nuevo)</a:t>
            </a:r>
          </a:p>
          <a:p>
            <a:pPr marL="0" indent="0" algn="just">
              <a:buNone/>
            </a:pPr>
            <a:endParaRPr lang="es-PR" dirty="0" smtClean="0"/>
          </a:p>
          <a:p>
            <a:pPr marL="0" indent="0" algn="just">
              <a:buNone/>
            </a:pPr>
            <a:r>
              <a:rPr lang="es-PR" b="1" u="sng" dirty="0" smtClean="0"/>
              <a:t>Presunción de capacidad</a:t>
            </a:r>
            <a:r>
              <a:rPr lang="es-PR" dirty="0" smtClean="0"/>
              <a:t>  31 L.P.R.A. § 5601 </a:t>
            </a:r>
          </a:p>
          <a:p>
            <a:pPr marL="0" indent="0" algn="just">
              <a:buNone/>
            </a:pPr>
            <a:endParaRPr lang="es-PR" dirty="0" smtClean="0"/>
          </a:p>
          <a:p>
            <a:pPr marL="0" indent="0" algn="just">
              <a:buNone/>
            </a:pPr>
            <a:r>
              <a:rPr lang="es-PR" dirty="0" smtClean="0"/>
              <a:t>Se presume la capacidad de la persona natural mayor de edad, de obrar por sí misma. Contra esta presunción solo se admite la sentencia de incapacitación absoluta o de restricción parcial de la capacidad por las causas y la extensión que determina la ley. </a:t>
            </a:r>
          </a:p>
          <a:p>
            <a:pPr marL="0" indent="0" algn="just">
              <a:buNone/>
            </a:pPr>
            <a:endParaRPr lang="es-PR" b="1" dirty="0" smtClean="0"/>
          </a:p>
          <a:p>
            <a:pPr marL="0" indent="0" algn="just">
              <a:buNone/>
            </a:pPr>
            <a:r>
              <a:rPr lang="es-PR" u="sng" dirty="0" smtClean="0"/>
              <a:t>Rivera Durán y otros v. Banco Popular</a:t>
            </a:r>
            <a:r>
              <a:rPr lang="es-PR" dirty="0" smtClean="0"/>
              <a:t>, 152 D.P.R. 140, 157 (2000), citando a su vez a </a:t>
            </a:r>
            <a:r>
              <a:rPr lang="es-PR" u="sng" dirty="0" smtClean="0"/>
              <a:t>Jiménez v. Jiménez</a:t>
            </a:r>
            <a:r>
              <a:rPr lang="es-PR" dirty="0" smtClean="0"/>
              <a:t>, 76 D.P.R. 718, 733 (1954); </a:t>
            </a:r>
            <a:r>
              <a:rPr lang="es-PR" u="sng" dirty="0" smtClean="0"/>
              <a:t>Pueblo v. Marcano Pérez</a:t>
            </a:r>
            <a:r>
              <a:rPr lang="es-PR" dirty="0" smtClean="0"/>
              <a:t>, 116D.P.R.917, 927 (1986) y </a:t>
            </a:r>
            <a:r>
              <a:rPr lang="es-PR" u="sng" dirty="0" smtClean="0"/>
              <a:t>Pueblo v. Alsina</a:t>
            </a:r>
            <a:r>
              <a:rPr lang="es-PR" dirty="0" smtClean="0"/>
              <a:t>, 79 D.P.R.46, 60 (1956)</a:t>
            </a:r>
            <a:endParaRPr lang="en-US" b="1" dirty="0" smtClean="0"/>
          </a:p>
          <a:p>
            <a:pPr marL="0" indent="0">
              <a:buNone/>
            </a:pPr>
            <a:endParaRPr lang="es-PR" dirty="0"/>
          </a:p>
        </p:txBody>
      </p:sp>
      <p:sp>
        <p:nvSpPr>
          <p:cNvPr id="4" name="Marcador de pie de página 3"/>
          <p:cNvSpPr>
            <a:spLocks noGrp="1"/>
          </p:cNvSpPr>
          <p:nvPr>
            <p:ph type="ftr" sz="quarter" idx="11"/>
          </p:nvPr>
        </p:nvSpPr>
        <p:spPr>
          <a:xfrm>
            <a:off x="0" y="6311900"/>
            <a:ext cx="4114800" cy="365125"/>
          </a:xfrm>
        </p:spPr>
        <p:txBody>
          <a:bodyPr/>
          <a:lstStyle/>
          <a:p>
            <a:r>
              <a:rPr lang="es-PR" dirty="0">
                <a:solidFill>
                  <a:schemeClr val="tx1"/>
                </a:solidFill>
              </a:rPr>
              <a:t>©</a:t>
            </a:r>
            <a:r>
              <a:rPr lang="es-PR" dirty="0" smtClean="0">
                <a:solidFill>
                  <a:schemeClr val="tx1"/>
                </a:solidFill>
              </a:rPr>
              <a:t>Lcdo. Osvaldo Burgos Pérez</a:t>
            </a:r>
            <a:endParaRPr lang="es-PR" dirty="0">
              <a:solidFill>
                <a:schemeClr val="tx1"/>
              </a:solidFill>
            </a:endParaRPr>
          </a:p>
        </p:txBody>
      </p:sp>
    </p:spTree>
    <p:extLst>
      <p:ext uri="{BB962C8B-B14F-4D97-AF65-F5344CB8AC3E}">
        <p14:creationId xmlns:p14="http://schemas.microsoft.com/office/powerpoint/2010/main" val="471293344"/>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docProps/app.xml><?xml version="1.0" encoding="utf-8"?>
<Properties xmlns="http://schemas.openxmlformats.org/officeDocument/2006/extended-properties" xmlns:vt="http://schemas.openxmlformats.org/officeDocument/2006/docPropsVTypes">
  <Template/>
  <TotalTime>563</TotalTime>
  <Words>4469</Words>
  <Application>Microsoft Office PowerPoint</Application>
  <PresentationFormat>Panorámica</PresentationFormat>
  <Paragraphs>365</Paragraphs>
  <Slides>48</Slides>
  <Notes>48</Notes>
  <HiddenSlides>0</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48</vt:i4>
      </vt:variant>
    </vt:vector>
  </HeadingPairs>
  <TitlesOfParts>
    <vt:vector size="54" baseType="lpstr">
      <vt:lpstr>Arial</vt:lpstr>
      <vt:lpstr>Arial Black</vt:lpstr>
      <vt:lpstr>Calibri</vt:lpstr>
      <vt:lpstr>Calibri Light</vt:lpstr>
      <vt:lpstr>Wingdings</vt:lpstr>
      <vt:lpstr>Tema de Office</vt:lpstr>
      <vt:lpstr>Presentación de PowerPoint</vt:lpstr>
      <vt:lpstr>OBJETIVOS DEL SEMINARIO</vt:lpstr>
      <vt:lpstr>FUENTES DEL DERECHO</vt:lpstr>
      <vt:lpstr>DOMICILIO</vt:lpstr>
      <vt:lpstr>DOMICILIO</vt:lpstr>
      <vt:lpstr>DOMICILIO</vt:lpstr>
      <vt:lpstr>LA INCAPACITACIÓN ARTÍCULOS 100 AL 121 DEL CÓDIGO CIVIL </vt:lpstr>
      <vt:lpstr>NUEVO LENGUAJE  Antes:  Presunto(a) Incapaz Ahora:  Alegado(a) Incapaz   </vt:lpstr>
      <vt:lpstr>PRESUNCIÓN DE CAPACIDAD</vt:lpstr>
      <vt:lpstr>CLASES DE INCAPACITACIÓN</vt:lpstr>
      <vt:lpstr>JURISPRUDENCIA IMPORTANTE</vt:lpstr>
      <vt:lpstr>INCAPACIDAD ABSOLUTA Art. 102 CC</vt:lpstr>
      <vt:lpstr>INCAPACIDAD PARCIAL Art. 104 CC</vt:lpstr>
      <vt:lpstr>EFECTOS DE LA SENTENCIA DE INCAPACITACIÓN Art. 106 CC</vt:lpstr>
      <vt:lpstr>LEGITIMACIÓN ACTIVA PARA SOLICITAR LA INCAPACITACIÓN Arts. 110 y 111 CC </vt:lpstr>
      <vt:lpstr>PROCEDIMIENTO Art. 113 CC</vt:lpstr>
      <vt:lpstr>PRUEBA REQUERIDA Art. 114 CC</vt:lpstr>
      <vt:lpstr>QUANTUM DE PRUEBA</vt:lpstr>
      <vt:lpstr>MEDIDAS CAUTELARES PROVISIONALES Art. 116 CC</vt:lpstr>
      <vt:lpstr>INFORME SOCIOECONÓMICO Art. 117 CC</vt:lpstr>
      <vt:lpstr>INFORMES DE TUTELA Art. 118</vt:lpstr>
      <vt:lpstr>REVISIÓN DE LA SENTENCIA Y SUS EFECTOS Arts. 119 y 120 CC</vt:lpstr>
      <vt:lpstr>LA TUTELA</vt:lpstr>
      <vt:lpstr>Presentación de PowerPoint</vt:lpstr>
      <vt:lpstr>¿QUÉ ES LA TUTELA Y CUÁL ES SU OBJETIVO? Art. 122 CC</vt:lpstr>
      <vt:lpstr>¿QUIÉNES ESTÁN SOMETIDAS A TUTELA? Art. 123 y 124 CC</vt:lpstr>
      <vt:lpstr>TUTELA DEFERIDA:  MODOS DE HACERLO Art. 125 </vt:lpstr>
      <vt:lpstr>TUTELA VOLUNTARIA DIFERIDA Art. 130 CC</vt:lpstr>
      <vt:lpstr>ORDEN DE PRELACIÓN  (MENORES) Art. 132</vt:lpstr>
      <vt:lpstr>OPINIÓN DEL MENOR DE EDAD Art. 133 CC </vt:lpstr>
      <vt:lpstr>ORDEN DE PRELACIÓN  (MAYORES DE EDAD) Art. 134</vt:lpstr>
      <vt:lpstr>OPINIÓN DEL INCAPAZ SOBRE EL NOMBRAMIENTO Art. 136 CC </vt:lpstr>
      <vt:lpstr>EJERCICIO DE LA TUTELA POR UN SOLO TUTOR Art. 138 CC</vt:lpstr>
      <vt:lpstr>¿QUIÉN PUEDE O NO PUEDE SER UNA PERSONA TUTORA? Arts. 143 y 144 CC</vt:lpstr>
      <vt:lpstr>Presentación de PowerPoint</vt:lpstr>
      <vt:lpstr>FIANZA Y EXENCIONES Arts. 150 al 155 CC</vt:lpstr>
      <vt:lpstr>POSESIÓN DEL CARGO Art. 148 CC</vt:lpstr>
      <vt:lpstr>EJERCICIO DE LA TUTELA</vt:lpstr>
      <vt:lpstr>REMOCIÓN DEL TUTOR Y NOMBRAMIENTO DE NUEVO TUTOR Arts. 171 al 173 CC</vt:lpstr>
      <vt:lpstr>CONCLUSIÓN DE LA TUTELA</vt:lpstr>
      <vt:lpstr>PATRIA POTESTAD PRORROGADA</vt:lpstr>
      <vt:lpstr>Valle Agront, S., “La Prorrogación de la Patria Postestad:  Derecho Justo, Rápido y Económico”</vt:lpstr>
      <vt:lpstr>PATRIA POTESTAD PRORROGADA Art. 109 CC</vt:lpstr>
      <vt:lpstr>CRITERIOS PARA LA PATRIA POTESTAD PRORROGADA Art. 622 CC</vt:lpstr>
      <vt:lpstr>TERMINACIÓN DE LA PATRIA POTESTAD PRORROGADA Art. 623 CC</vt:lpstr>
      <vt:lpstr>NORMAS APLICABLES Art. 624 CC</vt:lpstr>
      <vt:lpstr>MUCHAS GRACIAS POR SU ATENCIÓN</vt:lpstr>
      <vt:lpstr>PREGUNTAS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Osvaldo Burgos</dc:creator>
  <cp:lastModifiedBy>Osvaldo Burgos</cp:lastModifiedBy>
  <cp:revision>47</cp:revision>
  <cp:lastPrinted>2022-06-09T23:54:49Z</cp:lastPrinted>
  <dcterms:created xsi:type="dcterms:W3CDTF">2022-06-09T14:34:39Z</dcterms:created>
  <dcterms:modified xsi:type="dcterms:W3CDTF">2022-06-09T23:57:57Z</dcterms:modified>
</cp:coreProperties>
</file>