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Lst>
  <p:notesMasterIdLst>
    <p:notesMasterId r:id="rId41"/>
  </p:notesMasterIdLst>
  <p:handoutMasterIdLst>
    <p:handoutMasterId r:id="rId42"/>
  </p:handoutMasterIdLst>
  <p:sldIdLst>
    <p:sldId id="256" r:id="rId5"/>
    <p:sldId id="258" r:id="rId6"/>
    <p:sldId id="272" r:id="rId7"/>
    <p:sldId id="273" r:id="rId8"/>
    <p:sldId id="274" r:id="rId9"/>
    <p:sldId id="276" r:id="rId10"/>
    <p:sldId id="275" r:id="rId11"/>
    <p:sldId id="277" r:id="rId12"/>
    <p:sldId id="278" r:id="rId13"/>
    <p:sldId id="282" r:id="rId14"/>
    <p:sldId id="279" r:id="rId15"/>
    <p:sldId id="280" r:id="rId16"/>
    <p:sldId id="281" r:id="rId17"/>
    <p:sldId id="283" r:id="rId18"/>
    <p:sldId id="285" r:id="rId19"/>
    <p:sldId id="286" r:id="rId20"/>
    <p:sldId id="284" r:id="rId21"/>
    <p:sldId id="287" r:id="rId22"/>
    <p:sldId id="288" r:id="rId23"/>
    <p:sldId id="289" r:id="rId24"/>
    <p:sldId id="291" r:id="rId25"/>
    <p:sldId id="290" r:id="rId26"/>
    <p:sldId id="292" r:id="rId27"/>
    <p:sldId id="293" r:id="rId28"/>
    <p:sldId id="295" r:id="rId29"/>
    <p:sldId id="294" r:id="rId30"/>
    <p:sldId id="296" r:id="rId31"/>
    <p:sldId id="303" r:id="rId32"/>
    <p:sldId id="304" r:id="rId33"/>
    <p:sldId id="297" r:id="rId34"/>
    <p:sldId id="298" r:id="rId35"/>
    <p:sldId id="299" r:id="rId36"/>
    <p:sldId id="302" r:id="rId37"/>
    <p:sldId id="300" r:id="rId38"/>
    <p:sldId id="305" r:id="rId39"/>
    <p:sldId id="301" r:id="rId4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98989"/>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00" autoAdjust="0"/>
    <p:restoredTop sz="90704" autoAdjust="0"/>
  </p:normalViewPr>
  <p:slideViewPr>
    <p:cSldViewPr snapToGrid="0">
      <p:cViewPr varScale="1">
        <p:scale>
          <a:sx n="83" d="100"/>
          <a:sy n="83" d="100"/>
        </p:scale>
        <p:origin x="45" y="495"/>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handoutMaster" Target="handoutMasters/handoutMaster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presProps" Target="presProp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tableStyles" Target="tableStyles.xml"/><Relationship Id="rId20" Type="http://schemas.openxmlformats.org/officeDocument/2006/relationships/slide" Target="slides/slide16.xml"/><Relationship Id="rId41"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E7F456E-01A6-4013-ACA5-F5492591A24D}"/>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484983A3-9B9B-4D61-97C9-B9E239A31598}"/>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56F32FC-4BD9-442A-A8C6-51598C909FE3}" type="datetimeFigureOut">
              <a:rPr lang="en-US" smtClean="0"/>
              <a:t>12/4/2022</a:t>
            </a:fld>
            <a:endParaRPr lang="en-US" dirty="0"/>
          </a:p>
        </p:txBody>
      </p:sp>
      <p:sp>
        <p:nvSpPr>
          <p:cNvPr id="4" name="Footer Placeholder 3">
            <a:extLst>
              <a:ext uri="{FF2B5EF4-FFF2-40B4-BE49-F238E27FC236}">
                <a16:creationId xmlns:a16="http://schemas.microsoft.com/office/drawing/2014/main" id="{5EEABE74-7A97-4D17-8390-42ADD25C33C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B42C1DBD-1052-425E-BF3C-983304BED57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8EEFA9E-C190-4F5C-8394-BD5F1CD55C02}" type="slidenum">
              <a:rPr lang="en-US" smtClean="0"/>
              <a:t>‹#›</a:t>
            </a:fld>
            <a:endParaRPr lang="en-US" dirty="0"/>
          </a:p>
        </p:txBody>
      </p:sp>
    </p:spTree>
    <p:extLst>
      <p:ext uri="{BB962C8B-B14F-4D97-AF65-F5344CB8AC3E}">
        <p14:creationId xmlns:p14="http://schemas.microsoft.com/office/powerpoint/2010/main" val="232480191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56371FA-A98D-41E8-93F4-09945841298A}" type="datetimeFigureOut">
              <a:rPr lang="en-US" smtClean="0"/>
              <a:t>12/4/2022</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2289C57-55D7-40A4-A101-E74FAC7A092B}" type="slidenum">
              <a:rPr lang="en-US" smtClean="0"/>
              <a:t>‹#›</a:t>
            </a:fld>
            <a:endParaRPr lang="en-US" dirty="0"/>
          </a:p>
        </p:txBody>
      </p:sp>
    </p:spTree>
    <p:extLst>
      <p:ext uri="{BB962C8B-B14F-4D97-AF65-F5344CB8AC3E}">
        <p14:creationId xmlns:p14="http://schemas.microsoft.com/office/powerpoint/2010/main" val="28399023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1.xml"/><Relationship Id="rId5" Type="http://schemas.openxmlformats.org/officeDocument/2006/relationships/image" Target="../media/image12.svg"/><Relationship Id="rId4" Type="http://schemas.openxmlformats.org/officeDocument/2006/relationships/image" Target="../media/image11.pn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5B3628-62D7-4A6D-A79F-34DE91DBA31E}"/>
              </a:ext>
            </a:extLst>
          </p:cNvPr>
          <p:cNvSpPr>
            <a:spLocks noGrp="1"/>
          </p:cNvSpPr>
          <p:nvPr>
            <p:ph type="ctrTitle" hasCustomPrompt="1"/>
          </p:nvPr>
        </p:nvSpPr>
        <p:spPr>
          <a:xfrm>
            <a:off x="6416040" y="4434840"/>
            <a:ext cx="4941771" cy="1122202"/>
          </a:xfrm>
        </p:spPr>
        <p:txBody>
          <a:bodyPr anchor="b">
            <a:noAutofit/>
          </a:bodyPr>
          <a:lstStyle>
            <a:lvl1pPr algn="l">
              <a:defRPr sz="3600" spc="150" baseline="0"/>
            </a:lvl1pPr>
          </a:lstStyle>
          <a:p>
            <a:r>
              <a:rPr lang="en-US"/>
              <a:t>CLICK TO EDIT MASTER TITLE STYLE</a:t>
            </a:r>
          </a:p>
        </p:txBody>
      </p:sp>
      <p:sp>
        <p:nvSpPr>
          <p:cNvPr id="3" name="Subtitle 2">
            <a:extLst>
              <a:ext uri="{FF2B5EF4-FFF2-40B4-BE49-F238E27FC236}">
                <a16:creationId xmlns:a16="http://schemas.microsoft.com/office/drawing/2014/main" id="{55457758-A125-4CEA-A3D5-CBD010417BD2}"/>
              </a:ext>
            </a:extLst>
          </p:cNvPr>
          <p:cNvSpPr>
            <a:spLocks noGrp="1"/>
          </p:cNvSpPr>
          <p:nvPr>
            <p:ph type="subTitle" idx="1"/>
          </p:nvPr>
        </p:nvSpPr>
        <p:spPr>
          <a:xfrm>
            <a:off x="6416041" y="5586890"/>
            <a:ext cx="4941770" cy="396660"/>
          </a:xfrm>
        </p:spPr>
        <p:txBody>
          <a:bodyPr>
            <a:normAutofit/>
          </a:bodyPr>
          <a:lstStyle>
            <a:lvl1pPr marL="0" indent="0" algn="l">
              <a:buNone/>
              <a:defRPr sz="1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8" name="Graphic 7">
            <a:extLst>
              <a:ext uri="{FF2B5EF4-FFF2-40B4-BE49-F238E27FC236}">
                <a16:creationId xmlns:a16="http://schemas.microsoft.com/office/drawing/2014/main" id="{A04F1E16-9A84-4D0E-9706-79C396AF6AE6}"/>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9358" t="23650" b="-1"/>
          <a:stretch/>
        </p:blipFill>
        <p:spPr>
          <a:xfrm>
            <a:off x="0" y="0"/>
            <a:ext cx="9488312" cy="5054323"/>
          </a:xfrm>
          <a:prstGeom prst="rect">
            <a:avLst/>
          </a:prstGeom>
        </p:spPr>
      </p:pic>
    </p:spTree>
    <p:extLst>
      <p:ext uri="{BB962C8B-B14F-4D97-AF65-F5344CB8AC3E}">
        <p14:creationId xmlns:p14="http://schemas.microsoft.com/office/powerpoint/2010/main" val="17768265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mart Art">
    <p:bg>
      <p:bgRef idx="1001">
        <a:schemeClr val="bg1"/>
      </p:bgRef>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E786F69D-D4FA-4075-A7EC-8D31A184F630}"/>
              </a:ext>
              <a:ext uri="{C183D7F6-B498-43B3-948B-1728B52AA6E4}">
                <adec:decorative xmlns:adec="http://schemas.microsoft.com/office/drawing/2017/decorative" val="1"/>
              </a:ext>
            </a:extLst>
          </p:cNvPr>
          <p:cNvGrpSpPr/>
          <p:nvPr userDrawn="1"/>
        </p:nvGrpSpPr>
        <p:grpSpPr>
          <a:xfrm>
            <a:off x="0" y="0"/>
            <a:ext cx="2590800" cy="1027906"/>
            <a:chOff x="0" y="0"/>
            <a:chExt cx="2590800" cy="1027906"/>
          </a:xfrm>
        </p:grpSpPr>
        <p:cxnSp>
          <p:nvCxnSpPr>
            <p:cNvPr id="10" name="Straight Connector 9">
              <a:extLst>
                <a:ext uri="{FF2B5EF4-FFF2-40B4-BE49-F238E27FC236}">
                  <a16:creationId xmlns:a16="http://schemas.microsoft.com/office/drawing/2014/main" id="{66988B2D-0240-4256-8268-4B9FF1E72363}"/>
                </a:ext>
              </a:extLst>
            </p:cNvPr>
            <p:cNvCxnSpPr>
              <a:cxnSpLocks/>
            </p:cNvCxnSpPr>
            <p:nvPr userDrawn="1"/>
          </p:nvCxnSpPr>
          <p:spPr>
            <a:xfrm flipV="1">
              <a:off x="0" y="0"/>
              <a:ext cx="2590800" cy="762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D8EEAAE1-3D04-41C3-B2D2-B3BEF34C3B27}"/>
                </a:ext>
              </a:extLst>
            </p:cNvPr>
            <p:cNvCxnSpPr>
              <a:cxnSpLocks/>
            </p:cNvCxnSpPr>
            <p:nvPr userDrawn="1"/>
          </p:nvCxnSpPr>
          <p:spPr>
            <a:xfrm flipH="1">
              <a:off x="0" y="0"/>
              <a:ext cx="704850" cy="102790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 name="Title 1">
            <a:extLst>
              <a:ext uri="{FF2B5EF4-FFF2-40B4-BE49-F238E27FC236}">
                <a16:creationId xmlns:a16="http://schemas.microsoft.com/office/drawing/2014/main" id="{EE5C4E19-B78B-4E39-B661-7E6A2E6C5002}"/>
              </a:ext>
            </a:extLst>
          </p:cNvPr>
          <p:cNvSpPr>
            <a:spLocks noGrp="1"/>
          </p:cNvSpPr>
          <p:nvPr>
            <p:ph type="title" hasCustomPrompt="1"/>
          </p:nvPr>
        </p:nvSpPr>
        <p:spPr/>
        <p:txBody>
          <a:bodyPr>
            <a:normAutofit/>
          </a:bodyPr>
          <a:lstStyle>
            <a:lvl1pPr algn="ctr">
              <a:defRPr lang="en-US" sz="2800" kern="1200" spc="150" baseline="0" dirty="0">
                <a:solidFill>
                  <a:schemeClr val="tx1"/>
                </a:solidFill>
                <a:latin typeface="+mj-lt"/>
                <a:ea typeface="+mj-ea"/>
                <a:cs typeface="+mj-cs"/>
              </a:defRPr>
            </a:lvl1pPr>
          </a:lstStyle>
          <a:p>
            <a:r>
              <a:rPr lang="en-US"/>
              <a:t>CLICK TO EDIT MASTER TITLE STYLE</a:t>
            </a:r>
          </a:p>
        </p:txBody>
      </p:sp>
      <p:sp>
        <p:nvSpPr>
          <p:cNvPr id="7" name="SmartArt Placeholder 6">
            <a:extLst>
              <a:ext uri="{FF2B5EF4-FFF2-40B4-BE49-F238E27FC236}">
                <a16:creationId xmlns:a16="http://schemas.microsoft.com/office/drawing/2014/main" id="{156CA116-0F6E-4EE9-B34F-03BA07161A7A}"/>
              </a:ext>
            </a:extLst>
          </p:cNvPr>
          <p:cNvSpPr>
            <a:spLocks noGrp="1"/>
          </p:cNvSpPr>
          <p:nvPr>
            <p:ph type="dgm" sz="quarter" idx="15"/>
          </p:nvPr>
        </p:nvSpPr>
        <p:spPr>
          <a:xfrm>
            <a:off x="838200" y="2111375"/>
            <a:ext cx="10515600" cy="3744913"/>
          </a:xfrm>
        </p:spPr>
        <p:txBody>
          <a:bodyPr/>
          <a:lstStyle/>
          <a:p>
            <a:r>
              <a:rPr lang="en-US"/>
              <a:t>Click icon to add SmartArt graphic</a:t>
            </a:r>
            <a:endParaRPr lang="en-US" dirty="0"/>
          </a:p>
        </p:txBody>
      </p:sp>
      <p:sp>
        <p:nvSpPr>
          <p:cNvPr id="3" name="Date Placeholder 2">
            <a:extLst>
              <a:ext uri="{FF2B5EF4-FFF2-40B4-BE49-F238E27FC236}">
                <a16:creationId xmlns:a16="http://schemas.microsoft.com/office/drawing/2014/main" id="{7E085D26-FA83-4414-959E-98936A772670}"/>
              </a:ext>
            </a:extLst>
          </p:cNvPr>
          <p:cNvSpPr>
            <a:spLocks noGrp="1"/>
          </p:cNvSpPr>
          <p:nvPr>
            <p:ph type="dt" sz="half" idx="10"/>
          </p:nvPr>
        </p:nvSpPr>
        <p:spPr/>
        <p:txBody>
          <a:bodyPr/>
          <a:lstStyle>
            <a:lvl1pPr>
              <a:defRPr sz="900"/>
            </a:lvl1pPr>
          </a:lstStyle>
          <a:p>
            <a:r>
              <a:rPr lang="en-US" dirty="0"/>
              <a:t>20XX</a:t>
            </a:r>
          </a:p>
        </p:txBody>
      </p:sp>
      <p:sp>
        <p:nvSpPr>
          <p:cNvPr id="4" name="Footer Placeholder 3">
            <a:extLst>
              <a:ext uri="{FF2B5EF4-FFF2-40B4-BE49-F238E27FC236}">
                <a16:creationId xmlns:a16="http://schemas.microsoft.com/office/drawing/2014/main" id="{1FB52E93-DE4C-4341-8D83-F0230E38B1A1}"/>
              </a:ext>
            </a:extLst>
          </p:cNvPr>
          <p:cNvSpPr>
            <a:spLocks noGrp="1"/>
          </p:cNvSpPr>
          <p:nvPr>
            <p:ph type="ftr" sz="quarter" idx="11"/>
          </p:nvPr>
        </p:nvSpPr>
        <p:spPr/>
        <p:txBody>
          <a:bodyPr/>
          <a:lstStyle>
            <a:lvl1pPr>
              <a:defRPr sz="900"/>
            </a:lvl1pPr>
          </a:lstStyle>
          <a:p>
            <a:r>
              <a:rPr lang="en-US" dirty="0"/>
              <a:t>PRESENTATION TITLE</a:t>
            </a:r>
          </a:p>
        </p:txBody>
      </p:sp>
      <p:sp>
        <p:nvSpPr>
          <p:cNvPr id="5" name="Slide Number Placeholder 4">
            <a:extLst>
              <a:ext uri="{FF2B5EF4-FFF2-40B4-BE49-F238E27FC236}">
                <a16:creationId xmlns:a16="http://schemas.microsoft.com/office/drawing/2014/main" id="{AC467230-4A0F-4B18-8BA9-C3B2FDD59CB0}"/>
              </a:ext>
            </a:extLst>
          </p:cNvPr>
          <p:cNvSpPr>
            <a:spLocks noGrp="1"/>
          </p:cNvSpPr>
          <p:nvPr>
            <p:ph type="sldNum" sz="quarter" idx="12"/>
          </p:nvPr>
        </p:nvSpPr>
        <p:spPr/>
        <p:txBody>
          <a:bodyPr/>
          <a:lstStyle>
            <a:lvl1pPr>
              <a:defRPr sz="900"/>
            </a:lvl1pPr>
          </a:lstStyle>
          <a:p>
            <a:fld id="{A49DFD55-3C28-40EF-9E31-A92D2E4017FF}" type="slidenum">
              <a:rPr lang="en-US" smtClean="0"/>
              <a:pPr/>
              <a:t>‹#›</a:t>
            </a:fld>
            <a:endParaRPr lang="en-US" dirty="0"/>
          </a:p>
        </p:txBody>
      </p:sp>
    </p:spTree>
    <p:extLst>
      <p:ext uri="{BB962C8B-B14F-4D97-AF65-F5344CB8AC3E}">
        <p14:creationId xmlns:p14="http://schemas.microsoft.com/office/powerpoint/2010/main" val="268311559"/>
      </p:ext>
    </p:extLst>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meline">
    <p:spTree>
      <p:nvGrpSpPr>
        <p:cNvPr id="1" name=""/>
        <p:cNvGrpSpPr/>
        <p:nvPr/>
      </p:nvGrpSpPr>
      <p:grpSpPr>
        <a:xfrm>
          <a:off x="0" y="0"/>
          <a:ext cx="0" cy="0"/>
          <a:chOff x="0" y="0"/>
          <a:chExt cx="0" cy="0"/>
        </a:xfrm>
      </p:grpSpPr>
      <p:sp>
        <p:nvSpPr>
          <p:cNvPr id="12" name="Graphic 10">
            <a:extLst>
              <a:ext uri="{FF2B5EF4-FFF2-40B4-BE49-F238E27FC236}">
                <a16:creationId xmlns:a16="http://schemas.microsoft.com/office/drawing/2014/main" id="{9D2AF524-D4B4-4A3A-9CE4-EDAFE1D5A37B}"/>
              </a:ext>
              <a:ext uri="{C183D7F6-B498-43B3-948B-1728B52AA6E4}">
                <adec:decorative xmlns:adec="http://schemas.microsoft.com/office/drawing/2017/decorative" val="1"/>
              </a:ext>
            </a:extLst>
          </p:cNvPr>
          <p:cNvSpPr/>
          <p:nvPr/>
        </p:nvSpPr>
        <p:spPr>
          <a:xfrm>
            <a:off x="2113884" y="0"/>
            <a:ext cx="10078116" cy="6858000"/>
          </a:xfrm>
          <a:custGeom>
            <a:avLst/>
            <a:gdLst>
              <a:gd name="connsiteX0" fmla="*/ 3793236 w 10078116"/>
              <a:gd name="connsiteY0" fmla="*/ 6858000 h 6858000"/>
              <a:gd name="connsiteX1" fmla="*/ 0 w 10078116"/>
              <a:gd name="connsiteY1" fmla="*/ 0 h 6858000"/>
              <a:gd name="connsiteX2" fmla="*/ 10078116 w 10078116"/>
              <a:gd name="connsiteY2" fmla="*/ 0 h 6858000"/>
              <a:gd name="connsiteX3" fmla="*/ 10078116 w 10078116"/>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0078116" h="6858000">
                <a:moveTo>
                  <a:pt x="3793236" y="6858000"/>
                </a:moveTo>
                <a:lnTo>
                  <a:pt x="0" y="0"/>
                </a:lnTo>
                <a:lnTo>
                  <a:pt x="10078116" y="0"/>
                </a:lnTo>
                <a:lnTo>
                  <a:pt x="10078116" y="6858000"/>
                </a:lnTo>
                <a:close/>
              </a:path>
            </a:pathLst>
          </a:custGeom>
          <a:solidFill>
            <a:schemeClr val="accent1"/>
          </a:solidFill>
          <a:ln w="9525" cap="flat">
            <a:noFill/>
            <a:prstDash val="solid"/>
            <a:miter/>
          </a:ln>
        </p:spPr>
        <p:txBody>
          <a:bodyPr rtlCol="0" anchor="ctr"/>
          <a:lstStyle/>
          <a:p>
            <a:endParaRPr lang="en-US" dirty="0"/>
          </a:p>
        </p:txBody>
      </p:sp>
      <p:sp>
        <p:nvSpPr>
          <p:cNvPr id="2" name="Title 1">
            <a:extLst>
              <a:ext uri="{FF2B5EF4-FFF2-40B4-BE49-F238E27FC236}">
                <a16:creationId xmlns:a16="http://schemas.microsoft.com/office/drawing/2014/main" id="{6E3987A5-99A6-4B33-BAAF-53159635382E}"/>
              </a:ext>
            </a:extLst>
          </p:cNvPr>
          <p:cNvSpPr>
            <a:spLocks noGrp="1"/>
          </p:cNvSpPr>
          <p:nvPr>
            <p:ph type="title" hasCustomPrompt="1"/>
          </p:nvPr>
        </p:nvSpPr>
        <p:spPr>
          <a:xfrm>
            <a:off x="838200" y="5509419"/>
            <a:ext cx="4082142" cy="585788"/>
          </a:xfrm>
        </p:spPr>
        <p:txBody>
          <a:bodyPr>
            <a:normAutofit/>
          </a:bodyPr>
          <a:lstStyle>
            <a:lvl1pPr>
              <a:defRPr lang="en-US" sz="2800" kern="1200" spc="150" baseline="0" dirty="0">
                <a:solidFill>
                  <a:schemeClr val="tx1"/>
                </a:solidFill>
                <a:latin typeface="+mj-lt"/>
                <a:ea typeface="+mj-ea"/>
                <a:cs typeface="+mj-cs"/>
              </a:defRPr>
            </a:lvl1pPr>
          </a:lstStyle>
          <a:p>
            <a:r>
              <a:rPr lang="en-US"/>
              <a:t>CLICK TO EDIT TITLE</a:t>
            </a:r>
          </a:p>
        </p:txBody>
      </p:sp>
      <p:sp>
        <p:nvSpPr>
          <p:cNvPr id="16" name="Text Placeholder 15">
            <a:extLst>
              <a:ext uri="{FF2B5EF4-FFF2-40B4-BE49-F238E27FC236}">
                <a16:creationId xmlns:a16="http://schemas.microsoft.com/office/drawing/2014/main" id="{3BABF6CA-407C-4BF0-8234-1321A676E756}"/>
              </a:ext>
            </a:extLst>
          </p:cNvPr>
          <p:cNvSpPr>
            <a:spLocks noGrp="1"/>
          </p:cNvSpPr>
          <p:nvPr>
            <p:ph type="body" sz="quarter" idx="13"/>
          </p:nvPr>
        </p:nvSpPr>
        <p:spPr>
          <a:xfrm>
            <a:off x="166074" y="1507772"/>
            <a:ext cx="2141764" cy="514350"/>
          </a:xfrm>
        </p:spPr>
        <p:txBody>
          <a:bodyPr anchor="ctr">
            <a:normAutofit/>
          </a:bodyPr>
          <a:lstStyle>
            <a:lvl1pPr marL="0" indent="0" algn="r">
              <a:buNone/>
              <a:defRPr sz="2000"/>
            </a:lvl1pPr>
          </a:lstStyle>
          <a:p>
            <a:pPr lvl="0"/>
            <a:r>
              <a:rPr lang="en-US"/>
              <a:t>Click to edit Master text styles</a:t>
            </a:r>
          </a:p>
        </p:txBody>
      </p:sp>
      <p:sp>
        <p:nvSpPr>
          <p:cNvPr id="17" name="Text Placeholder 15">
            <a:extLst>
              <a:ext uri="{FF2B5EF4-FFF2-40B4-BE49-F238E27FC236}">
                <a16:creationId xmlns:a16="http://schemas.microsoft.com/office/drawing/2014/main" id="{76D8129B-5B68-421C-968C-3663C86EFC7C}"/>
              </a:ext>
            </a:extLst>
          </p:cNvPr>
          <p:cNvSpPr>
            <a:spLocks noGrp="1"/>
          </p:cNvSpPr>
          <p:nvPr>
            <p:ph type="body" sz="quarter" idx="14"/>
          </p:nvPr>
        </p:nvSpPr>
        <p:spPr>
          <a:xfrm>
            <a:off x="732131" y="2584097"/>
            <a:ext cx="2141764" cy="514350"/>
          </a:xfrm>
        </p:spPr>
        <p:txBody>
          <a:bodyPr anchor="ctr">
            <a:normAutofit/>
          </a:bodyPr>
          <a:lstStyle>
            <a:lvl1pPr marL="0" indent="0" algn="r">
              <a:buNone/>
              <a:defRPr sz="2000"/>
            </a:lvl1pPr>
          </a:lstStyle>
          <a:p>
            <a:pPr lvl="0"/>
            <a:r>
              <a:rPr lang="en-US"/>
              <a:t>Click to edit Master text styles</a:t>
            </a:r>
          </a:p>
        </p:txBody>
      </p:sp>
      <p:sp>
        <p:nvSpPr>
          <p:cNvPr id="18" name="Text Placeholder 15">
            <a:extLst>
              <a:ext uri="{FF2B5EF4-FFF2-40B4-BE49-F238E27FC236}">
                <a16:creationId xmlns:a16="http://schemas.microsoft.com/office/drawing/2014/main" id="{6C741DCA-8EBD-44F5-9D38-E938A628ADCD}"/>
              </a:ext>
            </a:extLst>
          </p:cNvPr>
          <p:cNvSpPr>
            <a:spLocks noGrp="1"/>
          </p:cNvSpPr>
          <p:nvPr>
            <p:ph type="body" sz="quarter" idx="15"/>
          </p:nvPr>
        </p:nvSpPr>
        <p:spPr>
          <a:xfrm>
            <a:off x="1338556" y="3660422"/>
            <a:ext cx="2141764" cy="514350"/>
          </a:xfrm>
        </p:spPr>
        <p:txBody>
          <a:bodyPr anchor="ctr">
            <a:normAutofit/>
          </a:bodyPr>
          <a:lstStyle>
            <a:lvl1pPr marL="0" indent="0" algn="r">
              <a:buNone/>
              <a:defRPr sz="2000"/>
            </a:lvl1pPr>
          </a:lstStyle>
          <a:p>
            <a:pPr lvl="0"/>
            <a:r>
              <a:rPr lang="en-US"/>
              <a:t>Click to edit Master text styles</a:t>
            </a:r>
          </a:p>
        </p:txBody>
      </p:sp>
      <p:sp>
        <p:nvSpPr>
          <p:cNvPr id="19" name="Text Placeholder 15">
            <a:extLst>
              <a:ext uri="{FF2B5EF4-FFF2-40B4-BE49-F238E27FC236}">
                <a16:creationId xmlns:a16="http://schemas.microsoft.com/office/drawing/2014/main" id="{5C43C6B1-A1BD-4A90-8B4B-F361C1BEDD26}"/>
              </a:ext>
            </a:extLst>
          </p:cNvPr>
          <p:cNvSpPr>
            <a:spLocks noGrp="1"/>
          </p:cNvSpPr>
          <p:nvPr>
            <p:ph type="body" sz="quarter" idx="16"/>
          </p:nvPr>
        </p:nvSpPr>
        <p:spPr>
          <a:xfrm>
            <a:off x="1922756" y="4736748"/>
            <a:ext cx="2141764" cy="514350"/>
          </a:xfrm>
        </p:spPr>
        <p:txBody>
          <a:bodyPr anchor="ctr">
            <a:normAutofit/>
          </a:bodyPr>
          <a:lstStyle>
            <a:lvl1pPr marL="0" indent="0" algn="r">
              <a:buNone/>
              <a:defRPr sz="2000"/>
            </a:lvl1pPr>
          </a:lstStyle>
          <a:p>
            <a:pPr lvl="0"/>
            <a:r>
              <a:rPr lang="en-US"/>
              <a:t>Click to edit Master text styles</a:t>
            </a:r>
          </a:p>
        </p:txBody>
      </p:sp>
      <p:sp>
        <p:nvSpPr>
          <p:cNvPr id="34" name="Text Placeholder 15">
            <a:extLst>
              <a:ext uri="{FF2B5EF4-FFF2-40B4-BE49-F238E27FC236}">
                <a16:creationId xmlns:a16="http://schemas.microsoft.com/office/drawing/2014/main" id="{0C66E1BD-33F0-4B94-BF94-CD4698F85C3D}"/>
              </a:ext>
            </a:extLst>
          </p:cNvPr>
          <p:cNvSpPr>
            <a:spLocks noGrp="1"/>
          </p:cNvSpPr>
          <p:nvPr>
            <p:ph type="body" sz="quarter" idx="17" hasCustomPrompt="1"/>
          </p:nvPr>
        </p:nvSpPr>
        <p:spPr>
          <a:xfrm>
            <a:off x="4401536" y="1613528"/>
            <a:ext cx="5102680" cy="1010842"/>
          </a:xfrm>
        </p:spPr>
        <p:txBody>
          <a:bodyPr anchor="t">
            <a:normAutofit/>
          </a:bodyPr>
          <a:lstStyle>
            <a:lvl1pPr marL="0" indent="0" algn="l">
              <a:lnSpc>
                <a:spcPct val="100000"/>
              </a:lnSpc>
              <a:buNone/>
              <a:defRPr sz="1400" spc="50" baseline="0"/>
            </a:lvl1pPr>
          </a:lstStyle>
          <a:p>
            <a:pPr lvl="0"/>
            <a:r>
              <a:rPr lang="en-US" dirty="0"/>
              <a:t>Click to edit master text style</a:t>
            </a:r>
          </a:p>
        </p:txBody>
      </p:sp>
      <p:sp>
        <p:nvSpPr>
          <p:cNvPr id="35" name="Text Placeholder 15">
            <a:extLst>
              <a:ext uri="{FF2B5EF4-FFF2-40B4-BE49-F238E27FC236}">
                <a16:creationId xmlns:a16="http://schemas.microsoft.com/office/drawing/2014/main" id="{2D4661B1-6559-407A-9AEC-A46A0570AE8F}"/>
              </a:ext>
            </a:extLst>
          </p:cNvPr>
          <p:cNvSpPr>
            <a:spLocks noGrp="1"/>
          </p:cNvSpPr>
          <p:nvPr>
            <p:ph type="body" sz="quarter" idx="18" hasCustomPrompt="1"/>
          </p:nvPr>
        </p:nvSpPr>
        <p:spPr>
          <a:xfrm>
            <a:off x="4986029" y="2682564"/>
            <a:ext cx="5102680" cy="1010842"/>
          </a:xfrm>
        </p:spPr>
        <p:txBody>
          <a:bodyPr anchor="t">
            <a:normAutofit/>
          </a:bodyPr>
          <a:lstStyle>
            <a:lvl1pPr marL="0" indent="0" algn="l">
              <a:lnSpc>
                <a:spcPct val="100000"/>
              </a:lnSpc>
              <a:buNone/>
              <a:defRPr sz="1400" spc="50" baseline="0"/>
            </a:lvl1pPr>
          </a:lstStyle>
          <a:p>
            <a:pPr lvl="0"/>
            <a:r>
              <a:rPr lang="en-US"/>
              <a:t>Click to edit master text style</a:t>
            </a:r>
          </a:p>
        </p:txBody>
      </p:sp>
      <p:sp>
        <p:nvSpPr>
          <p:cNvPr id="36" name="Text Placeholder 15">
            <a:extLst>
              <a:ext uri="{FF2B5EF4-FFF2-40B4-BE49-F238E27FC236}">
                <a16:creationId xmlns:a16="http://schemas.microsoft.com/office/drawing/2014/main" id="{DCC983F7-6A25-42C0-811C-EA32138C5B80}"/>
              </a:ext>
            </a:extLst>
          </p:cNvPr>
          <p:cNvSpPr>
            <a:spLocks noGrp="1"/>
          </p:cNvSpPr>
          <p:nvPr>
            <p:ph type="body" sz="quarter" idx="19" hasCustomPrompt="1"/>
          </p:nvPr>
        </p:nvSpPr>
        <p:spPr>
          <a:xfrm>
            <a:off x="5576938" y="3755394"/>
            <a:ext cx="5102680" cy="1010842"/>
          </a:xfrm>
        </p:spPr>
        <p:txBody>
          <a:bodyPr anchor="t">
            <a:normAutofit/>
          </a:bodyPr>
          <a:lstStyle>
            <a:lvl1pPr marL="0" indent="0" algn="l">
              <a:lnSpc>
                <a:spcPct val="100000"/>
              </a:lnSpc>
              <a:buNone/>
              <a:defRPr sz="1400" spc="50" baseline="0"/>
            </a:lvl1pPr>
          </a:lstStyle>
          <a:p>
            <a:pPr lvl="0"/>
            <a:r>
              <a:rPr lang="en-US"/>
              <a:t>Click to edit master text style</a:t>
            </a:r>
          </a:p>
        </p:txBody>
      </p:sp>
      <p:sp>
        <p:nvSpPr>
          <p:cNvPr id="37" name="Text Placeholder 15">
            <a:extLst>
              <a:ext uri="{FF2B5EF4-FFF2-40B4-BE49-F238E27FC236}">
                <a16:creationId xmlns:a16="http://schemas.microsoft.com/office/drawing/2014/main" id="{E83DA0EB-27DD-416A-8DA5-4AFDC8587E5C}"/>
              </a:ext>
            </a:extLst>
          </p:cNvPr>
          <p:cNvSpPr>
            <a:spLocks noGrp="1"/>
          </p:cNvSpPr>
          <p:nvPr>
            <p:ph type="body" sz="quarter" idx="20" hasCustomPrompt="1"/>
          </p:nvPr>
        </p:nvSpPr>
        <p:spPr>
          <a:xfrm>
            <a:off x="6175280" y="4824430"/>
            <a:ext cx="5102680" cy="1010842"/>
          </a:xfrm>
        </p:spPr>
        <p:txBody>
          <a:bodyPr anchor="t">
            <a:normAutofit/>
          </a:bodyPr>
          <a:lstStyle>
            <a:lvl1pPr marL="0" indent="0" algn="l">
              <a:lnSpc>
                <a:spcPct val="100000"/>
              </a:lnSpc>
              <a:buNone/>
              <a:defRPr sz="1400" spc="50" baseline="0"/>
            </a:lvl1pPr>
          </a:lstStyle>
          <a:p>
            <a:pPr lvl="0"/>
            <a:r>
              <a:rPr lang="en-US"/>
              <a:t>Click to edit master text style</a:t>
            </a:r>
          </a:p>
        </p:txBody>
      </p:sp>
      <p:sp>
        <p:nvSpPr>
          <p:cNvPr id="5" name="Date Placeholder 4">
            <a:extLst>
              <a:ext uri="{FF2B5EF4-FFF2-40B4-BE49-F238E27FC236}">
                <a16:creationId xmlns:a16="http://schemas.microsoft.com/office/drawing/2014/main" id="{874DC36F-5D3E-439D-80B5-32633FC34434}"/>
              </a:ext>
            </a:extLst>
          </p:cNvPr>
          <p:cNvSpPr>
            <a:spLocks noGrp="1"/>
          </p:cNvSpPr>
          <p:nvPr>
            <p:ph type="dt" sz="half" idx="10"/>
          </p:nvPr>
        </p:nvSpPr>
        <p:spPr/>
        <p:txBody>
          <a:bodyPr/>
          <a:lstStyle>
            <a:lvl1pPr>
              <a:defRPr sz="900">
                <a:solidFill>
                  <a:srgbClr val="898989"/>
                </a:solidFill>
              </a:defRPr>
            </a:lvl1pPr>
          </a:lstStyle>
          <a:p>
            <a:r>
              <a:rPr lang="en-US" dirty="0"/>
              <a:t>20XX</a:t>
            </a:r>
          </a:p>
        </p:txBody>
      </p:sp>
      <p:sp>
        <p:nvSpPr>
          <p:cNvPr id="6" name="Footer Placeholder 5">
            <a:extLst>
              <a:ext uri="{FF2B5EF4-FFF2-40B4-BE49-F238E27FC236}">
                <a16:creationId xmlns:a16="http://schemas.microsoft.com/office/drawing/2014/main" id="{6C710A8A-CEC9-4787-A745-C28DD965F7DD}"/>
              </a:ext>
            </a:extLst>
          </p:cNvPr>
          <p:cNvSpPr>
            <a:spLocks noGrp="1"/>
          </p:cNvSpPr>
          <p:nvPr>
            <p:ph type="ftr" sz="quarter" idx="11"/>
          </p:nvPr>
        </p:nvSpPr>
        <p:spPr>
          <a:xfrm>
            <a:off x="6749143" y="6356350"/>
            <a:ext cx="3775981" cy="365125"/>
          </a:xfrm>
        </p:spPr>
        <p:txBody>
          <a:bodyPr/>
          <a:lstStyle>
            <a:lvl1pPr>
              <a:defRPr sz="900"/>
            </a:lvl1pPr>
          </a:lstStyle>
          <a:p>
            <a:r>
              <a:rPr lang="en-US" dirty="0"/>
              <a:t>PRESENTATION TITLE</a:t>
            </a:r>
          </a:p>
        </p:txBody>
      </p:sp>
      <p:sp>
        <p:nvSpPr>
          <p:cNvPr id="7" name="Slide Number Placeholder 6">
            <a:extLst>
              <a:ext uri="{FF2B5EF4-FFF2-40B4-BE49-F238E27FC236}">
                <a16:creationId xmlns:a16="http://schemas.microsoft.com/office/drawing/2014/main" id="{4162BD04-8F01-472A-9456-4702A2218BB5}"/>
              </a:ext>
            </a:extLst>
          </p:cNvPr>
          <p:cNvSpPr>
            <a:spLocks noGrp="1"/>
          </p:cNvSpPr>
          <p:nvPr>
            <p:ph type="sldNum" sz="quarter" idx="12"/>
          </p:nvPr>
        </p:nvSpPr>
        <p:spPr>
          <a:xfrm>
            <a:off x="10810874" y="6356350"/>
            <a:ext cx="542925" cy="365125"/>
          </a:xfrm>
        </p:spPr>
        <p:txBody>
          <a:bodyPr/>
          <a:lstStyle>
            <a:lvl1pPr>
              <a:defRPr sz="900"/>
            </a:lvl1pPr>
          </a:lstStyle>
          <a:p>
            <a:fld id="{A49DFD55-3C28-40EF-9E31-A92D2E4017FF}" type="slidenum">
              <a:rPr lang="en-US" smtClean="0"/>
              <a:pPr/>
              <a:t>‹#›</a:t>
            </a:fld>
            <a:endParaRPr lang="en-US" dirty="0"/>
          </a:p>
        </p:txBody>
      </p:sp>
      <p:cxnSp>
        <p:nvCxnSpPr>
          <p:cNvPr id="3" name="Straight Connector 2">
            <a:extLst>
              <a:ext uri="{FF2B5EF4-FFF2-40B4-BE49-F238E27FC236}">
                <a16:creationId xmlns:a16="http://schemas.microsoft.com/office/drawing/2014/main" id="{D3795F91-C721-4363-956D-756673AE7957}"/>
              </a:ext>
              <a:ext uri="{C183D7F6-B498-43B3-948B-1728B52AA6E4}">
                <adec:decorative xmlns:adec="http://schemas.microsoft.com/office/drawing/2017/decorative" val="1"/>
              </a:ext>
            </a:extLst>
          </p:cNvPr>
          <p:cNvCxnSpPr>
            <a:cxnSpLocks/>
          </p:cNvCxnSpPr>
          <p:nvPr userDrawn="1"/>
        </p:nvCxnSpPr>
        <p:spPr>
          <a:xfrm>
            <a:off x="4353515" y="5023933"/>
            <a:ext cx="1513211" cy="0"/>
          </a:xfrm>
          <a:prstGeom prst="line">
            <a:avLst/>
          </a:prstGeom>
          <a:ln w="6350">
            <a:solidFill>
              <a:schemeClr val="tx1"/>
            </a:solidFill>
          </a:ln>
        </p:spPr>
        <p:style>
          <a:lnRef idx="1">
            <a:schemeClr val="accent5"/>
          </a:lnRef>
          <a:fillRef idx="0">
            <a:schemeClr val="accent5"/>
          </a:fillRef>
          <a:effectRef idx="0">
            <a:schemeClr val="accent5"/>
          </a:effectRef>
          <a:fontRef idx="minor">
            <a:schemeClr val="tx1"/>
          </a:fontRef>
        </p:style>
      </p:cxnSp>
      <p:cxnSp>
        <p:nvCxnSpPr>
          <p:cNvPr id="4" name="Straight Connector 3">
            <a:extLst>
              <a:ext uri="{FF2B5EF4-FFF2-40B4-BE49-F238E27FC236}">
                <a16:creationId xmlns:a16="http://schemas.microsoft.com/office/drawing/2014/main" id="{8AC14461-E27D-413D-B31A-47B74646AF25}"/>
              </a:ext>
              <a:ext uri="{C183D7F6-B498-43B3-948B-1728B52AA6E4}">
                <adec:decorative xmlns:adec="http://schemas.microsoft.com/office/drawing/2017/decorative" val="1"/>
              </a:ext>
            </a:extLst>
          </p:cNvPr>
          <p:cNvCxnSpPr>
            <a:cxnSpLocks/>
          </p:cNvCxnSpPr>
          <p:nvPr userDrawn="1"/>
        </p:nvCxnSpPr>
        <p:spPr>
          <a:xfrm>
            <a:off x="3759917" y="3948451"/>
            <a:ext cx="1513211" cy="0"/>
          </a:xfrm>
          <a:prstGeom prst="line">
            <a:avLst/>
          </a:prstGeom>
          <a:ln w="6350">
            <a:solidFill>
              <a:schemeClr val="tx1"/>
            </a:solidFill>
          </a:ln>
        </p:spPr>
        <p:style>
          <a:lnRef idx="1">
            <a:schemeClr val="accent5"/>
          </a:lnRef>
          <a:fillRef idx="0">
            <a:schemeClr val="accent5"/>
          </a:fillRef>
          <a:effectRef idx="0">
            <a:schemeClr val="accent5"/>
          </a:effectRef>
          <a:fontRef idx="minor">
            <a:schemeClr val="tx1"/>
          </a:fontRef>
        </p:style>
      </p:cxnSp>
      <p:cxnSp>
        <p:nvCxnSpPr>
          <p:cNvPr id="8" name="Straight Connector 7">
            <a:extLst>
              <a:ext uri="{FF2B5EF4-FFF2-40B4-BE49-F238E27FC236}">
                <a16:creationId xmlns:a16="http://schemas.microsoft.com/office/drawing/2014/main" id="{4D6AEA4C-7710-4829-BA87-8DD77F15932C}"/>
              </a:ext>
              <a:ext uri="{C183D7F6-B498-43B3-948B-1728B52AA6E4}">
                <adec:decorative xmlns:adec="http://schemas.microsoft.com/office/drawing/2017/decorative" val="1"/>
              </a:ext>
            </a:extLst>
          </p:cNvPr>
          <p:cNvCxnSpPr>
            <a:cxnSpLocks/>
          </p:cNvCxnSpPr>
          <p:nvPr userDrawn="1"/>
        </p:nvCxnSpPr>
        <p:spPr>
          <a:xfrm>
            <a:off x="3173453" y="2872686"/>
            <a:ext cx="1513211" cy="0"/>
          </a:xfrm>
          <a:prstGeom prst="line">
            <a:avLst/>
          </a:prstGeom>
          <a:ln w="6350">
            <a:solidFill>
              <a:schemeClr val="tx1"/>
            </a:solidFill>
          </a:ln>
        </p:spPr>
        <p:style>
          <a:lnRef idx="1">
            <a:schemeClr val="accent5"/>
          </a:lnRef>
          <a:fillRef idx="0">
            <a:schemeClr val="accent5"/>
          </a:fillRef>
          <a:effectRef idx="0">
            <a:schemeClr val="accent5"/>
          </a:effectRef>
          <a:fontRef idx="minor">
            <a:schemeClr val="tx1"/>
          </a:fontRef>
        </p:style>
      </p:cxnSp>
      <p:cxnSp>
        <p:nvCxnSpPr>
          <p:cNvPr id="9" name="Straight Connector 8">
            <a:extLst>
              <a:ext uri="{FF2B5EF4-FFF2-40B4-BE49-F238E27FC236}">
                <a16:creationId xmlns:a16="http://schemas.microsoft.com/office/drawing/2014/main" id="{E9BD473E-6203-491C-87AC-54AC0AB23333}"/>
              </a:ext>
              <a:ext uri="{C183D7F6-B498-43B3-948B-1728B52AA6E4}">
                <adec:decorative xmlns:adec="http://schemas.microsoft.com/office/drawing/2017/decorative" val="1"/>
              </a:ext>
            </a:extLst>
          </p:cNvPr>
          <p:cNvCxnSpPr>
            <a:cxnSpLocks/>
          </p:cNvCxnSpPr>
          <p:nvPr userDrawn="1"/>
        </p:nvCxnSpPr>
        <p:spPr>
          <a:xfrm>
            <a:off x="2586263" y="1796083"/>
            <a:ext cx="1513211" cy="0"/>
          </a:xfrm>
          <a:prstGeom prst="line">
            <a:avLst/>
          </a:prstGeom>
          <a:ln w="6350">
            <a:solidFill>
              <a:schemeClr val="tx1"/>
            </a:solidFill>
          </a:ln>
        </p:spPr>
        <p:style>
          <a:lnRef idx="1">
            <a:schemeClr val="accent5"/>
          </a:lnRef>
          <a:fillRef idx="0">
            <a:schemeClr val="accent5"/>
          </a:fillRef>
          <a:effectRef idx="0">
            <a:schemeClr val="accent5"/>
          </a:effectRef>
          <a:fontRef idx="minor">
            <a:schemeClr val="tx1"/>
          </a:fontRef>
        </p:style>
      </p:cxnSp>
    </p:spTree>
    <p:extLst>
      <p:ext uri="{BB962C8B-B14F-4D97-AF65-F5344CB8AC3E}">
        <p14:creationId xmlns:p14="http://schemas.microsoft.com/office/powerpoint/2010/main" val="116525945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Two Content">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CF3B5C-31C4-46BA-9FAD-72DF917A84DA}"/>
              </a:ext>
            </a:extLst>
          </p:cNvPr>
          <p:cNvSpPr>
            <a:spLocks noGrp="1"/>
          </p:cNvSpPr>
          <p:nvPr>
            <p:ph type="title" hasCustomPrompt="1"/>
          </p:nvPr>
        </p:nvSpPr>
        <p:spPr>
          <a:xfrm>
            <a:off x="2933700" y="892177"/>
            <a:ext cx="8421688" cy="1325563"/>
          </a:xfrm>
        </p:spPr>
        <p:txBody>
          <a:bodyPr>
            <a:normAutofit/>
          </a:bodyPr>
          <a:lstStyle>
            <a:lvl1pPr>
              <a:defRPr lang="en-US" sz="2800" kern="1200" spc="150" baseline="0" dirty="0">
                <a:solidFill>
                  <a:schemeClr val="tx1"/>
                </a:solidFill>
                <a:latin typeface="+mj-lt"/>
                <a:ea typeface="+mj-ea"/>
                <a:cs typeface="+mj-cs"/>
              </a:defRPr>
            </a:lvl1pPr>
          </a:lstStyle>
          <a:p>
            <a:r>
              <a:rPr lang="en-US"/>
              <a:t>CLICK TO EDIT MASTER TITLE STYLE</a:t>
            </a:r>
          </a:p>
        </p:txBody>
      </p:sp>
      <p:sp>
        <p:nvSpPr>
          <p:cNvPr id="3" name="Text Placeholder 2">
            <a:extLst>
              <a:ext uri="{FF2B5EF4-FFF2-40B4-BE49-F238E27FC236}">
                <a16:creationId xmlns:a16="http://schemas.microsoft.com/office/drawing/2014/main" id="{B659CD1F-9DFB-4048-9B9B-2BD7D4EC6400}"/>
              </a:ext>
            </a:extLst>
          </p:cNvPr>
          <p:cNvSpPr>
            <a:spLocks noGrp="1"/>
          </p:cNvSpPr>
          <p:nvPr>
            <p:ph type="body" idx="1" hasCustomPrompt="1"/>
          </p:nvPr>
        </p:nvSpPr>
        <p:spPr>
          <a:xfrm>
            <a:off x="2933700" y="2776936"/>
            <a:ext cx="3924300" cy="823912"/>
          </a:xfrm>
        </p:spPr>
        <p:txBody>
          <a:bodyPr anchor="b">
            <a:noAutofit/>
          </a:bodyPr>
          <a:lstStyle>
            <a:lvl1pPr marL="0" indent="0">
              <a:buNone/>
              <a:defRPr lang="en-US" sz="2000" kern="1200" spc="150" baseline="0" dirty="0" smtClean="0">
                <a:solidFill>
                  <a:schemeClr val="tx1"/>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a:t>
            </a:r>
          </a:p>
        </p:txBody>
      </p:sp>
      <p:sp>
        <p:nvSpPr>
          <p:cNvPr id="4" name="Content Placeholder 3">
            <a:extLst>
              <a:ext uri="{FF2B5EF4-FFF2-40B4-BE49-F238E27FC236}">
                <a16:creationId xmlns:a16="http://schemas.microsoft.com/office/drawing/2014/main" id="{AC9B20CF-6B91-4562-B799-0ABDAEBC0D2A}"/>
              </a:ext>
            </a:extLst>
          </p:cNvPr>
          <p:cNvSpPr>
            <a:spLocks noGrp="1"/>
          </p:cNvSpPr>
          <p:nvPr>
            <p:ph sz="half" idx="2"/>
          </p:nvPr>
        </p:nvSpPr>
        <p:spPr>
          <a:xfrm>
            <a:off x="2933700" y="3834606"/>
            <a:ext cx="3924300" cy="1997867"/>
          </a:xfrm>
        </p:spPr>
        <p:txBody>
          <a:bodyPr>
            <a:normAutofit/>
          </a:bodyPr>
          <a:lstStyle>
            <a:lvl1pPr marL="0" indent="0">
              <a:lnSpc>
                <a:spcPct val="100000"/>
              </a:lnSpc>
              <a:buNone/>
              <a:defRPr sz="1400" spc="50" baseline="0"/>
            </a:lvl1pPr>
            <a:lvl2pPr marL="457200" indent="0">
              <a:lnSpc>
                <a:spcPct val="100000"/>
              </a:lnSpc>
              <a:buNone/>
              <a:defRPr sz="1400" spc="50" baseline="0"/>
            </a:lvl2pPr>
            <a:lvl3pPr marL="914400" indent="0">
              <a:lnSpc>
                <a:spcPct val="100000"/>
              </a:lnSpc>
              <a:buNone/>
              <a:defRPr sz="1400" spc="50" baseline="0"/>
            </a:lvl3pPr>
            <a:lvl4pPr marL="1371600" indent="0">
              <a:lnSpc>
                <a:spcPct val="100000"/>
              </a:lnSpc>
              <a:buNone/>
              <a:defRPr sz="1400" spc="50" baseline="0"/>
            </a:lvl4pPr>
            <a:lvl5pPr marL="1828800" indent="0">
              <a:lnSpc>
                <a:spcPct val="100000"/>
              </a:lnSpc>
              <a:buNone/>
              <a:defRPr sz="1400" spc="50" baseline="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374FC39-67F6-42EA-BCD1-F69AE2F0F22D}"/>
              </a:ext>
            </a:extLst>
          </p:cNvPr>
          <p:cNvSpPr>
            <a:spLocks noGrp="1"/>
          </p:cNvSpPr>
          <p:nvPr>
            <p:ph type="body" sz="quarter" idx="3" hasCustomPrompt="1"/>
          </p:nvPr>
        </p:nvSpPr>
        <p:spPr>
          <a:xfrm>
            <a:off x="7410173" y="2776936"/>
            <a:ext cx="3943627" cy="823912"/>
          </a:xfrm>
        </p:spPr>
        <p:txBody>
          <a:bodyPr anchor="b">
            <a:noAutofit/>
          </a:bodyPr>
          <a:lstStyle>
            <a:lvl1pPr marL="0" indent="0">
              <a:buNone/>
              <a:defRPr lang="en-US" sz="2000" kern="1200" spc="150" baseline="0" dirty="0" smtClean="0">
                <a:solidFill>
                  <a:schemeClr val="tx1"/>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000"/>
              </a:spcBef>
              <a:buFont typeface="Arial" panose="020B0604020202020204" pitchFamily="34" charset="0"/>
              <a:buNone/>
            </a:pPr>
            <a:r>
              <a:rPr lang="en-US"/>
              <a:t>CLICK TO EDIT MASTER TEXT</a:t>
            </a:r>
          </a:p>
        </p:txBody>
      </p:sp>
      <p:sp>
        <p:nvSpPr>
          <p:cNvPr id="6" name="Content Placeholder 5">
            <a:extLst>
              <a:ext uri="{FF2B5EF4-FFF2-40B4-BE49-F238E27FC236}">
                <a16:creationId xmlns:a16="http://schemas.microsoft.com/office/drawing/2014/main" id="{B36EE64B-44BF-4634-97BC-5ED74C6DF280}"/>
              </a:ext>
            </a:extLst>
          </p:cNvPr>
          <p:cNvSpPr>
            <a:spLocks noGrp="1"/>
          </p:cNvSpPr>
          <p:nvPr>
            <p:ph sz="quarter" idx="4"/>
          </p:nvPr>
        </p:nvSpPr>
        <p:spPr>
          <a:xfrm>
            <a:off x="7410173" y="3834606"/>
            <a:ext cx="3943627" cy="1997867"/>
          </a:xfrm>
        </p:spPr>
        <p:txBody>
          <a:bodyPr>
            <a:normAutofit/>
          </a:bodyPr>
          <a:lstStyle>
            <a:lvl1pPr marL="0" indent="0">
              <a:lnSpc>
                <a:spcPct val="100000"/>
              </a:lnSpc>
              <a:buNone/>
              <a:defRPr sz="1400" spc="50" baseline="0"/>
            </a:lvl1pPr>
            <a:lvl2pPr marL="457200" indent="0">
              <a:lnSpc>
                <a:spcPct val="100000"/>
              </a:lnSpc>
              <a:buNone/>
              <a:defRPr sz="1400" spc="50" baseline="0"/>
            </a:lvl2pPr>
            <a:lvl3pPr marL="914400" indent="0">
              <a:lnSpc>
                <a:spcPct val="100000"/>
              </a:lnSpc>
              <a:buNone/>
              <a:defRPr sz="1400" spc="50" baseline="0"/>
            </a:lvl3pPr>
            <a:lvl4pPr marL="1371600" indent="0">
              <a:lnSpc>
                <a:spcPct val="100000"/>
              </a:lnSpc>
              <a:buNone/>
              <a:defRPr sz="1400" spc="50" baseline="0"/>
            </a:lvl4pPr>
            <a:lvl5pPr marL="1828800" indent="0">
              <a:lnSpc>
                <a:spcPct val="100000"/>
              </a:lnSpc>
              <a:buNone/>
              <a:defRPr sz="1400" spc="50" baseline="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255C16C-AA88-4BBF-8040-11ECFED618E0}"/>
              </a:ext>
            </a:extLst>
          </p:cNvPr>
          <p:cNvSpPr>
            <a:spLocks noGrp="1"/>
          </p:cNvSpPr>
          <p:nvPr>
            <p:ph type="dt" sz="half" idx="10"/>
          </p:nvPr>
        </p:nvSpPr>
        <p:spPr/>
        <p:txBody>
          <a:bodyPr/>
          <a:lstStyle>
            <a:lvl1pPr>
              <a:defRPr sz="900"/>
            </a:lvl1pPr>
          </a:lstStyle>
          <a:p>
            <a:r>
              <a:rPr lang="en-US" dirty="0"/>
              <a:t>20XX</a:t>
            </a:r>
          </a:p>
        </p:txBody>
      </p:sp>
      <p:sp>
        <p:nvSpPr>
          <p:cNvPr id="8" name="Footer Placeholder 7">
            <a:extLst>
              <a:ext uri="{FF2B5EF4-FFF2-40B4-BE49-F238E27FC236}">
                <a16:creationId xmlns:a16="http://schemas.microsoft.com/office/drawing/2014/main" id="{CBE560E3-F935-488F-8F0E-191D7B6B54B8}"/>
              </a:ext>
            </a:extLst>
          </p:cNvPr>
          <p:cNvSpPr>
            <a:spLocks noGrp="1"/>
          </p:cNvSpPr>
          <p:nvPr>
            <p:ph type="ftr" sz="quarter" idx="11"/>
          </p:nvPr>
        </p:nvSpPr>
        <p:spPr/>
        <p:txBody>
          <a:bodyPr/>
          <a:lstStyle>
            <a:lvl1pPr>
              <a:defRPr sz="900"/>
            </a:lvl1pPr>
          </a:lstStyle>
          <a:p>
            <a:r>
              <a:rPr lang="en-US" dirty="0"/>
              <a:t>PRESENTATION TITLE</a:t>
            </a:r>
          </a:p>
        </p:txBody>
      </p:sp>
      <p:sp>
        <p:nvSpPr>
          <p:cNvPr id="9" name="Slide Number Placeholder 8">
            <a:extLst>
              <a:ext uri="{FF2B5EF4-FFF2-40B4-BE49-F238E27FC236}">
                <a16:creationId xmlns:a16="http://schemas.microsoft.com/office/drawing/2014/main" id="{9B9CD8B2-CC23-467F-B0EE-2CC06D6308BD}"/>
              </a:ext>
            </a:extLst>
          </p:cNvPr>
          <p:cNvSpPr>
            <a:spLocks noGrp="1"/>
          </p:cNvSpPr>
          <p:nvPr>
            <p:ph type="sldNum" sz="quarter" idx="12"/>
          </p:nvPr>
        </p:nvSpPr>
        <p:spPr/>
        <p:txBody>
          <a:bodyPr/>
          <a:lstStyle>
            <a:lvl1pPr>
              <a:defRPr sz="900"/>
            </a:lvl1pPr>
          </a:lstStyle>
          <a:p>
            <a:fld id="{A49DFD55-3C28-40EF-9E31-A92D2E4017FF}" type="slidenum">
              <a:rPr lang="en-US" smtClean="0"/>
              <a:pPr/>
              <a:t>‹#›</a:t>
            </a:fld>
            <a:endParaRPr lang="en-US" dirty="0"/>
          </a:p>
        </p:txBody>
      </p:sp>
      <p:pic>
        <p:nvPicPr>
          <p:cNvPr id="11" name="Graphic 10">
            <a:extLst>
              <a:ext uri="{FF2B5EF4-FFF2-40B4-BE49-F238E27FC236}">
                <a16:creationId xmlns:a16="http://schemas.microsoft.com/office/drawing/2014/main" id="{EE24E1DB-1F20-4C28-8069-D9219D1F8BBD}"/>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39434" t="20278" b="22673"/>
          <a:stretch/>
        </p:blipFill>
        <p:spPr>
          <a:xfrm>
            <a:off x="25785" y="0"/>
            <a:ext cx="4368030" cy="3912394"/>
          </a:xfrm>
          <a:prstGeom prst="rect">
            <a:avLst/>
          </a:prstGeom>
        </p:spPr>
      </p:pic>
    </p:spTree>
    <p:extLst>
      <p:ext uri="{BB962C8B-B14F-4D97-AF65-F5344CB8AC3E}">
        <p14:creationId xmlns:p14="http://schemas.microsoft.com/office/powerpoint/2010/main" val="243245194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hree Conten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CF3B5C-31C4-46BA-9FAD-72DF917A84DA}"/>
              </a:ext>
            </a:extLst>
          </p:cNvPr>
          <p:cNvSpPr>
            <a:spLocks noGrp="1"/>
          </p:cNvSpPr>
          <p:nvPr>
            <p:ph type="title" hasCustomPrompt="1"/>
          </p:nvPr>
        </p:nvSpPr>
        <p:spPr>
          <a:xfrm>
            <a:off x="1885156" y="892177"/>
            <a:ext cx="8421688" cy="1325563"/>
          </a:xfrm>
        </p:spPr>
        <p:txBody>
          <a:bodyPr>
            <a:normAutofit/>
          </a:bodyPr>
          <a:lstStyle>
            <a:lvl1pPr algn="ctr">
              <a:defRPr lang="en-US" sz="2800" kern="1200" spc="150" baseline="0" dirty="0">
                <a:solidFill>
                  <a:schemeClr val="tx1"/>
                </a:solidFill>
                <a:latin typeface="+mj-lt"/>
                <a:ea typeface="+mj-ea"/>
                <a:cs typeface="+mj-cs"/>
              </a:defRPr>
            </a:lvl1pPr>
          </a:lstStyle>
          <a:p>
            <a:r>
              <a:rPr lang="en-US"/>
              <a:t>CLICK TO EDIT MASTER TITLE STYLE</a:t>
            </a:r>
          </a:p>
        </p:txBody>
      </p:sp>
      <p:sp>
        <p:nvSpPr>
          <p:cNvPr id="3" name="Text Placeholder 2">
            <a:extLst>
              <a:ext uri="{FF2B5EF4-FFF2-40B4-BE49-F238E27FC236}">
                <a16:creationId xmlns:a16="http://schemas.microsoft.com/office/drawing/2014/main" id="{B659CD1F-9DFB-4048-9B9B-2BD7D4EC6400}"/>
              </a:ext>
            </a:extLst>
          </p:cNvPr>
          <p:cNvSpPr>
            <a:spLocks noGrp="1"/>
          </p:cNvSpPr>
          <p:nvPr>
            <p:ph type="body" idx="1" hasCustomPrompt="1"/>
          </p:nvPr>
        </p:nvSpPr>
        <p:spPr>
          <a:xfrm>
            <a:off x="1243104" y="2776936"/>
            <a:ext cx="2882475" cy="823912"/>
          </a:xfrm>
        </p:spPr>
        <p:txBody>
          <a:bodyPr anchor="b">
            <a:noAutofit/>
          </a:bodyPr>
          <a:lstStyle>
            <a:lvl1pPr marL="0" indent="0">
              <a:buNone/>
              <a:defRPr lang="en-US" sz="2000" kern="1200" spc="150" baseline="0" dirty="0" smtClean="0">
                <a:solidFill>
                  <a:schemeClr val="tx1"/>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a:t>
            </a:r>
          </a:p>
        </p:txBody>
      </p:sp>
      <p:sp>
        <p:nvSpPr>
          <p:cNvPr id="4" name="Content Placeholder 3">
            <a:extLst>
              <a:ext uri="{FF2B5EF4-FFF2-40B4-BE49-F238E27FC236}">
                <a16:creationId xmlns:a16="http://schemas.microsoft.com/office/drawing/2014/main" id="{AC9B20CF-6B91-4562-B799-0ABDAEBC0D2A}"/>
              </a:ext>
            </a:extLst>
          </p:cNvPr>
          <p:cNvSpPr>
            <a:spLocks noGrp="1"/>
          </p:cNvSpPr>
          <p:nvPr>
            <p:ph sz="half" idx="2"/>
          </p:nvPr>
        </p:nvSpPr>
        <p:spPr>
          <a:xfrm>
            <a:off x="1243104" y="3834606"/>
            <a:ext cx="2882475" cy="1997867"/>
          </a:xfrm>
        </p:spPr>
        <p:txBody>
          <a:bodyPr>
            <a:normAutofit/>
          </a:bodyPr>
          <a:lstStyle>
            <a:lvl1pPr marL="0" indent="0">
              <a:lnSpc>
                <a:spcPct val="100000"/>
              </a:lnSpc>
              <a:buNone/>
              <a:defRPr sz="1400" spc="50" baseline="0"/>
            </a:lvl1pPr>
            <a:lvl2pPr marL="457200" indent="0">
              <a:lnSpc>
                <a:spcPct val="100000"/>
              </a:lnSpc>
              <a:buNone/>
              <a:defRPr sz="1400" spc="50" baseline="0"/>
            </a:lvl2pPr>
            <a:lvl3pPr marL="914400" indent="0">
              <a:lnSpc>
                <a:spcPct val="100000"/>
              </a:lnSpc>
              <a:buNone/>
              <a:defRPr sz="1400" spc="50" baseline="0"/>
            </a:lvl3pPr>
            <a:lvl4pPr marL="1371600" indent="0">
              <a:lnSpc>
                <a:spcPct val="100000"/>
              </a:lnSpc>
              <a:buNone/>
              <a:defRPr sz="1400" spc="50" baseline="0"/>
            </a:lvl4pPr>
            <a:lvl5pPr marL="1828800" indent="0">
              <a:lnSpc>
                <a:spcPct val="100000"/>
              </a:lnSpc>
              <a:buNone/>
              <a:defRPr sz="1400" spc="50" baseline="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374FC39-67F6-42EA-BCD1-F69AE2F0F22D}"/>
              </a:ext>
            </a:extLst>
          </p:cNvPr>
          <p:cNvSpPr>
            <a:spLocks noGrp="1"/>
          </p:cNvSpPr>
          <p:nvPr>
            <p:ph type="body" sz="quarter" idx="3" hasCustomPrompt="1"/>
          </p:nvPr>
        </p:nvSpPr>
        <p:spPr>
          <a:xfrm>
            <a:off x="4647665" y="2776936"/>
            <a:ext cx="2896671" cy="823912"/>
          </a:xfrm>
        </p:spPr>
        <p:txBody>
          <a:bodyPr anchor="b">
            <a:noAutofit/>
          </a:bodyPr>
          <a:lstStyle>
            <a:lvl1pPr marL="0" indent="0">
              <a:buNone/>
              <a:defRPr lang="en-US" sz="2000" kern="1200" spc="150" baseline="0" dirty="0" smtClean="0">
                <a:solidFill>
                  <a:schemeClr val="tx1"/>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000"/>
              </a:spcBef>
              <a:buFont typeface="Arial" panose="020B0604020202020204" pitchFamily="34" charset="0"/>
              <a:buNone/>
            </a:pPr>
            <a:r>
              <a:rPr lang="en-US"/>
              <a:t>CLICK TO EDIT MASTER TEXT</a:t>
            </a:r>
          </a:p>
        </p:txBody>
      </p:sp>
      <p:sp>
        <p:nvSpPr>
          <p:cNvPr id="6" name="Content Placeholder 5">
            <a:extLst>
              <a:ext uri="{FF2B5EF4-FFF2-40B4-BE49-F238E27FC236}">
                <a16:creationId xmlns:a16="http://schemas.microsoft.com/office/drawing/2014/main" id="{B36EE64B-44BF-4634-97BC-5ED74C6DF280}"/>
              </a:ext>
            </a:extLst>
          </p:cNvPr>
          <p:cNvSpPr>
            <a:spLocks noGrp="1"/>
          </p:cNvSpPr>
          <p:nvPr>
            <p:ph sz="quarter" idx="4"/>
          </p:nvPr>
        </p:nvSpPr>
        <p:spPr>
          <a:xfrm>
            <a:off x="4647665" y="3834606"/>
            <a:ext cx="2896671" cy="1997867"/>
          </a:xfrm>
        </p:spPr>
        <p:txBody>
          <a:bodyPr>
            <a:normAutofit/>
          </a:bodyPr>
          <a:lstStyle>
            <a:lvl1pPr marL="0" indent="0">
              <a:lnSpc>
                <a:spcPct val="100000"/>
              </a:lnSpc>
              <a:buNone/>
              <a:defRPr sz="1400" spc="50" baseline="0"/>
            </a:lvl1pPr>
            <a:lvl2pPr marL="457200" indent="0">
              <a:lnSpc>
                <a:spcPct val="100000"/>
              </a:lnSpc>
              <a:buNone/>
              <a:defRPr sz="1400" spc="50" baseline="0"/>
            </a:lvl2pPr>
            <a:lvl3pPr marL="914400" indent="0">
              <a:lnSpc>
                <a:spcPct val="100000"/>
              </a:lnSpc>
              <a:buNone/>
              <a:defRPr sz="1400" spc="50" baseline="0"/>
            </a:lvl3pPr>
            <a:lvl4pPr marL="1371600" indent="0">
              <a:lnSpc>
                <a:spcPct val="100000"/>
              </a:lnSpc>
              <a:buNone/>
              <a:defRPr sz="1400" spc="50" baseline="0"/>
            </a:lvl4pPr>
            <a:lvl5pPr marL="1828800" indent="0">
              <a:lnSpc>
                <a:spcPct val="100000"/>
              </a:lnSpc>
              <a:buNone/>
              <a:defRPr sz="1400" spc="50" baseline="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1" name="Text Placeholder 2">
            <a:extLst>
              <a:ext uri="{FF2B5EF4-FFF2-40B4-BE49-F238E27FC236}">
                <a16:creationId xmlns:a16="http://schemas.microsoft.com/office/drawing/2014/main" id="{1F60A771-8BBC-4565-AB09-402DA7CB2780}"/>
              </a:ext>
            </a:extLst>
          </p:cNvPr>
          <p:cNvSpPr>
            <a:spLocks noGrp="1"/>
          </p:cNvSpPr>
          <p:nvPr>
            <p:ph type="body" idx="13" hasCustomPrompt="1"/>
          </p:nvPr>
        </p:nvSpPr>
        <p:spPr>
          <a:xfrm>
            <a:off x="8066421" y="2776936"/>
            <a:ext cx="2882475" cy="823912"/>
          </a:xfrm>
        </p:spPr>
        <p:txBody>
          <a:bodyPr anchor="b">
            <a:noAutofit/>
          </a:bodyPr>
          <a:lstStyle>
            <a:lvl1pPr marL="0" indent="0">
              <a:buNone/>
              <a:defRPr lang="en-US" sz="2000" kern="1200" spc="150" baseline="0" dirty="0" smtClean="0">
                <a:solidFill>
                  <a:schemeClr val="tx1"/>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a:t>
            </a:r>
          </a:p>
        </p:txBody>
      </p:sp>
      <p:sp>
        <p:nvSpPr>
          <p:cNvPr id="22" name="Content Placeholder 3">
            <a:extLst>
              <a:ext uri="{FF2B5EF4-FFF2-40B4-BE49-F238E27FC236}">
                <a16:creationId xmlns:a16="http://schemas.microsoft.com/office/drawing/2014/main" id="{C464A9BD-B815-4632-8F54-6EB70E48BAFF}"/>
              </a:ext>
            </a:extLst>
          </p:cNvPr>
          <p:cNvSpPr>
            <a:spLocks noGrp="1"/>
          </p:cNvSpPr>
          <p:nvPr>
            <p:ph sz="half" idx="14"/>
          </p:nvPr>
        </p:nvSpPr>
        <p:spPr>
          <a:xfrm>
            <a:off x="8066421" y="3834606"/>
            <a:ext cx="2882475" cy="1997867"/>
          </a:xfrm>
        </p:spPr>
        <p:txBody>
          <a:bodyPr>
            <a:normAutofit/>
          </a:bodyPr>
          <a:lstStyle>
            <a:lvl1pPr marL="0" indent="0">
              <a:lnSpc>
                <a:spcPct val="100000"/>
              </a:lnSpc>
              <a:buNone/>
              <a:defRPr sz="1400" spc="50" baseline="0"/>
            </a:lvl1pPr>
            <a:lvl2pPr marL="457200" indent="0">
              <a:lnSpc>
                <a:spcPct val="100000"/>
              </a:lnSpc>
              <a:buNone/>
              <a:defRPr sz="1400" spc="50" baseline="0"/>
            </a:lvl2pPr>
            <a:lvl3pPr marL="914400" indent="0">
              <a:lnSpc>
                <a:spcPct val="100000"/>
              </a:lnSpc>
              <a:buNone/>
              <a:defRPr sz="1400" spc="50" baseline="0"/>
            </a:lvl3pPr>
            <a:lvl4pPr marL="1371600" indent="0">
              <a:lnSpc>
                <a:spcPct val="100000"/>
              </a:lnSpc>
              <a:buNone/>
              <a:defRPr sz="1400" spc="50" baseline="0"/>
            </a:lvl4pPr>
            <a:lvl5pPr marL="1828800" indent="0">
              <a:lnSpc>
                <a:spcPct val="100000"/>
              </a:lnSpc>
              <a:buNone/>
              <a:defRPr sz="1400" spc="50" baseline="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255C16C-AA88-4BBF-8040-11ECFED618E0}"/>
              </a:ext>
            </a:extLst>
          </p:cNvPr>
          <p:cNvSpPr>
            <a:spLocks noGrp="1"/>
          </p:cNvSpPr>
          <p:nvPr>
            <p:ph type="dt" sz="half" idx="10"/>
          </p:nvPr>
        </p:nvSpPr>
        <p:spPr/>
        <p:txBody>
          <a:bodyPr/>
          <a:lstStyle>
            <a:lvl1pPr>
              <a:defRPr sz="900"/>
            </a:lvl1pPr>
          </a:lstStyle>
          <a:p>
            <a:r>
              <a:rPr lang="en-US" dirty="0"/>
              <a:t>20XX</a:t>
            </a:r>
          </a:p>
        </p:txBody>
      </p:sp>
      <p:sp>
        <p:nvSpPr>
          <p:cNvPr id="8" name="Footer Placeholder 7">
            <a:extLst>
              <a:ext uri="{FF2B5EF4-FFF2-40B4-BE49-F238E27FC236}">
                <a16:creationId xmlns:a16="http://schemas.microsoft.com/office/drawing/2014/main" id="{CBE560E3-F935-488F-8F0E-191D7B6B54B8}"/>
              </a:ext>
            </a:extLst>
          </p:cNvPr>
          <p:cNvSpPr>
            <a:spLocks noGrp="1"/>
          </p:cNvSpPr>
          <p:nvPr>
            <p:ph type="ftr" sz="quarter" idx="11"/>
          </p:nvPr>
        </p:nvSpPr>
        <p:spPr/>
        <p:txBody>
          <a:bodyPr/>
          <a:lstStyle>
            <a:lvl1pPr>
              <a:defRPr sz="900"/>
            </a:lvl1pPr>
          </a:lstStyle>
          <a:p>
            <a:r>
              <a:rPr lang="en-US" dirty="0"/>
              <a:t>PRESENTATION TITLE</a:t>
            </a:r>
          </a:p>
        </p:txBody>
      </p:sp>
      <p:sp>
        <p:nvSpPr>
          <p:cNvPr id="9" name="Slide Number Placeholder 8">
            <a:extLst>
              <a:ext uri="{FF2B5EF4-FFF2-40B4-BE49-F238E27FC236}">
                <a16:creationId xmlns:a16="http://schemas.microsoft.com/office/drawing/2014/main" id="{9B9CD8B2-CC23-467F-B0EE-2CC06D6308BD}"/>
              </a:ext>
            </a:extLst>
          </p:cNvPr>
          <p:cNvSpPr>
            <a:spLocks noGrp="1"/>
          </p:cNvSpPr>
          <p:nvPr>
            <p:ph type="sldNum" sz="quarter" idx="12"/>
          </p:nvPr>
        </p:nvSpPr>
        <p:spPr/>
        <p:txBody>
          <a:bodyPr/>
          <a:lstStyle>
            <a:lvl1pPr>
              <a:defRPr sz="900"/>
            </a:lvl1pPr>
          </a:lstStyle>
          <a:p>
            <a:fld id="{A49DFD55-3C28-40EF-9E31-A92D2E4017FF}" type="slidenum">
              <a:rPr lang="en-US" smtClean="0"/>
              <a:pPr/>
              <a:t>‹#›</a:t>
            </a:fld>
            <a:endParaRPr lang="en-US" dirty="0"/>
          </a:p>
        </p:txBody>
      </p:sp>
      <p:grpSp>
        <p:nvGrpSpPr>
          <p:cNvPr id="10" name="Group 9">
            <a:extLst>
              <a:ext uri="{FF2B5EF4-FFF2-40B4-BE49-F238E27FC236}">
                <a16:creationId xmlns:a16="http://schemas.microsoft.com/office/drawing/2014/main" id="{B2368EF4-1233-48C7-8DB5-75844BFCD594}"/>
              </a:ext>
              <a:ext uri="{C183D7F6-B498-43B3-948B-1728B52AA6E4}">
                <adec:decorative xmlns:adec="http://schemas.microsoft.com/office/drawing/2017/decorative" val="1"/>
              </a:ext>
            </a:extLst>
          </p:cNvPr>
          <p:cNvGrpSpPr/>
          <p:nvPr userDrawn="1"/>
        </p:nvGrpSpPr>
        <p:grpSpPr>
          <a:xfrm>
            <a:off x="0" y="0"/>
            <a:ext cx="2238376" cy="3105150"/>
            <a:chOff x="0" y="0"/>
            <a:chExt cx="2238376" cy="3105150"/>
          </a:xfrm>
        </p:grpSpPr>
        <p:cxnSp>
          <p:nvCxnSpPr>
            <p:cNvPr id="16" name="Straight Connector 15">
              <a:extLst>
                <a:ext uri="{FF2B5EF4-FFF2-40B4-BE49-F238E27FC236}">
                  <a16:creationId xmlns:a16="http://schemas.microsoft.com/office/drawing/2014/main" id="{463D7850-C2A6-43CE-BBE4-8E81A0A593BF}"/>
                </a:ext>
              </a:extLst>
            </p:cNvPr>
            <p:cNvCxnSpPr>
              <a:cxnSpLocks/>
            </p:cNvCxnSpPr>
            <p:nvPr userDrawn="1"/>
          </p:nvCxnSpPr>
          <p:spPr>
            <a:xfrm flipH="1">
              <a:off x="0" y="0"/>
              <a:ext cx="1238250" cy="310515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EBAD3E03-2E3B-440C-9105-6F9D33006D66}"/>
                </a:ext>
              </a:extLst>
            </p:cNvPr>
            <p:cNvCxnSpPr>
              <a:cxnSpLocks/>
            </p:cNvCxnSpPr>
            <p:nvPr userDrawn="1"/>
          </p:nvCxnSpPr>
          <p:spPr>
            <a:xfrm flipH="1">
              <a:off x="0" y="0"/>
              <a:ext cx="2238376" cy="24765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118896713"/>
      </p:ext>
    </p:extLst>
  </p:cSld>
  <p:clrMapOvr>
    <a:overrideClrMapping bg1="lt1" tx1="dk1" bg2="lt2" tx2="dk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ummar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A3821F-4537-4AE7-8829-C2E3AE60F6E1}"/>
              </a:ext>
            </a:extLst>
          </p:cNvPr>
          <p:cNvSpPr>
            <a:spLocks noGrp="1"/>
          </p:cNvSpPr>
          <p:nvPr>
            <p:ph type="title" hasCustomPrompt="1"/>
          </p:nvPr>
        </p:nvSpPr>
        <p:spPr>
          <a:xfrm>
            <a:off x="5476875" y="1671639"/>
            <a:ext cx="5111750" cy="1204912"/>
          </a:xfrm>
        </p:spPr>
        <p:txBody>
          <a:bodyPr anchor="b">
            <a:normAutofit/>
          </a:bodyPr>
          <a:lstStyle>
            <a:lvl1pPr>
              <a:defRPr lang="en-US" sz="2800" kern="1200" spc="150" baseline="0" dirty="0">
                <a:solidFill>
                  <a:schemeClr val="tx1"/>
                </a:solidFill>
                <a:latin typeface="+mj-lt"/>
                <a:ea typeface="+mj-ea"/>
                <a:cs typeface="+mj-cs"/>
              </a:defRPr>
            </a:lvl1pPr>
          </a:lstStyle>
          <a:p>
            <a:r>
              <a:rPr lang="en-US"/>
              <a:t>CLICK TO EDIT MASTER TITLE STYLE</a:t>
            </a:r>
          </a:p>
        </p:txBody>
      </p:sp>
      <p:sp>
        <p:nvSpPr>
          <p:cNvPr id="3" name="Text Placeholder 2">
            <a:extLst>
              <a:ext uri="{FF2B5EF4-FFF2-40B4-BE49-F238E27FC236}">
                <a16:creationId xmlns:a16="http://schemas.microsoft.com/office/drawing/2014/main" id="{92FD4279-EA62-4397-878A-73F4948DB176}"/>
              </a:ext>
            </a:extLst>
          </p:cNvPr>
          <p:cNvSpPr>
            <a:spLocks noGrp="1"/>
          </p:cNvSpPr>
          <p:nvPr>
            <p:ph type="body" idx="1"/>
          </p:nvPr>
        </p:nvSpPr>
        <p:spPr>
          <a:xfrm>
            <a:off x="5476875" y="3660774"/>
            <a:ext cx="5111750" cy="1525588"/>
          </a:xfrm>
        </p:spPr>
        <p:txBody>
          <a:bodyPr>
            <a:normAutofit/>
          </a:bodyPr>
          <a:lstStyle>
            <a:lvl1pPr marL="0" indent="0">
              <a:lnSpc>
                <a:spcPct val="100000"/>
              </a:lnSpc>
              <a:buNone/>
              <a:defRPr sz="1400" spc="50" baseline="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grpSp>
        <p:nvGrpSpPr>
          <p:cNvPr id="4" name="Group 3">
            <a:extLst>
              <a:ext uri="{FF2B5EF4-FFF2-40B4-BE49-F238E27FC236}">
                <a16:creationId xmlns:a16="http://schemas.microsoft.com/office/drawing/2014/main" id="{D74AA03A-263D-4B5F-B05B-7D6923A9A4D3}"/>
              </a:ext>
            </a:extLst>
          </p:cNvPr>
          <p:cNvGrpSpPr/>
          <p:nvPr userDrawn="1"/>
        </p:nvGrpSpPr>
        <p:grpSpPr>
          <a:xfrm>
            <a:off x="0" y="0"/>
            <a:ext cx="4762501" cy="5186363"/>
            <a:chOff x="0" y="0"/>
            <a:chExt cx="4762501" cy="5186363"/>
          </a:xfrm>
        </p:grpSpPr>
        <p:cxnSp>
          <p:nvCxnSpPr>
            <p:cNvPr id="23" name="Straight Connector 22">
              <a:extLst>
                <a:ext uri="{FF2B5EF4-FFF2-40B4-BE49-F238E27FC236}">
                  <a16:creationId xmlns:a16="http://schemas.microsoft.com/office/drawing/2014/main" id="{D87F08D6-2CA7-4A5A-BE34-07113DCA535D}"/>
                </a:ext>
              </a:extLst>
            </p:cNvPr>
            <p:cNvCxnSpPr>
              <a:cxnSpLocks/>
            </p:cNvCxnSpPr>
            <p:nvPr userDrawn="1"/>
          </p:nvCxnSpPr>
          <p:spPr>
            <a:xfrm flipH="1" flipV="1">
              <a:off x="0" y="876300"/>
              <a:ext cx="4762500" cy="162877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A768C87F-B9C3-4DFF-8454-F3F52CE4346B}"/>
                </a:ext>
              </a:extLst>
            </p:cNvPr>
            <p:cNvCxnSpPr>
              <a:cxnSpLocks/>
            </p:cNvCxnSpPr>
            <p:nvPr userDrawn="1"/>
          </p:nvCxnSpPr>
          <p:spPr>
            <a:xfrm flipH="1" flipV="1">
              <a:off x="2638425" y="0"/>
              <a:ext cx="2124076" cy="518636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1" name="Date Placeholder 6">
            <a:extLst>
              <a:ext uri="{FF2B5EF4-FFF2-40B4-BE49-F238E27FC236}">
                <a16:creationId xmlns:a16="http://schemas.microsoft.com/office/drawing/2014/main" id="{71F34533-9677-48AF-9374-976825F4BB7E}"/>
              </a:ext>
            </a:extLst>
          </p:cNvPr>
          <p:cNvSpPr>
            <a:spLocks noGrp="1"/>
          </p:cNvSpPr>
          <p:nvPr>
            <p:ph type="dt" sz="half" idx="10"/>
          </p:nvPr>
        </p:nvSpPr>
        <p:spPr>
          <a:xfrm>
            <a:off x="838200" y="6356350"/>
            <a:ext cx="2743200" cy="365125"/>
          </a:xfrm>
        </p:spPr>
        <p:txBody>
          <a:bodyPr/>
          <a:lstStyle>
            <a:lvl1pPr>
              <a:defRPr sz="900"/>
            </a:lvl1pPr>
          </a:lstStyle>
          <a:p>
            <a:r>
              <a:rPr lang="en-US" dirty="0"/>
              <a:t>20XX</a:t>
            </a:r>
          </a:p>
        </p:txBody>
      </p:sp>
      <p:sp>
        <p:nvSpPr>
          <p:cNvPr id="22" name="Footer Placeholder 7">
            <a:extLst>
              <a:ext uri="{FF2B5EF4-FFF2-40B4-BE49-F238E27FC236}">
                <a16:creationId xmlns:a16="http://schemas.microsoft.com/office/drawing/2014/main" id="{4FAB8A26-B99E-4F96-8327-A932A14F2C03}"/>
              </a:ext>
            </a:extLst>
          </p:cNvPr>
          <p:cNvSpPr>
            <a:spLocks noGrp="1"/>
          </p:cNvSpPr>
          <p:nvPr>
            <p:ph type="ftr" sz="quarter" idx="11"/>
          </p:nvPr>
        </p:nvSpPr>
        <p:spPr>
          <a:xfrm>
            <a:off x="4038600" y="6356350"/>
            <a:ext cx="4114800" cy="365125"/>
          </a:xfrm>
        </p:spPr>
        <p:txBody>
          <a:bodyPr/>
          <a:lstStyle>
            <a:lvl1pPr>
              <a:defRPr sz="900"/>
            </a:lvl1pPr>
          </a:lstStyle>
          <a:p>
            <a:r>
              <a:rPr lang="en-US" dirty="0"/>
              <a:t>PRESENTATION TITLE</a:t>
            </a:r>
          </a:p>
        </p:txBody>
      </p:sp>
      <p:sp>
        <p:nvSpPr>
          <p:cNvPr id="24" name="Slide Number Placeholder 8">
            <a:extLst>
              <a:ext uri="{FF2B5EF4-FFF2-40B4-BE49-F238E27FC236}">
                <a16:creationId xmlns:a16="http://schemas.microsoft.com/office/drawing/2014/main" id="{EB0962D2-BCC3-48AB-A769-2A7327D29191}"/>
              </a:ext>
            </a:extLst>
          </p:cNvPr>
          <p:cNvSpPr>
            <a:spLocks noGrp="1"/>
          </p:cNvSpPr>
          <p:nvPr>
            <p:ph type="sldNum" sz="quarter" idx="12"/>
          </p:nvPr>
        </p:nvSpPr>
        <p:spPr>
          <a:xfrm>
            <a:off x="8610600" y="6356350"/>
            <a:ext cx="2743200" cy="365125"/>
          </a:xfrm>
        </p:spPr>
        <p:txBody>
          <a:bodyPr/>
          <a:lstStyle>
            <a:lvl1pPr>
              <a:defRPr sz="900"/>
            </a:lvl1pPr>
          </a:lstStyle>
          <a:p>
            <a:fld id="{A49DFD55-3C28-40EF-9E31-A92D2E4017FF}" type="slidenum">
              <a:rPr lang="en-US" smtClean="0"/>
              <a:pPr/>
              <a:t>‹#›</a:t>
            </a:fld>
            <a:endParaRPr lang="en-US" dirty="0"/>
          </a:p>
        </p:txBody>
      </p:sp>
    </p:spTree>
    <p:extLst>
      <p:ext uri="{BB962C8B-B14F-4D97-AF65-F5344CB8AC3E}">
        <p14:creationId xmlns:p14="http://schemas.microsoft.com/office/powerpoint/2010/main" val="917780591"/>
      </p:ext>
    </p:extLst>
  </p:cSld>
  <p:clrMapOvr>
    <a:masterClrMapping/>
  </p:clrMapOvr>
  <p:extLst>
    <p:ext uri="{DCECCB84-F9BA-43D5-87BE-67443E8EF086}">
      <p15:sldGuideLst xmlns:p15="http://schemas.microsoft.com/office/powerpoint/2012/main">
        <p15:guide id="1" pos="300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Closing">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5B3628-62D7-4A6D-A79F-34DE91DBA31E}"/>
              </a:ext>
            </a:extLst>
          </p:cNvPr>
          <p:cNvSpPr>
            <a:spLocks noGrp="1"/>
          </p:cNvSpPr>
          <p:nvPr>
            <p:ph type="ctrTitle" hasCustomPrompt="1"/>
          </p:nvPr>
        </p:nvSpPr>
        <p:spPr>
          <a:xfrm>
            <a:off x="4267200" y="1615736"/>
            <a:ext cx="4179570" cy="1524735"/>
          </a:xfrm>
        </p:spPr>
        <p:txBody>
          <a:bodyPr anchor="b">
            <a:noAutofit/>
          </a:bodyPr>
          <a:lstStyle>
            <a:lvl1pPr algn="l">
              <a:defRPr sz="3600" spc="150" baseline="0">
                <a:solidFill>
                  <a:schemeClr val="bg1"/>
                </a:solidFill>
              </a:defRPr>
            </a:lvl1pPr>
          </a:lstStyle>
          <a:p>
            <a:r>
              <a:rPr lang="en-US" dirty="0"/>
              <a:t>CLICK TO EDIT MASTER TITLE STYLE</a:t>
            </a:r>
          </a:p>
        </p:txBody>
      </p:sp>
      <p:sp>
        <p:nvSpPr>
          <p:cNvPr id="3" name="Subtitle 2">
            <a:extLst>
              <a:ext uri="{FF2B5EF4-FFF2-40B4-BE49-F238E27FC236}">
                <a16:creationId xmlns:a16="http://schemas.microsoft.com/office/drawing/2014/main" id="{55457758-A125-4CEA-A3D5-CBD010417BD2}"/>
              </a:ext>
            </a:extLst>
          </p:cNvPr>
          <p:cNvSpPr>
            <a:spLocks noGrp="1"/>
          </p:cNvSpPr>
          <p:nvPr>
            <p:ph type="subTitle" idx="1"/>
          </p:nvPr>
        </p:nvSpPr>
        <p:spPr>
          <a:xfrm>
            <a:off x="4267200" y="3238103"/>
            <a:ext cx="4179570" cy="1371997"/>
          </a:xfrm>
        </p:spPr>
        <p:txBody>
          <a:bodyPr>
            <a:normAutofit/>
          </a:bodyPr>
          <a:lstStyle>
            <a:lvl1pPr marL="0" indent="0" algn="l">
              <a:lnSpc>
                <a:spcPct val="150000"/>
              </a:lnSpc>
              <a:buNone/>
              <a:defRPr sz="1400" spc="5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6" name="Graphic 5">
            <a:extLst>
              <a:ext uri="{FF2B5EF4-FFF2-40B4-BE49-F238E27FC236}">
                <a16:creationId xmlns:a16="http://schemas.microsoft.com/office/drawing/2014/main" id="{ED3361C9-310A-4255-A94E-B77588962DA5}"/>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0" y="0"/>
            <a:ext cx="3176938" cy="6858000"/>
          </a:xfrm>
          <a:prstGeom prst="rect">
            <a:avLst/>
          </a:prstGeom>
        </p:spPr>
      </p:pic>
      <p:sp>
        <p:nvSpPr>
          <p:cNvPr id="9" name="Date Placeholder 6">
            <a:extLst>
              <a:ext uri="{FF2B5EF4-FFF2-40B4-BE49-F238E27FC236}">
                <a16:creationId xmlns:a16="http://schemas.microsoft.com/office/drawing/2014/main" id="{BF358517-D7B7-40D0-A9D0-B650C80898AC}"/>
              </a:ext>
            </a:extLst>
          </p:cNvPr>
          <p:cNvSpPr>
            <a:spLocks noGrp="1"/>
          </p:cNvSpPr>
          <p:nvPr>
            <p:ph type="dt" sz="half" idx="10"/>
          </p:nvPr>
        </p:nvSpPr>
        <p:spPr>
          <a:xfrm>
            <a:off x="4267200" y="6356350"/>
            <a:ext cx="1774371" cy="365125"/>
          </a:xfrm>
        </p:spPr>
        <p:txBody>
          <a:bodyPr/>
          <a:lstStyle>
            <a:lvl1pPr>
              <a:defRPr sz="900"/>
            </a:lvl1pPr>
          </a:lstStyle>
          <a:p>
            <a:r>
              <a:rPr lang="en-US" dirty="0"/>
              <a:t>20XX</a:t>
            </a:r>
          </a:p>
        </p:txBody>
      </p:sp>
      <p:sp>
        <p:nvSpPr>
          <p:cNvPr id="10" name="Footer Placeholder 7">
            <a:extLst>
              <a:ext uri="{FF2B5EF4-FFF2-40B4-BE49-F238E27FC236}">
                <a16:creationId xmlns:a16="http://schemas.microsoft.com/office/drawing/2014/main" id="{6026D44C-0B39-4DE1-A0FC-5615DDAAE3CE}"/>
              </a:ext>
            </a:extLst>
          </p:cNvPr>
          <p:cNvSpPr>
            <a:spLocks noGrp="1"/>
          </p:cNvSpPr>
          <p:nvPr>
            <p:ph type="ftr" sz="quarter" idx="11"/>
          </p:nvPr>
        </p:nvSpPr>
        <p:spPr>
          <a:xfrm>
            <a:off x="6479721" y="6356350"/>
            <a:ext cx="2661557" cy="365125"/>
          </a:xfrm>
        </p:spPr>
        <p:txBody>
          <a:bodyPr/>
          <a:lstStyle>
            <a:lvl1pPr>
              <a:defRPr sz="900"/>
            </a:lvl1pPr>
          </a:lstStyle>
          <a:p>
            <a:r>
              <a:rPr lang="en-US" dirty="0"/>
              <a:t>PRESENTATION TITLE</a:t>
            </a:r>
          </a:p>
        </p:txBody>
      </p:sp>
      <p:sp>
        <p:nvSpPr>
          <p:cNvPr id="11" name="Slide Number Placeholder 8">
            <a:extLst>
              <a:ext uri="{FF2B5EF4-FFF2-40B4-BE49-F238E27FC236}">
                <a16:creationId xmlns:a16="http://schemas.microsoft.com/office/drawing/2014/main" id="{0F8222B4-B618-42C4-8BDB-D2E4DF2F22C3}"/>
              </a:ext>
            </a:extLst>
          </p:cNvPr>
          <p:cNvSpPr>
            <a:spLocks noGrp="1"/>
          </p:cNvSpPr>
          <p:nvPr>
            <p:ph type="sldNum" sz="quarter" idx="12"/>
          </p:nvPr>
        </p:nvSpPr>
        <p:spPr>
          <a:xfrm>
            <a:off x="9579428" y="6356350"/>
            <a:ext cx="1774371" cy="365125"/>
          </a:xfrm>
        </p:spPr>
        <p:txBody>
          <a:bodyPr/>
          <a:lstStyle>
            <a:lvl1pPr>
              <a:defRPr sz="900"/>
            </a:lvl1pPr>
          </a:lstStyle>
          <a:p>
            <a:fld id="{A49DFD55-3C28-40EF-9E31-A92D2E4017FF}" type="slidenum">
              <a:rPr lang="en-US" smtClean="0"/>
              <a:pPr/>
              <a:t>‹#›</a:t>
            </a:fld>
            <a:endParaRPr lang="en-US" dirty="0"/>
          </a:p>
        </p:txBody>
      </p:sp>
    </p:spTree>
    <p:extLst>
      <p:ext uri="{BB962C8B-B14F-4D97-AF65-F5344CB8AC3E}">
        <p14:creationId xmlns:p14="http://schemas.microsoft.com/office/powerpoint/2010/main" val="12911404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Agenda">
    <p:bg>
      <p:bgPr>
        <a:solidFill>
          <a:schemeClr val="tx1"/>
        </a:solidFill>
        <a:effectLst/>
      </p:bgPr>
    </p:bg>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D514C6BF-376E-43E8-881D-2E767426990A}"/>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t="18301" r="28341" b="23071"/>
          <a:stretch/>
        </p:blipFill>
        <p:spPr>
          <a:xfrm>
            <a:off x="5488815" y="0"/>
            <a:ext cx="6703185" cy="6858000"/>
          </a:xfrm>
          <a:prstGeom prst="rect">
            <a:avLst/>
          </a:prstGeom>
        </p:spPr>
      </p:pic>
      <p:sp>
        <p:nvSpPr>
          <p:cNvPr id="2" name="Title 1">
            <a:extLst>
              <a:ext uri="{FF2B5EF4-FFF2-40B4-BE49-F238E27FC236}">
                <a16:creationId xmlns:a16="http://schemas.microsoft.com/office/drawing/2014/main" id="{3F0A9B92-C2D0-466A-A680-A35832C452B3}"/>
              </a:ext>
            </a:extLst>
          </p:cNvPr>
          <p:cNvSpPr>
            <a:spLocks noGrp="1"/>
          </p:cNvSpPr>
          <p:nvPr>
            <p:ph type="title" hasCustomPrompt="1"/>
          </p:nvPr>
        </p:nvSpPr>
        <p:spPr>
          <a:xfrm>
            <a:off x="1333500" y="1020445"/>
            <a:ext cx="2895600" cy="1325563"/>
          </a:xfrm>
        </p:spPr>
        <p:txBody>
          <a:bodyPr anchor="b">
            <a:normAutofit/>
          </a:bodyPr>
          <a:lstStyle>
            <a:lvl1pPr>
              <a:defRPr sz="2800" spc="150" baseline="0">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2DA41CE6-5A88-4C5C-B2A4-6A5D2153B16F}"/>
              </a:ext>
            </a:extLst>
          </p:cNvPr>
          <p:cNvSpPr>
            <a:spLocks noGrp="1"/>
          </p:cNvSpPr>
          <p:nvPr>
            <p:ph idx="1"/>
          </p:nvPr>
        </p:nvSpPr>
        <p:spPr>
          <a:xfrm>
            <a:off x="1333500" y="2924175"/>
            <a:ext cx="2895600" cy="2519363"/>
          </a:xfrm>
        </p:spPr>
        <p:txBody>
          <a:bodyPr>
            <a:normAutofit/>
          </a:bodyPr>
          <a:lstStyle>
            <a:lvl1pPr marL="0" indent="0">
              <a:lnSpc>
                <a:spcPct val="150000"/>
              </a:lnSpc>
              <a:buNone/>
              <a:defRPr sz="1400">
                <a:solidFill>
                  <a:schemeClr val="bg1"/>
                </a:solidFill>
              </a:defRPr>
            </a:lvl1pPr>
            <a:lvl2pPr marL="457200" indent="0">
              <a:lnSpc>
                <a:spcPct val="150000"/>
              </a:lnSpc>
              <a:buNone/>
              <a:defRPr sz="1400">
                <a:solidFill>
                  <a:schemeClr val="bg1"/>
                </a:solidFill>
              </a:defRPr>
            </a:lvl2pPr>
            <a:lvl3pPr marL="914400" indent="0">
              <a:lnSpc>
                <a:spcPct val="150000"/>
              </a:lnSpc>
              <a:buNone/>
              <a:defRPr sz="1400">
                <a:solidFill>
                  <a:schemeClr val="bg1"/>
                </a:solidFill>
              </a:defRPr>
            </a:lvl3pPr>
            <a:lvl4pPr marL="1371600" indent="0">
              <a:lnSpc>
                <a:spcPct val="150000"/>
              </a:lnSpc>
              <a:buNone/>
              <a:defRPr sz="1400">
                <a:solidFill>
                  <a:schemeClr val="bg1"/>
                </a:solidFill>
              </a:defRPr>
            </a:lvl4pPr>
            <a:lvl5pPr marL="1828800" indent="0">
              <a:lnSpc>
                <a:spcPct val="150000"/>
              </a:lnSpc>
              <a:buNone/>
              <a:defRPr sz="1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39F5093-3C53-4152-B8FE-0522E0795269}"/>
              </a:ext>
            </a:extLst>
          </p:cNvPr>
          <p:cNvSpPr>
            <a:spLocks noGrp="1"/>
          </p:cNvSpPr>
          <p:nvPr>
            <p:ph type="dt" sz="half" idx="10"/>
          </p:nvPr>
        </p:nvSpPr>
        <p:spPr>
          <a:xfrm>
            <a:off x="1333500" y="6356350"/>
            <a:ext cx="985157" cy="365125"/>
          </a:xfrm>
        </p:spPr>
        <p:txBody>
          <a:bodyPr/>
          <a:lstStyle>
            <a:lvl1pPr>
              <a:defRPr sz="900"/>
            </a:lvl1pPr>
          </a:lstStyle>
          <a:p>
            <a:r>
              <a:rPr lang="en-US" dirty="0"/>
              <a:t>20XX</a:t>
            </a:r>
          </a:p>
        </p:txBody>
      </p:sp>
      <p:sp>
        <p:nvSpPr>
          <p:cNvPr id="5" name="Footer Placeholder 4">
            <a:extLst>
              <a:ext uri="{FF2B5EF4-FFF2-40B4-BE49-F238E27FC236}">
                <a16:creationId xmlns:a16="http://schemas.microsoft.com/office/drawing/2014/main" id="{7727F11D-8AF8-44D6-A48B-D8C7779B8B08}"/>
              </a:ext>
            </a:extLst>
          </p:cNvPr>
          <p:cNvSpPr>
            <a:spLocks noGrp="1"/>
          </p:cNvSpPr>
          <p:nvPr>
            <p:ph type="ftr" sz="quarter" idx="11"/>
          </p:nvPr>
        </p:nvSpPr>
        <p:spPr>
          <a:xfrm>
            <a:off x="2669886" y="6356349"/>
            <a:ext cx="2482842" cy="365125"/>
          </a:xfrm>
        </p:spPr>
        <p:txBody>
          <a:bodyPr/>
          <a:lstStyle>
            <a:lvl1pPr>
              <a:defRPr sz="900"/>
            </a:lvl1pPr>
          </a:lstStyle>
          <a:p>
            <a:r>
              <a:rPr lang="en-US" dirty="0"/>
              <a:t>PRESENTATION TITLE</a:t>
            </a:r>
          </a:p>
        </p:txBody>
      </p:sp>
      <p:sp>
        <p:nvSpPr>
          <p:cNvPr id="6" name="Slide Number Placeholder 5">
            <a:extLst>
              <a:ext uri="{FF2B5EF4-FFF2-40B4-BE49-F238E27FC236}">
                <a16:creationId xmlns:a16="http://schemas.microsoft.com/office/drawing/2014/main" id="{658C0879-6B0F-4AF6-A997-EC61DA8964AE}"/>
              </a:ext>
            </a:extLst>
          </p:cNvPr>
          <p:cNvSpPr>
            <a:spLocks noGrp="1"/>
          </p:cNvSpPr>
          <p:nvPr>
            <p:ph type="sldNum" sz="quarter" idx="12"/>
          </p:nvPr>
        </p:nvSpPr>
        <p:spPr>
          <a:xfrm>
            <a:off x="5536305" y="6356350"/>
            <a:ext cx="987552" cy="365125"/>
          </a:xfrm>
        </p:spPr>
        <p:txBody>
          <a:bodyPr/>
          <a:lstStyle>
            <a:lvl1pPr>
              <a:defRPr sz="900"/>
            </a:lvl1pPr>
          </a:lstStyle>
          <a:p>
            <a:fld id="{A49DFD55-3C28-40EF-9E31-A92D2E4017FF}" type="slidenum">
              <a:rPr lang="en-US" smtClean="0"/>
              <a:pPr/>
              <a:t>‹#›</a:t>
            </a:fld>
            <a:endParaRPr lang="en-US" dirty="0"/>
          </a:p>
        </p:txBody>
      </p:sp>
    </p:spTree>
    <p:extLst>
      <p:ext uri="{BB962C8B-B14F-4D97-AF65-F5344CB8AC3E}">
        <p14:creationId xmlns:p14="http://schemas.microsoft.com/office/powerpoint/2010/main" val="9821249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roduc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A3821F-4537-4AE7-8829-C2E3AE60F6E1}"/>
              </a:ext>
            </a:extLst>
          </p:cNvPr>
          <p:cNvSpPr>
            <a:spLocks noGrp="1"/>
          </p:cNvSpPr>
          <p:nvPr>
            <p:ph type="title" hasCustomPrompt="1"/>
          </p:nvPr>
        </p:nvSpPr>
        <p:spPr>
          <a:xfrm>
            <a:off x="1362075" y="1671639"/>
            <a:ext cx="5111750" cy="1204912"/>
          </a:xfrm>
        </p:spPr>
        <p:txBody>
          <a:bodyPr anchor="b">
            <a:normAutofit/>
          </a:bodyPr>
          <a:lstStyle>
            <a:lvl1pPr>
              <a:defRPr lang="en-US" sz="2800" kern="1200" spc="150" baseline="0" dirty="0">
                <a:solidFill>
                  <a:schemeClr val="tx1"/>
                </a:solidFill>
                <a:latin typeface="+mj-lt"/>
                <a:ea typeface="+mj-ea"/>
                <a:cs typeface="+mj-cs"/>
              </a:defRPr>
            </a:lvl1pPr>
          </a:lstStyle>
          <a:p>
            <a:r>
              <a:rPr lang="en-US"/>
              <a:t>CLICK TO EDIT MASTER TITLE STYLE</a:t>
            </a:r>
          </a:p>
        </p:txBody>
      </p:sp>
      <p:sp>
        <p:nvSpPr>
          <p:cNvPr id="3" name="Text Placeholder 2">
            <a:extLst>
              <a:ext uri="{FF2B5EF4-FFF2-40B4-BE49-F238E27FC236}">
                <a16:creationId xmlns:a16="http://schemas.microsoft.com/office/drawing/2014/main" id="{92FD4279-EA62-4397-878A-73F4948DB176}"/>
              </a:ext>
            </a:extLst>
          </p:cNvPr>
          <p:cNvSpPr>
            <a:spLocks noGrp="1"/>
          </p:cNvSpPr>
          <p:nvPr>
            <p:ph type="body" idx="1"/>
          </p:nvPr>
        </p:nvSpPr>
        <p:spPr>
          <a:xfrm>
            <a:off x="1362075" y="3660774"/>
            <a:ext cx="5111750" cy="1525588"/>
          </a:xfrm>
        </p:spPr>
        <p:txBody>
          <a:bodyPr>
            <a:normAutofit/>
          </a:bodyPr>
          <a:lstStyle>
            <a:lvl1pPr marL="0" indent="0">
              <a:lnSpc>
                <a:spcPct val="100000"/>
              </a:lnSpc>
              <a:buNone/>
              <a:defRPr sz="1400" spc="50" baseline="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C11EBF9-6826-475B-8079-C11128991BAE}"/>
              </a:ext>
            </a:extLst>
          </p:cNvPr>
          <p:cNvSpPr>
            <a:spLocks noGrp="1"/>
          </p:cNvSpPr>
          <p:nvPr>
            <p:ph type="dt" sz="half" idx="10"/>
          </p:nvPr>
        </p:nvSpPr>
        <p:spPr>
          <a:xfrm>
            <a:off x="838200" y="6356350"/>
            <a:ext cx="1219200" cy="365125"/>
          </a:xfrm>
        </p:spPr>
        <p:txBody>
          <a:bodyPr/>
          <a:lstStyle>
            <a:lvl1pPr>
              <a:defRPr sz="900"/>
            </a:lvl1pPr>
          </a:lstStyle>
          <a:p>
            <a:r>
              <a:rPr lang="en-US" dirty="0"/>
              <a:t>20XX</a:t>
            </a:r>
          </a:p>
        </p:txBody>
      </p:sp>
      <p:sp>
        <p:nvSpPr>
          <p:cNvPr id="5" name="Footer Placeholder 4">
            <a:extLst>
              <a:ext uri="{FF2B5EF4-FFF2-40B4-BE49-F238E27FC236}">
                <a16:creationId xmlns:a16="http://schemas.microsoft.com/office/drawing/2014/main" id="{3FB726A3-DF54-47D2-8C3A-34FD43A19E8E}"/>
              </a:ext>
            </a:extLst>
          </p:cNvPr>
          <p:cNvSpPr>
            <a:spLocks noGrp="1"/>
          </p:cNvSpPr>
          <p:nvPr>
            <p:ph type="ftr" sz="quarter" idx="11"/>
          </p:nvPr>
        </p:nvSpPr>
        <p:spPr>
          <a:xfrm>
            <a:off x="2463800" y="6356350"/>
            <a:ext cx="3479800" cy="365125"/>
          </a:xfrm>
        </p:spPr>
        <p:txBody>
          <a:bodyPr/>
          <a:lstStyle>
            <a:lvl1pPr>
              <a:defRPr sz="900"/>
            </a:lvl1pPr>
          </a:lstStyle>
          <a:p>
            <a:r>
              <a:rPr lang="en-US" dirty="0"/>
              <a:t>PRESENTATION TITLE</a:t>
            </a:r>
          </a:p>
        </p:txBody>
      </p:sp>
      <p:sp>
        <p:nvSpPr>
          <p:cNvPr id="6" name="Slide Number Placeholder 5">
            <a:extLst>
              <a:ext uri="{FF2B5EF4-FFF2-40B4-BE49-F238E27FC236}">
                <a16:creationId xmlns:a16="http://schemas.microsoft.com/office/drawing/2014/main" id="{D0CD125A-4493-4967-9146-841D0EF3BC63}"/>
              </a:ext>
            </a:extLst>
          </p:cNvPr>
          <p:cNvSpPr>
            <a:spLocks noGrp="1"/>
          </p:cNvSpPr>
          <p:nvPr>
            <p:ph type="sldNum" sz="quarter" idx="12"/>
          </p:nvPr>
        </p:nvSpPr>
        <p:spPr/>
        <p:txBody>
          <a:bodyPr/>
          <a:lstStyle>
            <a:lvl1pPr>
              <a:defRPr sz="900"/>
            </a:lvl1pPr>
          </a:lstStyle>
          <a:p>
            <a:fld id="{A49DFD55-3C28-40EF-9E31-A92D2E4017FF}" type="slidenum">
              <a:rPr lang="en-US" smtClean="0"/>
              <a:pPr/>
              <a:t>‹#›</a:t>
            </a:fld>
            <a:endParaRPr lang="en-US" dirty="0"/>
          </a:p>
        </p:txBody>
      </p:sp>
      <p:grpSp>
        <p:nvGrpSpPr>
          <p:cNvPr id="7" name="Group 6">
            <a:extLst>
              <a:ext uri="{FF2B5EF4-FFF2-40B4-BE49-F238E27FC236}">
                <a16:creationId xmlns:a16="http://schemas.microsoft.com/office/drawing/2014/main" id="{D7A1CF8B-3479-49A3-A30E-2F2ECE962075}"/>
              </a:ext>
            </a:extLst>
          </p:cNvPr>
          <p:cNvGrpSpPr/>
          <p:nvPr userDrawn="1"/>
        </p:nvGrpSpPr>
        <p:grpSpPr>
          <a:xfrm>
            <a:off x="6953250" y="-25401"/>
            <a:ext cx="5238750" cy="6902451"/>
            <a:chOff x="6953250" y="-25401"/>
            <a:chExt cx="5238750" cy="6902451"/>
          </a:xfrm>
        </p:grpSpPr>
        <p:cxnSp>
          <p:nvCxnSpPr>
            <p:cNvPr id="14" name="Straight Connector 13">
              <a:extLst>
                <a:ext uri="{FF2B5EF4-FFF2-40B4-BE49-F238E27FC236}">
                  <a16:creationId xmlns:a16="http://schemas.microsoft.com/office/drawing/2014/main" id="{49FBD260-5143-4B12-B9F8-33E48D548909}"/>
                </a:ext>
              </a:extLst>
            </p:cNvPr>
            <p:cNvCxnSpPr/>
            <p:nvPr userDrawn="1"/>
          </p:nvCxnSpPr>
          <p:spPr>
            <a:xfrm>
              <a:off x="9096375" y="1497012"/>
              <a:ext cx="30956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D87F08D6-2CA7-4A5A-BE34-07113DCA535D}"/>
                </a:ext>
              </a:extLst>
            </p:cNvPr>
            <p:cNvCxnSpPr/>
            <p:nvPr userDrawn="1"/>
          </p:nvCxnSpPr>
          <p:spPr>
            <a:xfrm flipH="1">
              <a:off x="6953250" y="-25401"/>
              <a:ext cx="3790950" cy="690245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2497359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Section Break">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5B3628-62D7-4A6D-A79F-34DE91DBA31E}"/>
              </a:ext>
            </a:extLst>
          </p:cNvPr>
          <p:cNvSpPr>
            <a:spLocks noGrp="1"/>
          </p:cNvSpPr>
          <p:nvPr>
            <p:ph type="ctrTitle" hasCustomPrompt="1"/>
          </p:nvPr>
        </p:nvSpPr>
        <p:spPr>
          <a:xfrm>
            <a:off x="6991350" y="2148840"/>
            <a:ext cx="4179570" cy="1715531"/>
          </a:xfrm>
        </p:spPr>
        <p:txBody>
          <a:bodyPr anchor="b">
            <a:noAutofit/>
          </a:bodyPr>
          <a:lstStyle>
            <a:lvl1pPr algn="l">
              <a:defRPr sz="3600" spc="150" baseline="0">
                <a:solidFill>
                  <a:schemeClr val="bg1"/>
                </a:solidFill>
              </a:defRPr>
            </a:lvl1pPr>
          </a:lstStyle>
          <a:p>
            <a:r>
              <a:rPr lang="en-US"/>
              <a:t>CLICK TO EDIT MASTER TITLE STYLE</a:t>
            </a:r>
          </a:p>
        </p:txBody>
      </p:sp>
      <p:sp>
        <p:nvSpPr>
          <p:cNvPr id="3" name="Subtitle 2">
            <a:extLst>
              <a:ext uri="{FF2B5EF4-FFF2-40B4-BE49-F238E27FC236}">
                <a16:creationId xmlns:a16="http://schemas.microsoft.com/office/drawing/2014/main" id="{55457758-A125-4CEA-A3D5-CBD010417BD2}"/>
              </a:ext>
            </a:extLst>
          </p:cNvPr>
          <p:cNvSpPr>
            <a:spLocks noGrp="1"/>
          </p:cNvSpPr>
          <p:nvPr>
            <p:ph type="subTitle" idx="1"/>
          </p:nvPr>
        </p:nvSpPr>
        <p:spPr>
          <a:xfrm>
            <a:off x="6991350" y="3962003"/>
            <a:ext cx="4179570" cy="365125"/>
          </a:xfrm>
        </p:spPr>
        <p:txBody>
          <a:bodyPr>
            <a:normAutofit/>
          </a:bodyPr>
          <a:lstStyle>
            <a:lvl1pPr marL="0" indent="0" algn="l">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5" name="Graphic 4">
            <a:extLst>
              <a:ext uri="{FF2B5EF4-FFF2-40B4-BE49-F238E27FC236}">
                <a16:creationId xmlns:a16="http://schemas.microsoft.com/office/drawing/2014/main" id="{F05D2CCB-CCFC-4A8A-ADA9-C1E4D13B968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0" y="828675"/>
            <a:ext cx="5876925" cy="5200650"/>
          </a:xfrm>
          <a:prstGeom prst="rect">
            <a:avLst/>
          </a:prstGeom>
        </p:spPr>
      </p:pic>
    </p:spTree>
    <p:extLst>
      <p:ext uri="{BB962C8B-B14F-4D97-AF65-F5344CB8AC3E}">
        <p14:creationId xmlns:p14="http://schemas.microsoft.com/office/powerpoint/2010/main" val="26995123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hart">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5C4E19-B78B-4E39-B661-7E6A2E6C5002}"/>
              </a:ext>
            </a:extLst>
          </p:cNvPr>
          <p:cNvSpPr>
            <a:spLocks noGrp="1"/>
          </p:cNvSpPr>
          <p:nvPr>
            <p:ph type="title" hasCustomPrompt="1"/>
          </p:nvPr>
        </p:nvSpPr>
        <p:spPr/>
        <p:txBody>
          <a:bodyPr>
            <a:normAutofit/>
          </a:bodyPr>
          <a:lstStyle>
            <a:lvl1pPr algn="ctr">
              <a:defRPr lang="en-US" sz="2800" kern="1200" spc="150" baseline="0" dirty="0">
                <a:solidFill>
                  <a:schemeClr val="tx1"/>
                </a:solidFill>
                <a:latin typeface="+mj-lt"/>
                <a:ea typeface="+mj-ea"/>
                <a:cs typeface="+mj-cs"/>
              </a:defRPr>
            </a:lvl1pPr>
          </a:lstStyle>
          <a:p>
            <a:r>
              <a:rPr lang="en-US"/>
              <a:t>CLICK TO EDIT MASTER TITLE STYLE</a:t>
            </a:r>
          </a:p>
        </p:txBody>
      </p:sp>
      <p:sp>
        <p:nvSpPr>
          <p:cNvPr id="3" name="Date Placeholder 2">
            <a:extLst>
              <a:ext uri="{FF2B5EF4-FFF2-40B4-BE49-F238E27FC236}">
                <a16:creationId xmlns:a16="http://schemas.microsoft.com/office/drawing/2014/main" id="{7E085D26-FA83-4414-959E-98936A772670}"/>
              </a:ext>
            </a:extLst>
          </p:cNvPr>
          <p:cNvSpPr>
            <a:spLocks noGrp="1"/>
          </p:cNvSpPr>
          <p:nvPr>
            <p:ph type="dt" sz="half" idx="10"/>
          </p:nvPr>
        </p:nvSpPr>
        <p:spPr/>
        <p:txBody>
          <a:bodyPr/>
          <a:lstStyle>
            <a:lvl1pPr>
              <a:defRPr sz="900"/>
            </a:lvl1pPr>
          </a:lstStyle>
          <a:p>
            <a:r>
              <a:rPr lang="en-US" dirty="0"/>
              <a:t>20XX</a:t>
            </a:r>
          </a:p>
        </p:txBody>
      </p:sp>
      <p:sp>
        <p:nvSpPr>
          <p:cNvPr id="4" name="Footer Placeholder 3">
            <a:extLst>
              <a:ext uri="{FF2B5EF4-FFF2-40B4-BE49-F238E27FC236}">
                <a16:creationId xmlns:a16="http://schemas.microsoft.com/office/drawing/2014/main" id="{1FB52E93-DE4C-4341-8D83-F0230E38B1A1}"/>
              </a:ext>
            </a:extLst>
          </p:cNvPr>
          <p:cNvSpPr>
            <a:spLocks noGrp="1"/>
          </p:cNvSpPr>
          <p:nvPr>
            <p:ph type="ftr" sz="quarter" idx="11"/>
          </p:nvPr>
        </p:nvSpPr>
        <p:spPr/>
        <p:txBody>
          <a:bodyPr/>
          <a:lstStyle>
            <a:lvl1pPr>
              <a:defRPr sz="900"/>
            </a:lvl1pPr>
          </a:lstStyle>
          <a:p>
            <a:r>
              <a:rPr lang="en-US" dirty="0"/>
              <a:t>PRESENTATION TITLE</a:t>
            </a:r>
          </a:p>
        </p:txBody>
      </p:sp>
      <p:sp>
        <p:nvSpPr>
          <p:cNvPr id="5" name="Slide Number Placeholder 4">
            <a:extLst>
              <a:ext uri="{FF2B5EF4-FFF2-40B4-BE49-F238E27FC236}">
                <a16:creationId xmlns:a16="http://schemas.microsoft.com/office/drawing/2014/main" id="{AC467230-4A0F-4B18-8BA9-C3B2FDD59CB0}"/>
              </a:ext>
            </a:extLst>
          </p:cNvPr>
          <p:cNvSpPr>
            <a:spLocks noGrp="1"/>
          </p:cNvSpPr>
          <p:nvPr>
            <p:ph type="sldNum" sz="quarter" idx="12"/>
          </p:nvPr>
        </p:nvSpPr>
        <p:spPr/>
        <p:txBody>
          <a:bodyPr/>
          <a:lstStyle>
            <a:lvl1pPr>
              <a:defRPr sz="900"/>
            </a:lvl1pPr>
          </a:lstStyle>
          <a:p>
            <a:fld id="{A49DFD55-3C28-40EF-9E31-A92D2E4017FF}" type="slidenum">
              <a:rPr lang="en-US" smtClean="0"/>
              <a:pPr/>
              <a:t>‹#›</a:t>
            </a:fld>
            <a:endParaRPr lang="en-US" dirty="0"/>
          </a:p>
        </p:txBody>
      </p:sp>
      <p:sp>
        <p:nvSpPr>
          <p:cNvPr id="7" name="Chart Placeholder 6">
            <a:extLst>
              <a:ext uri="{FF2B5EF4-FFF2-40B4-BE49-F238E27FC236}">
                <a16:creationId xmlns:a16="http://schemas.microsoft.com/office/drawing/2014/main" id="{08AF2DB4-A973-4307-B59C-6058A138835C}"/>
              </a:ext>
            </a:extLst>
          </p:cNvPr>
          <p:cNvSpPr>
            <a:spLocks noGrp="1"/>
          </p:cNvSpPr>
          <p:nvPr>
            <p:ph type="chart" sz="quarter" idx="13"/>
          </p:nvPr>
        </p:nvSpPr>
        <p:spPr>
          <a:xfrm>
            <a:off x="838200" y="2111608"/>
            <a:ext cx="10515600" cy="3744912"/>
          </a:xfrm>
        </p:spPr>
        <p:txBody>
          <a:bodyPr/>
          <a:lstStyle/>
          <a:p>
            <a:r>
              <a:rPr lang="en-US"/>
              <a:t>Click icon to add chart</a:t>
            </a:r>
            <a:endParaRPr lang="en-US" dirty="0"/>
          </a:p>
        </p:txBody>
      </p:sp>
    </p:spTree>
    <p:extLst>
      <p:ext uri="{BB962C8B-B14F-4D97-AF65-F5344CB8AC3E}">
        <p14:creationId xmlns:p14="http://schemas.microsoft.com/office/powerpoint/2010/main" val="14852777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able">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5C4E19-B78B-4E39-B661-7E6A2E6C5002}"/>
              </a:ext>
            </a:extLst>
          </p:cNvPr>
          <p:cNvSpPr>
            <a:spLocks noGrp="1"/>
          </p:cNvSpPr>
          <p:nvPr>
            <p:ph type="title" hasCustomPrompt="1"/>
          </p:nvPr>
        </p:nvSpPr>
        <p:spPr/>
        <p:txBody>
          <a:bodyPr>
            <a:normAutofit/>
          </a:bodyPr>
          <a:lstStyle>
            <a:lvl1pPr algn="ctr">
              <a:defRPr lang="en-US" sz="2800" kern="1200" spc="150" baseline="0" dirty="0">
                <a:solidFill>
                  <a:schemeClr val="tx1"/>
                </a:solidFill>
                <a:latin typeface="+mj-lt"/>
                <a:ea typeface="+mj-ea"/>
                <a:cs typeface="+mj-cs"/>
              </a:defRPr>
            </a:lvl1pPr>
          </a:lstStyle>
          <a:p>
            <a:r>
              <a:rPr lang="en-US"/>
              <a:t>CLICK TO EDIT MASTER TITLE STYLE</a:t>
            </a:r>
          </a:p>
        </p:txBody>
      </p:sp>
      <p:sp>
        <p:nvSpPr>
          <p:cNvPr id="8" name="Table Placeholder 7">
            <a:extLst>
              <a:ext uri="{FF2B5EF4-FFF2-40B4-BE49-F238E27FC236}">
                <a16:creationId xmlns:a16="http://schemas.microsoft.com/office/drawing/2014/main" id="{C3975522-461E-4D79-B5B9-BF9471B54688}"/>
              </a:ext>
            </a:extLst>
          </p:cNvPr>
          <p:cNvSpPr>
            <a:spLocks noGrp="1"/>
          </p:cNvSpPr>
          <p:nvPr>
            <p:ph type="tbl" sz="quarter" idx="14"/>
          </p:nvPr>
        </p:nvSpPr>
        <p:spPr>
          <a:xfrm>
            <a:off x="838200" y="2111381"/>
            <a:ext cx="10515600" cy="3744913"/>
          </a:xfrm>
        </p:spPr>
        <p:txBody>
          <a:bodyPr/>
          <a:lstStyle/>
          <a:p>
            <a:r>
              <a:rPr lang="en-US"/>
              <a:t>Click icon to add table</a:t>
            </a:r>
            <a:endParaRPr lang="en-US" dirty="0"/>
          </a:p>
        </p:txBody>
      </p:sp>
      <p:sp>
        <p:nvSpPr>
          <p:cNvPr id="3" name="Date Placeholder 2">
            <a:extLst>
              <a:ext uri="{FF2B5EF4-FFF2-40B4-BE49-F238E27FC236}">
                <a16:creationId xmlns:a16="http://schemas.microsoft.com/office/drawing/2014/main" id="{7E085D26-FA83-4414-959E-98936A772670}"/>
              </a:ext>
            </a:extLst>
          </p:cNvPr>
          <p:cNvSpPr>
            <a:spLocks noGrp="1"/>
          </p:cNvSpPr>
          <p:nvPr>
            <p:ph type="dt" sz="half" idx="10"/>
          </p:nvPr>
        </p:nvSpPr>
        <p:spPr/>
        <p:txBody>
          <a:bodyPr/>
          <a:lstStyle>
            <a:lvl1pPr>
              <a:defRPr sz="900"/>
            </a:lvl1pPr>
          </a:lstStyle>
          <a:p>
            <a:r>
              <a:rPr lang="en-US" dirty="0"/>
              <a:t>20XX</a:t>
            </a:r>
          </a:p>
        </p:txBody>
      </p:sp>
      <p:sp>
        <p:nvSpPr>
          <p:cNvPr id="4" name="Footer Placeholder 3">
            <a:extLst>
              <a:ext uri="{FF2B5EF4-FFF2-40B4-BE49-F238E27FC236}">
                <a16:creationId xmlns:a16="http://schemas.microsoft.com/office/drawing/2014/main" id="{1FB52E93-DE4C-4341-8D83-F0230E38B1A1}"/>
              </a:ext>
            </a:extLst>
          </p:cNvPr>
          <p:cNvSpPr>
            <a:spLocks noGrp="1"/>
          </p:cNvSpPr>
          <p:nvPr>
            <p:ph type="ftr" sz="quarter" idx="11"/>
          </p:nvPr>
        </p:nvSpPr>
        <p:spPr/>
        <p:txBody>
          <a:bodyPr/>
          <a:lstStyle>
            <a:lvl1pPr>
              <a:defRPr sz="900"/>
            </a:lvl1pPr>
          </a:lstStyle>
          <a:p>
            <a:r>
              <a:rPr lang="en-US" dirty="0"/>
              <a:t>PRESENTATION TITLE</a:t>
            </a:r>
          </a:p>
        </p:txBody>
      </p:sp>
      <p:sp>
        <p:nvSpPr>
          <p:cNvPr id="5" name="Slide Number Placeholder 4">
            <a:extLst>
              <a:ext uri="{FF2B5EF4-FFF2-40B4-BE49-F238E27FC236}">
                <a16:creationId xmlns:a16="http://schemas.microsoft.com/office/drawing/2014/main" id="{AC467230-4A0F-4B18-8BA9-C3B2FDD59CB0}"/>
              </a:ext>
            </a:extLst>
          </p:cNvPr>
          <p:cNvSpPr>
            <a:spLocks noGrp="1"/>
          </p:cNvSpPr>
          <p:nvPr>
            <p:ph type="sldNum" sz="quarter" idx="12"/>
          </p:nvPr>
        </p:nvSpPr>
        <p:spPr/>
        <p:txBody>
          <a:bodyPr/>
          <a:lstStyle>
            <a:lvl1pPr>
              <a:defRPr sz="900"/>
            </a:lvl1pPr>
          </a:lstStyle>
          <a:p>
            <a:fld id="{A49DFD55-3C28-40EF-9E31-A92D2E4017FF}" type="slidenum">
              <a:rPr lang="en-US" smtClean="0"/>
              <a:pPr/>
              <a:t>‹#›</a:t>
            </a:fld>
            <a:endParaRPr lang="en-US" dirty="0"/>
          </a:p>
        </p:txBody>
      </p:sp>
    </p:spTree>
    <p:extLst>
      <p:ext uri="{BB962C8B-B14F-4D97-AF65-F5344CB8AC3E}">
        <p14:creationId xmlns:p14="http://schemas.microsoft.com/office/powerpoint/2010/main" val="3370680036"/>
      </p:ext>
    </p:extLst>
  </p:cSld>
  <p:clrMapOvr>
    <a:overrideClrMapping bg1="lt1" tx1="dk1" bg2="lt2" tx2="dk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id="{AEE644D4-F9A4-4237-BD5C-4B97ABA9337E}"/>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0" y="0"/>
            <a:ext cx="5581650" cy="6858000"/>
          </a:xfrm>
          <a:prstGeom prst="rect">
            <a:avLst/>
          </a:prstGeom>
        </p:spPr>
      </p:pic>
      <p:sp>
        <p:nvSpPr>
          <p:cNvPr id="2" name="Title 1">
            <a:extLst>
              <a:ext uri="{FF2B5EF4-FFF2-40B4-BE49-F238E27FC236}">
                <a16:creationId xmlns:a16="http://schemas.microsoft.com/office/drawing/2014/main" id="{C2FF67A8-55FA-435D-A18C-96D63D22B53E}"/>
              </a:ext>
            </a:extLst>
          </p:cNvPr>
          <p:cNvSpPr>
            <a:spLocks noGrp="1"/>
          </p:cNvSpPr>
          <p:nvPr>
            <p:ph type="title" hasCustomPrompt="1"/>
          </p:nvPr>
        </p:nvSpPr>
        <p:spPr>
          <a:xfrm>
            <a:off x="4657724" y="2809875"/>
            <a:ext cx="6696075" cy="1909763"/>
          </a:xfrm>
        </p:spPr>
        <p:txBody>
          <a:bodyPr anchor="b">
            <a:normAutofit/>
          </a:bodyPr>
          <a:lstStyle>
            <a:lvl1pPr>
              <a:defRPr lang="en-US" sz="2800" kern="1200" spc="150" baseline="0" dirty="0">
                <a:solidFill>
                  <a:schemeClr val="tx1"/>
                </a:solidFill>
                <a:latin typeface="+mj-lt"/>
                <a:ea typeface="+mj-ea"/>
                <a:cs typeface="+mj-cs"/>
              </a:defRPr>
            </a:lvl1pPr>
          </a:lstStyle>
          <a:p>
            <a:r>
              <a:rPr lang="en-US"/>
              <a:t>CLICK TO EDIT MASTER TITLE STYLE</a:t>
            </a:r>
          </a:p>
        </p:txBody>
      </p:sp>
      <p:sp>
        <p:nvSpPr>
          <p:cNvPr id="10" name="Subtitle 2">
            <a:extLst>
              <a:ext uri="{FF2B5EF4-FFF2-40B4-BE49-F238E27FC236}">
                <a16:creationId xmlns:a16="http://schemas.microsoft.com/office/drawing/2014/main" id="{104828DA-5EC5-4A00-9A7B-CD9668EF24D1}"/>
              </a:ext>
            </a:extLst>
          </p:cNvPr>
          <p:cNvSpPr>
            <a:spLocks noGrp="1"/>
          </p:cNvSpPr>
          <p:nvPr>
            <p:ph type="subTitle" idx="1"/>
          </p:nvPr>
        </p:nvSpPr>
        <p:spPr>
          <a:xfrm>
            <a:off x="4657725" y="5028803"/>
            <a:ext cx="6696074" cy="365125"/>
          </a:xfrm>
        </p:spPr>
        <p:txBody>
          <a:bodyPr anchor="b">
            <a:normAutofit/>
          </a:bodyPr>
          <a:lstStyle>
            <a:lvl1pPr marL="0" indent="0" algn="l">
              <a:buNone/>
              <a:defRPr sz="1600">
                <a:solidFill>
                  <a:schemeClr val="bg2">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 name="Date Placeholder 2">
            <a:extLst>
              <a:ext uri="{FF2B5EF4-FFF2-40B4-BE49-F238E27FC236}">
                <a16:creationId xmlns:a16="http://schemas.microsoft.com/office/drawing/2014/main" id="{D9303E9A-96BC-4283-A6E1-5948AEB119F4}"/>
              </a:ext>
            </a:extLst>
          </p:cNvPr>
          <p:cNvSpPr>
            <a:spLocks noGrp="1"/>
          </p:cNvSpPr>
          <p:nvPr>
            <p:ph type="dt" sz="half" idx="10"/>
          </p:nvPr>
        </p:nvSpPr>
        <p:spPr>
          <a:xfrm>
            <a:off x="4676774" y="6356350"/>
            <a:ext cx="1695450" cy="365125"/>
          </a:xfrm>
        </p:spPr>
        <p:txBody>
          <a:bodyPr/>
          <a:lstStyle>
            <a:lvl1pPr>
              <a:defRPr sz="900"/>
            </a:lvl1pPr>
          </a:lstStyle>
          <a:p>
            <a:r>
              <a:rPr lang="en-US" dirty="0"/>
              <a:t>20XX</a:t>
            </a:r>
          </a:p>
        </p:txBody>
      </p:sp>
      <p:sp>
        <p:nvSpPr>
          <p:cNvPr id="4" name="Footer Placeholder 3">
            <a:extLst>
              <a:ext uri="{FF2B5EF4-FFF2-40B4-BE49-F238E27FC236}">
                <a16:creationId xmlns:a16="http://schemas.microsoft.com/office/drawing/2014/main" id="{45A19C49-052B-4D3E-B227-1D787463CE96}"/>
              </a:ext>
            </a:extLst>
          </p:cNvPr>
          <p:cNvSpPr>
            <a:spLocks noGrp="1"/>
          </p:cNvSpPr>
          <p:nvPr>
            <p:ph type="ftr" sz="quarter" idx="11"/>
          </p:nvPr>
        </p:nvSpPr>
        <p:spPr>
          <a:xfrm>
            <a:off x="6743699" y="6356350"/>
            <a:ext cx="2543175" cy="365125"/>
          </a:xfrm>
        </p:spPr>
        <p:txBody>
          <a:bodyPr/>
          <a:lstStyle>
            <a:lvl1pPr>
              <a:defRPr sz="900"/>
            </a:lvl1pPr>
          </a:lstStyle>
          <a:p>
            <a:r>
              <a:rPr lang="en-US" dirty="0"/>
              <a:t>PRESENTATION TITLE</a:t>
            </a:r>
          </a:p>
        </p:txBody>
      </p:sp>
      <p:sp>
        <p:nvSpPr>
          <p:cNvPr id="5" name="Slide Number Placeholder 4">
            <a:extLst>
              <a:ext uri="{FF2B5EF4-FFF2-40B4-BE49-F238E27FC236}">
                <a16:creationId xmlns:a16="http://schemas.microsoft.com/office/drawing/2014/main" id="{4E5E724A-95F0-41B6-A77E-EDD067272C27}"/>
              </a:ext>
            </a:extLst>
          </p:cNvPr>
          <p:cNvSpPr>
            <a:spLocks noGrp="1"/>
          </p:cNvSpPr>
          <p:nvPr>
            <p:ph type="sldNum" sz="quarter" idx="12"/>
          </p:nvPr>
        </p:nvSpPr>
        <p:spPr>
          <a:xfrm>
            <a:off x="9658350" y="6356350"/>
            <a:ext cx="1695450" cy="365125"/>
          </a:xfrm>
        </p:spPr>
        <p:txBody>
          <a:bodyPr/>
          <a:lstStyle>
            <a:lvl1pPr>
              <a:defRPr sz="900"/>
            </a:lvl1pPr>
          </a:lstStyle>
          <a:p>
            <a:fld id="{A49DFD55-3C28-40EF-9E31-A92D2E4017FF}" type="slidenum">
              <a:rPr lang="en-US" smtClean="0"/>
              <a:pPr/>
              <a:t>‹#›</a:t>
            </a:fld>
            <a:endParaRPr lang="en-US" dirty="0"/>
          </a:p>
        </p:txBody>
      </p:sp>
      <p:cxnSp>
        <p:nvCxnSpPr>
          <p:cNvPr id="9" name="Straight Connector 8">
            <a:extLst>
              <a:ext uri="{FF2B5EF4-FFF2-40B4-BE49-F238E27FC236}">
                <a16:creationId xmlns:a16="http://schemas.microsoft.com/office/drawing/2014/main" id="{BDAC7E4E-FE06-4E90-8107-6B543E5515ED}"/>
              </a:ext>
              <a:ext uri="{C183D7F6-B498-43B3-948B-1728B52AA6E4}">
                <adec:decorative xmlns:adec="http://schemas.microsoft.com/office/drawing/2017/decorative" val="1"/>
              </a:ext>
            </a:extLst>
          </p:cNvPr>
          <p:cNvCxnSpPr/>
          <p:nvPr userDrawn="1"/>
        </p:nvCxnSpPr>
        <p:spPr>
          <a:xfrm flipV="1">
            <a:off x="2209800" y="0"/>
            <a:ext cx="243840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030656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am Slide 4 People">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CF3B5C-31C4-46BA-9FAD-72DF917A84DA}"/>
              </a:ext>
            </a:extLst>
          </p:cNvPr>
          <p:cNvSpPr>
            <a:spLocks noGrp="1"/>
          </p:cNvSpPr>
          <p:nvPr>
            <p:ph type="title" hasCustomPrompt="1"/>
          </p:nvPr>
        </p:nvSpPr>
        <p:spPr>
          <a:xfrm>
            <a:off x="1885156" y="892177"/>
            <a:ext cx="8421688" cy="1325563"/>
          </a:xfrm>
        </p:spPr>
        <p:txBody>
          <a:bodyPr>
            <a:normAutofit/>
          </a:bodyPr>
          <a:lstStyle>
            <a:lvl1pPr algn="ctr">
              <a:defRPr lang="en-US" sz="2800" kern="1200" spc="150" baseline="0" dirty="0">
                <a:solidFill>
                  <a:schemeClr val="tx1"/>
                </a:solidFill>
                <a:latin typeface="+mj-lt"/>
                <a:ea typeface="+mj-ea"/>
                <a:cs typeface="+mj-cs"/>
              </a:defRPr>
            </a:lvl1pPr>
          </a:lstStyle>
          <a:p>
            <a:r>
              <a:rPr lang="en-US"/>
              <a:t>CLICK TO EDIT MASTER TITLE STYLE</a:t>
            </a:r>
          </a:p>
        </p:txBody>
      </p:sp>
      <p:sp>
        <p:nvSpPr>
          <p:cNvPr id="11" name="Picture Placeholder 10">
            <a:extLst>
              <a:ext uri="{FF2B5EF4-FFF2-40B4-BE49-F238E27FC236}">
                <a16:creationId xmlns:a16="http://schemas.microsoft.com/office/drawing/2014/main" id="{B0BDE76A-30A6-4268-9656-28A484C3DCC9}"/>
              </a:ext>
            </a:extLst>
          </p:cNvPr>
          <p:cNvSpPr>
            <a:spLocks noGrp="1"/>
          </p:cNvSpPr>
          <p:nvPr>
            <p:ph type="pic" sz="quarter" idx="14"/>
          </p:nvPr>
        </p:nvSpPr>
        <p:spPr>
          <a:xfrm>
            <a:off x="1487181" y="2886074"/>
            <a:ext cx="1845511" cy="1845511"/>
          </a:xfrm>
          <a:solidFill>
            <a:schemeClr val="bg1">
              <a:lumMod val="95000"/>
            </a:schemeClr>
          </a:solidFill>
        </p:spPr>
        <p:txBody>
          <a:bodyPr/>
          <a:lstStyle/>
          <a:p>
            <a:r>
              <a:rPr lang="en-US"/>
              <a:t>Click icon to add picture</a:t>
            </a:r>
            <a:endParaRPr lang="en-US" dirty="0"/>
          </a:p>
        </p:txBody>
      </p:sp>
      <p:sp>
        <p:nvSpPr>
          <p:cNvPr id="3" name="Text Placeholder 2">
            <a:extLst>
              <a:ext uri="{FF2B5EF4-FFF2-40B4-BE49-F238E27FC236}">
                <a16:creationId xmlns:a16="http://schemas.microsoft.com/office/drawing/2014/main" id="{B659CD1F-9DFB-4048-9B9B-2BD7D4EC6400}"/>
              </a:ext>
            </a:extLst>
          </p:cNvPr>
          <p:cNvSpPr>
            <a:spLocks noGrp="1"/>
          </p:cNvSpPr>
          <p:nvPr>
            <p:ph type="body" idx="1" hasCustomPrompt="1"/>
          </p:nvPr>
        </p:nvSpPr>
        <p:spPr>
          <a:xfrm>
            <a:off x="1228568" y="5084524"/>
            <a:ext cx="2317707" cy="343061"/>
          </a:xfrm>
        </p:spPr>
        <p:txBody>
          <a:bodyPr anchor="ctr">
            <a:noAutofit/>
          </a:bodyPr>
          <a:lstStyle>
            <a:lvl1pPr marL="0" indent="0" algn="ctr">
              <a:buNone/>
              <a:defRPr lang="en-US" sz="1400" kern="1200" spc="150" baseline="0" dirty="0" smtClean="0">
                <a:solidFill>
                  <a:schemeClr val="tx1"/>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26" name="Text Placeholder 2">
            <a:extLst>
              <a:ext uri="{FF2B5EF4-FFF2-40B4-BE49-F238E27FC236}">
                <a16:creationId xmlns:a16="http://schemas.microsoft.com/office/drawing/2014/main" id="{A02C0876-23F7-41FA-9AC9-721097D1A3CD}"/>
              </a:ext>
            </a:extLst>
          </p:cNvPr>
          <p:cNvSpPr>
            <a:spLocks noGrp="1"/>
          </p:cNvSpPr>
          <p:nvPr>
            <p:ph type="body" idx="21" hasCustomPrompt="1"/>
          </p:nvPr>
        </p:nvSpPr>
        <p:spPr>
          <a:xfrm>
            <a:off x="1487181" y="5464114"/>
            <a:ext cx="1845511" cy="343061"/>
          </a:xfrm>
        </p:spPr>
        <p:txBody>
          <a:bodyPr anchor="t">
            <a:noAutofit/>
          </a:bodyPr>
          <a:lstStyle>
            <a:lvl1pPr marL="0" indent="0" algn="ctr">
              <a:buNone/>
              <a:defRPr lang="en-US" sz="1000" kern="1200" spc="150" baseline="0" dirty="0" smtClean="0">
                <a:solidFill>
                  <a:schemeClr val="tx1"/>
                </a:solidFill>
                <a:latin typeface="+mn-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a:t>
            </a:r>
          </a:p>
        </p:txBody>
      </p:sp>
      <p:sp>
        <p:nvSpPr>
          <p:cNvPr id="17" name="Picture Placeholder 10">
            <a:extLst>
              <a:ext uri="{FF2B5EF4-FFF2-40B4-BE49-F238E27FC236}">
                <a16:creationId xmlns:a16="http://schemas.microsoft.com/office/drawing/2014/main" id="{C4CA5C9C-91D5-44B1-A82A-A49732B4691A}"/>
              </a:ext>
            </a:extLst>
          </p:cNvPr>
          <p:cNvSpPr>
            <a:spLocks noGrp="1"/>
          </p:cNvSpPr>
          <p:nvPr>
            <p:ph type="pic" sz="quarter" idx="15"/>
          </p:nvPr>
        </p:nvSpPr>
        <p:spPr>
          <a:xfrm>
            <a:off x="3836914" y="2886074"/>
            <a:ext cx="1845511" cy="1845511"/>
          </a:xfrm>
          <a:solidFill>
            <a:schemeClr val="bg1">
              <a:lumMod val="95000"/>
            </a:schemeClr>
          </a:solidFill>
        </p:spPr>
        <p:txBody>
          <a:bodyPr/>
          <a:lstStyle/>
          <a:p>
            <a:r>
              <a:rPr lang="en-US"/>
              <a:t>Click icon to add picture</a:t>
            </a:r>
            <a:endParaRPr lang="en-US" dirty="0"/>
          </a:p>
        </p:txBody>
      </p:sp>
      <p:sp>
        <p:nvSpPr>
          <p:cNvPr id="23" name="Text Placeholder 2">
            <a:extLst>
              <a:ext uri="{FF2B5EF4-FFF2-40B4-BE49-F238E27FC236}">
                <a16:creationId xmlns:a16="http://schemas.microsoft.com/office/drawing/2014/main" id="{572D0301-10F1-41B4-BEF8-C53FA4D66214}"/>
              </a:ext>
            </a:extLst>
          </p:cNvPr>
          <p:cNvSpPr>
            <a:spLocks noGrp="1"/>
          </p:cNvSpPr>
          <p:nvPr>
            <p:ph type="body" idx="18" hasCustomPrompt="1"/>
          </p:nvPr>
        </p:nvSpPr>
        <p:spPr>
          <a:xfrm>
            <a:off x="3578300" y="5084524"/>
            <a:ext cx="2330816" cy="343061"/>
          </a:xfrm>
        </p:spPr>
        <p:txBody>
          <a:bodyPr anchor="ctr">
            <a:noAutofit/>
          </a:bodyPr>
          <a:lstStyle>
            <a:lvl1pPr marL="0" indent="0" algn="ctr">
              <a:buNone/>
              <a:defRPr lang="en-US" sz="1400" kern="1200" spc="150" baseline="0" dirty="0" smtClean="0">
                <a:solidFill>
                  <a:schemeClr val="tx1"/>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27" name="Text Placeholder 2">
            <a:extLst>
              <a:ext uri="{FF2B5EF4-FFF2-40B4-BE49-F238E27FC236}">
                <a16:creationId xmlns:a16="http://schemas.microsoft.com/office/drawing/2014/main" id="{7ADEB263-F204-4A78-A5E0-7361EFE0B921}"/>
              </a:ext>
            </a:extLst>
          </p:cNvPr>
          <p:cNvSpPr>
            <a:spLocks noGrp="1"/>
          </p:cNvSpPr>
          <p:nvPr>
            <p:ph type="body" idx="22" hasCustomPrompt="1"/>
          </p:nvPr>
        </p:nvSpPr>
        <p:spPr>
          <a:xfrm>
            <a:off x="3836913" y="5478796"/>
            <a:ext cx="1855949" cy="343061"/>
          </a:xfrm>
        </p:spPr>
        <p:txBody>
          <a:bodyPr anchor="t">
            <a:noAutofit/>
          </a:bodyPr>
          <a:lstStyle>
            <a:lvl1pPr marL="0" indent="0" algn="ctr">
              <a:buNone/>
              <a:defRPr lang="en-US" sz="1000" kern="1200" spc="150" baseline="0" dirty="0" smtClean="0">
                <a:solidFill>
                  <a:schemeClr val="tx1"/>
                </a:solidFill>
                <a:latin typeface="+mn-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18" name="Picture Placeholder 10">
            <a:extLst>
              <a:ext uri="{FF2B5EF4-FFF2-40B4-BE49-F238E27FC236}">
                <a16:creationId xmlns:a16="http://schemas.microsoft.com/office/drawing/2014/main" id="{4EBC7D6F-397D-4C5A-AA62-F683F88531A2}"/>
              </a:ext>
            </a:extLst>
          </p:cNvPr>
          <p:cNvSpPr>
            <a:spLocks noGrp="1"/>
          </p:cNvSpPr>
          <p:nvPr>
            <p:ph type="pic" sz="quarter" idx="16"/>
          </p:nvPr>
        </p:nvSpPr>
        <p:spPr>
          <a:xfrm>
            <a:off x="6327578" y="2886074"/>
            <a:ext cx="1845511" cy="1845511"/>
          </a:xfrm>
          <a:solidFill>
            <a:schemeClr val="bg1">
              <a:lumMod val="95000"/>
            </a:schemeClr>
          </a:solidFill>
        </p:spPr>
        <p:txBody>
          <a:bodyPr/>
          <a:lstStyle/>
          <a:p>
            <a:pPr lvl="1"/>
            <a:r>
              <a:rPr lang="en-US"/>
              <a:t>Click icon to add picture</a:t>
            </a:r>
            <a:endParaRPr lang="en-US" dirty="0"/>
          </a:p>
        </p:txBody>
      </p:sp>
      <p:sp>
        <p:nvSpPr>
          <p:cNvPr id="24" name="Text Placeholder 2">
            <a:extLst>
              <a:ext uri="{FF2B5EF4-FFF2-40B4-BE49-F238E27FC236}">
                <a16:creationId xmlns:a16="http://schemas.microsoft.com/office/drawing/2014/main" id="{E767B9DE-7410-43CC-90CF-52D67EF03D48}"/>
              </a:ext>
            </a:extLst>
          </p:cNvPr>
          <p:cNvSpPr>
            <a:spLocks noGrp="1"/>
          </p:cNvSpPr>
          <p:nvPr>
            <p:ph type="body" idx="19" hasCustomPrompt="1"/>
          </p:nvPr>
        </p:nvSpPr>
        <p:spPr>
          <a:xfrm>
            <a:off x="6068964" y="5084524"/>
            <a:ext cx="2317707" cy="343061"/>
          </a:xfrm>
        </p:spPr>
        <p:txBody>
          <a:bodyPr anchor="ctr">
            <a:noAutofit/>
          </a:bodyPr>
          <a:lstStyle>
            <a:lvl1pPr marL="0" indent="0" algn="ctr">
              <a:buNone/>
              <a:defRPr lang="en-US" sz="1400" kern="1200" spc="150" baseline="0" dirty="0" smtClean="0">
                <a:solidFill>
                  <a:schemeClr val="tx1"/>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28" name="Text Placeholder 2">
            <a:extLst>
              <a:ext uri="{FF2B5EF4-FFF2-40B4-BE49-F238E27FC236}">
                <a16:creationId xmlns:a16="http://schemas.microsoft.com/office/drawing/2014/main" id="{103678F5-B025-46E2-BD45-E77861487165}"/>
              </a:ext>
            </a:extLst>
          </p:cNvPr>
          <p:cNvSpPr>
            <a:spLocks noGrp="1"/>
          </p:cNvSpPr>
          <p:nvPr>
            <p:ph type="body" idx="23" hasCustomPrompt="1"/>
          </p:nvPr>
        </p:nvSpPr>
        <p:spPr>
          <a:xfrm>
            <a:off x="6327577" y="5478796"/>
            <a:ext cx="1845511" cy="343061"/>
          </a:xfrm>
        </p:spPr>
        <p:txBody>
          <a:bodyPr anchor="t">
            <a:noAutofit/>
          </a:bodyPr>
          <a:lstStyle>
            <a:lvl1pPr marL="0" indent="0" algn="ctr">
              <a:buNone/>
              <a:defRPr lang="en-US" sz="1000" kern="1200" spc="150" baseline="0" dirty="0" smtClean="0">
                <a:solidFill>
                  <a:schemeClr val="tx1"/>
                </a:solidFill>
                <a:latin typeface="+mn-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19" name="Picture Placeholder 10">
            <a:extLst>
              <a:ext uri="{FF2B5EF4-FFF2-40B4-BE49-F238E27FC236}">
                <a16:creationId xmlns:a16="http://schemas.microsoft.com/office/drawing/2014/main" id="{92E6B581-A522-4758-A9A4-8B9C7B860CF2}"/>
              </a:ext>
            </a:extLst>
          </p:cNvPr>
          <p:cNvSpPr>
            <a:spLocks noGrp="1"/>
          </p:cNvSpPr>
          <p:nvPr>
            <p:ph type="pic" sz="quarter" idx="17"/>
          </p:nvPr>
        </p:nvSpPr>
        <p:spPr>
          <a:xfrm>
            <a:off x="8747458" y="2886074"/>
            <a:ext cx="1845511" cy="1845511"/>
          </a:xfrm>
          <a:solidFill>
            <a:schemeClr val="bg1">
              <a:lumMod val="95000"/>
            </a:schemeClr>
          </a:solidFill>
        </p:spPr>
        <p:txBody>
          <a:bodyPr/>
          <a:lstStyle/>
          <a:p>
            <a:r>
              <a:rPr lang="en-US"/>
              <a:t>Click icon to add picture</a:t>
            </a:r>
            <a:endParaRPr lang="en-US" dirty="0"/>
          </a:p>
        </p:txBody>
      </p:sp>
      <p:sp>
        <p:nvSpPr>
          <p:cNvPr id="25" name="Text Placeholder 2">
            <a:extLst>
              <a:ext uri="{FF2B5EF4-FFF2-40B4-BE49-F238E27FC236}">
                <a16:creationId xmlns:a16="http://schemas.microsoft.com/office/drawing/2014/main" id="{E13DFE1F-4534-4828-990E-B052F51FC65C}"/>
              </a:ext>
            </a:extLst>
          </p:cNvPr>
          <p:cNvSpPr>
            <a:spLocks noGrp="1"/>
          </p:cNvSpPr>
          <p:nvPr>
            <p:ph type="body" idx="20" hasCustomPrompt="1"/>
          </p:nvPr>
        </p:nvSpPr>
        <p:spPr>
          <a:xfrm>
            <a:off x="8488845" y="5084524"/>
            <a:ext cx="2317706" cy="343061"/>
          </a:xfrm>
        </p:spPr>
        <p:txBody>
          <a:bodyPr anchor="ctr">
            <a:noAutofit/>
          </a:bodyPr>
          <a:lstStyle>
            <a:lvl1pPr marL="0" indent="0" algn="ctr">
              <a:buNone/>
              <a:defRPr lang="en-US" sz="1400" kern="1200" spc="150" baseline="0" dirty="0" smtClean="0">
                <a:solidFill>
                  <a:schemeClr val="tx1"/>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29" name="Text Placeholder 2">
            <a:extLst>
              <a:ext uri="{FF2B5EF4-FFF2-40B4-BE49-F238E27FC236}">
                <a16:creationId xmlns:a16="http://schemas.microsoft.com/office/drawing/2014/main" id="{7E3F385B-4DD9-4F3C-A02B-179B9FA61292}"/>
              </a:ext>
            </a:extLst>
          </p:cNvPr>
          <p:cNvSpPr>
            <a:spLocks noGrp="1"/>
          </p:cNvSpPr>
          <p:nvPr>
            <p:ph type="body" idx="24" hasCustomPrompt="1"/>
          </p:nvPr>
        </p:nvSpPr>
        <p:spPr>
          <a:xfrm>
            <a:off x="8747458" y="5464114"/>
            <a:ext cx="1845510" cy="343061"/>
          </a:xfrm>
        </p:spPr>
        <p:txBody>
          <a:bodyPr anchor="t">
            <a:noAutofit/>
          </a:bodyPr>
          <a:lstStyle>
            <a:lvl1pPr marL="0" indent="0" algn="ctr">
              <a:buNone/>
              <a:defRPr lang="en-US" sz="1000" kern="1200" spc="150" baseline="0" dirty="0" smtClean="0">
                <a:solidFill>
                  <a:schemeClr val="tx1"/>
                </a:solidFill>
                <a:latin typeface="+mn-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7" name="Date Placeholder 6">
            <a:extLst>
              <a:ext uri="{FF2B5EF4-FFF2-40B4-BE49-F238E27FC236}">
                <a16:creationId xmlns:a16="http://schemas.microsoft.com/office/drawing/2014/main" id="{F255C16C-AA88-4BBF-8040-11ECFED618E0}"/>
              </a:ext>
            </a:extLst>
          </p:cNvPr>
          <p:cNvSpPr>
            <a:spLocks noGrp="1"/>
          </p:cNvSpPr>
          <p:nvPr>
            <p:ph type="dt" sz="half" idx="10"/>
          </p:nvPr>
        </p:nvSpPr>
        <p:spPr/>
        <p:txBody>
          <a:bodyPr/>
          <a:lstStyle>
            <a:lvl1pPr>
              <a:defRPr sz="900"/>
            </a:lvl1pPr>
          </a:lstStyle>
          <a:p>
            <a:r>
              <a:rPr lang="en-US" dirty="0"/>
              <a:t>20XX</a:t>
            </a:r>
          </a:p>
        </p:txBody>
      </p:sp>
      <p:sp>
        <p:nvSpPr>
          <p:cNvPr id="8" name="Footer Placeholder 7">
            <a:extLst>
              <a:ext uri="{FF2B5EF4-FFF2-40B4-BE49-F238E27FC236}">
                <a16:creationId xmlns:a16="http://schemas.microsoft.com/office/drawing/2014/main" id="{CBE560E3-F935-488F-8F0E-191D7B6B54B8}"/>
              </a:ext>
            </a:extLst>
          </p:cNvPr>
          <p:cNvSpPr>
            <a:spLocks noGrp="1"/>
          </p:cNvSpPr>
          <p:nvPr>
            <p:ph type="ftr" sz="quarter" idx="11"/>
          </p:nvPr>
        </p:nvSpPr>
        <p:spPr/>
        <p:txBody>
          <a:bodyPr/>
          <a:lstStyle>
            <a:lvl1pPr>
              <a:defRPr sz="900"/>
            </a:lvl1pPr>
          </a:lstStyle>
          <a:p>
            <a:r>
              <a:rPr lang="en-US" dirty="0"/>
              <a:t>PRESENTATION TITLE</a:t>
            </a:r>
          </a:p>
        </p:txBody>
      </p:sp>
      <p:sp>
        <p:nvSpPr>
          <p:cNvPr id="9" name="Slide Number Placeholder 8">
            <a:extLst>
              <a:ext uri="{FF2B5EF4-FFF2-40B4-BE49-F238E27FC236}">
                <a16:creationId xmlns:a16="http://schemas.microsoft.com/office/drawing/2014/main" id="{9B9CD8B2-CC23-467F-B0EE-2CC06D6308BD}"/>
              </a:ext>
            </a:extLst>
          </p:cNvPr>
          <p:cNvSpPr>
            <a:spLocks noGrp="1"/>
          </p:cNvSpPr>
          <p:nvPr>
            <p:ph type="sldNum" sz="quarter" idx="12"/>
          </p:nvPr>
        </p:nvSpPr>
        <p:spPr/>
        <p:txBody>
          <a:bodyPr/>
          <a:lstStyle>
            <a:lvl1pPr>
              <a:defRPr sz="900"/>
            </a:lvl1pPr>
          </a:lstStyle>
          <a:p>
            <a:fld id="{A49DFD55-3C28-40EF-9E31-A92D2E4017FF}" type="slidenum">
              <a:rPr lang="en-US" smtClean="0"/>
              <a:pPr/>
              <a:t>‹#›</a:t>
            </a:fld>
            <a:endParaRPr lang="en-US" dirty="0"/>
          </a:p>
        </p:txBody>
      </p:sp>
      <p:grpSp>
        <p:nvGrpSpPr>
          <p:cNvPr id="4" name="Group 3">
            <a:extLst>
              <a:ext uri="{FF2B5EF4-FFF2-40B4-BE49-F238E27FC236}">
                <a16:creationId xmlns:a16="http://schemas.microsoft.com/office/drawing/2014/main" id="{73C911F2-9041-416A-B83C-F23B354E063B}"/>
              </a:ext>
              <a:ext uri="{C183D7F6-B498-43B3-948B-1728B52AA6E4}">
                <adec:decorative xmlns:adec="http://schemas.microsoft.com/office/drawing/2017/decorative" val="1"/>
              </a:ext>
            </a:extLst>
          </p:cNvPr>
          <p:cNvGrpSpPr/>
          <p:nvPr userDrawn="1"/>
        </p:nvGrpSpPr>
        <p:grpSpPr>
          <a:xfrm>
            <a:off x="7334250" y="0"/>
            <a:ext cx="4857750" cy="1724025"/>
            <a:chOff x="7334250" y="0"/>
            <a:chExt cx="4857750" cy="1724025"/>
          </a:xfrm>
        </p:grpSpPr>
        <p:cxnSp>
          <p:nvCxnSpPr>
            <p:cNvPr id="10" name="Straight Connector 9">
              <a:extLst>
                <a:ext uri="{FF2B5EF4-FFF2-40B4-BE49-F238E27FC236}">
                  <a16:creationId xmlns:a16="http://schemas.microsoft.com/office/drawing/2014/main" id="{4E4B72DA-52CB-4D39-A342-8857B4D959B2}"/>
                </a:ext>
              </a:extLst>
            </p:cNvPr>
            <p:cNvCxnSpPr/>
            <p:nvPr userDrawn="1"/>
          </p:nvCxnSpPr>
          <p:spPr>
            <a:xfrm flipH="1" flipV="1">
              <a:off x="7334250" y="0"/>
              <a:ext cx="4857750" cy="762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21D9BCDA-DFB7-41A4-A7C7-CEE86CEDCBE5}"/>
                </a:ext>
              </a:extLst>
            </p:cNvPr>
            <p:cNvCxnSpPr>
              <a:cxnSpLocks/>
            </p:cNvCxnSpPr>
            <p:nvPr userDrawn="1"/>
          </p:nvCxnSpPr>
          <p:spPr>
            <a:xfrm>
              <a:off x="11487150" y="0"/>
              <a:ext cx="704850" cy="172402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951227852"/>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am Slide 8 People">
    <p:bg>
      <p:bgPr>
        <a:solidFill>
          <a:schemeClr val="bg1"/>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187AAB93-862D-455E-9E73-3D0DAEFDEDB4}"/>
              </a:ext>
              <a:ext uri="{C183D7F6-B498-43B3-948B-1728B52AA6E4}">
                <adec:decorative xmlns:adec="http://schemas.microsoft.com/office/drawing/2017/decorative" val="1"/>
              </a:ext>
            </a:extLst>
          </p:cNvPr>
          <p:cNvGrpSpPr/>
          <p:nvPr userDrawn="1"/>
        </p:nvGrpSpPr>
        <p:grpSpPr>
          <a:xfrm>
            <a:off x="0" y="473953"/>
            <a:ext cx="12192000" cy="5621336"/>
            <a:chOff x="0" y="473953"/>
            <a:chExt cx="12192000" cy="5621336"/>
          </a:xfrm>
        </p:grpSpPr>
        <p:pic>
          <p:nvPicPr>
            <p:cNvPr id="13" name="Graphic 12">
              <a:extLst>
                <a:ext uri="{FF2B5EF4-FFF2-40B4-BE49-F238E27FC236}">
                  <a16:creationId xmlns:a16="http://schemas.microsoft.com/office/drawing/2014/main" id="{B0DFD584-E5CF-41EF-B51E-679CE22DDF9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0" y="473953"/>
              <a:ext cx="2057400" cy="1647825"/>
            </a:xfrm>
            <a:prstGeom prst="rect">
              <a:avLst/>
            </a:prstGeom>
          </p:spPr>
        </p:pic>
        <p:pic>
          <p:nvPicPr>
            <p:cNvPr id="14" name="Graphic 13">
              <a:extLst>
                <a:ext uri="{FF2B5EF4-FFF2-40B4-BE49-F238E27FC236}">
                  <a16:creationId xmlns:a16="http://schemas.microsoft.com/office/drawing/2014/main" id="{E5C02DDF-25A6-42C7-9525-F279CE2095C0}"/>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1049000" y="5180889"/>
              <a:ext cx="1143000" cy="914400"/>
            </a:xfrm>
            <a:prstGeom prst="rect">
              <a:avLst/>
            </a:prstGeom>
          </p:spPr>
        </p:pic>
      </p:grpSp>
      <p:sp>
        <p:nvSpPr>
          <p:cNvPr id="2" name="Title 1">
            <a:extLst>
              <a:ext uri="{FF2B5EF4-FFF2-40B4-BE49-F238E27FC236}">
                <a16:creationId xmlns:a16="http://schemas.microsoft.com/office/drawing/2014/main" id="{81CF3B5C-31C4-46BA-9FAD-72DF917A84DA}"/>
              </a:ext>
            </a:extLst>
          </p:cNvPr>
          <p:cNvSpPr>
            <a:spLocks noGrp="1"/>
          </p:cNvSpPr>
          <p:nvPr>
            <p:ph type="title" hasCustomPrompt="1"/>
          </p:nvPr>
        </p:nvSpPr>
        <p:spPr>
          <a:xfrm>
            <a:off x="1885156" y="892177"/>
            <a:ext cx="8421688" cy="1325563"/>
          </a:xfrm>
        </p:spPr>
        <p:txBody>
          <a:bodyPr>
            <a:normAutofit/>
          </a:bodyPr>
          <a:lstStyle>
            <a:lvl1pPr algn="ctr">
              <a:defRPr lang="en-US" sz="2800" kern="1200" spc="150" baseline="0" dirty="0">
                <a:solidFill>
                  <a:schemeClr val="tx1"/>
                </a:solidFill>
                <a:latin typeface="+mj-lt"/>
                <a:ea typeface="+mj-ea"/>
                <a:cs typeface="+mj-cs"/>
              </a:defRPr>
            </a:lvl1pPr>
          </a:lstStyle>
          <a:p>
            <a:r>
              <a:rPr lang="en-US"/>
              <a:t>CLICK TO EDIT MASTER TITLE STYLE</a:t>
            </a:r>
          </a:p>
        </p:txBody>
      </p:sp>
      <p:sp>
        <p:nvSpPr>
          <p:cNvPr id="11" name="Picture Placeholder 10">
            <a:extLst>
              <a:ext uri="{FF2B5EF4-FFF2-40B4-BE49-F238E27FC236}">
                <a16:creationId xmlns:a16="http://schemas.microsoft.com/office/drawing/2014/main" id="{B0BDE76A-30A6-4268-9656-28A484C3DCC9}"/>
              </a:ext>
            </a:extLst>
          </p:cNvPr>
          <p:cNvSpPr>
            <a:spLocks noGrp="1"/>
          </p:cNvSpPr>
          <p:nvPr>
            <p:ph type="pic" sz="quarter" idx="14"/>
          </p:nvPr>
        </p:nvSpPr>
        <p:spPr>
          <a:xfrm>
            <a:off x="1877176" y="2428875"/>
            <a:ext cx="1066800" cy="1066800"/>
          </a:xfrm>
          <a:solidFill>
            <a:schemeClr val="tx1"/>
          </a:solidFill>
        </p:spPr>
        <p:txBody>
          <a:bodyPr>
            <a:normAutofit/>
          </a:bodyPr>
          <a:lstStyle>
            <a:lvl1pPr marL="0" indent="0" algn="l">
              <a:lnSpc>
                <a:spcPct val="100000"/>
              </a:lnSpc>
              <a:buFont typeface="Arial" panose="020B0604020202020204" pitchFamily="34" charset="0"/>
              <a:buNone/>
              <a:defRPr sz="900">
                <a:solidFill>
                  <a:sysClr val="windowText" lastClr="000000"/>
                </a:solidFill>
              </a:defRPr>
            </a:lvl1pPr>
          </a:lstStyle>
          <a:p>
            <a:r>
              <a:rPr lang="en-US"/>
              <a:t>Click icon to add picture</a:t>
            </a:r>
            <a:endParaRPr lang="en-US" dirty="0"/>
          </a:p>
        </p:txBody>
      </p:sp>
      <p:sp>
        <p:nvSpPr>
          <p:cNvPr id="3" name="Text Placeholder 2">
            <a:extLst>
              <a:ext uri="{FF2B5EF4-FFF2-40B4-BE49-F238E27FC236}">
                <a16:creationId xmlns:a16="http://schemas.microsoft.com/office/drawing/2014/main" id="{B659CD1F-9DFB-4048-9B9B-2BD7D4EC6400}"/>
              </a:ext>
            </a:extLst>
          </p:cNvPr>
          <p:cNvSpPr>
            <a:spLocks noGrp="1"/>
          </p:cNvSpPr>
          <p:nvPr>
            <p:ph type="body" idx="1" hasCustomPrompt="1"/>
          </p:nvPr>
        </p:nvSpPr>
        <p:spPr>
          <a:xfrm>
            <a:off x="1500168" y="3654378"/>
            <a:ext cx="1828800" cy="343061"/>
          </a:xfrm>
        </p:spPr>
        <p:txBody>
          <a:bodyPr anchor="t">
            <a:noAutofit/>
          </a:bodyPr>
          <a:lstStyle>
            <a:lvl1pPr marL="0" indent="0" algn="ctr">
              <a:buNone/>
              <a:defRPr lang="en-US" sz="1050" kern="1200" spc="150" baseline="0" dirty="0" smtClean="0">
                <a:solidFill>
                  <a:schemeClr val="tx1"/>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26" name="Text Placeholder 2">
            <a:extLst>
              <a:ext uri="{FF2B5EF4-FFF2-40B4-BE49-F238E27FC236}">
                <a16:creationId xmlns:a16="http://schemas.microsoft.com/office/drawing/2014/main" id="{A02C0876-23F7-41FA-9AC9-721097D1A3CD}"/>
              </a:ext>
            </a:extLst>
          </p:cNvPr>
          <p:cNvSpPr>
            <a:spLocks noGrp="1"/>
          </p:cNvSpPr>
          <p:nvPr>
            <p:ph type="body" idx="21" hasCustomPrompt="1"/>
          </p:nvPr>
        </p:nvSpPr>
        <p:spPr>
          <a:xfrm>
            <a:off x="1500168" y="3809747"/>
            <a:ext cx="1828800" cy="343061"/>
          </a:xfrm>
        </p:spPr>
        <p:txBody>
          <a:bodyPr anchor="ctr">
            <a:noAutofit/>
          </a:bodyPr>
          <a:lstStyle>
            <a:lvl1pPr marL="0" indent="0" algn="ctr">
              <a:buNone/>
              <a:defRPr lang="en-US" sz="900" kern="1200" spc="150" baseline="0" dirty="0" smtClean="0">
                <a:solidFill>
                  <a:schemeClr val="accent1"/>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17" name="Picture Placeholder 10">
            <a:extLst>
              <a:ext uri="{FF2B5EF4-FFF2-40B4-BE49-F238E27FC236}">
                <a16:creationId xmlns:a16="http://schemas.microsoft.com/office/drawing/2014/main" id="{C4CA5C9C-91D5-44B1-A82A-A49732B4691A}"/>
              </a:ext>
            </a:extLst>
          </p:cNvPr>
          <p:cNvSpPr>
            <a:spLocks noGrp="1"/>
          </p:cNvSpPr>
          <p:nvPr>
            <p:ph type="pic" sz="quarter" idx="15"/>
          </p:nvPr>
        </p:nvSpPr>
        <p:spPr>
          <a:xfrm>
            <a:off x="4226270" y="2428875"/>
            <a:ext cx="1066800" cy="1066800"/>
          </a:xfrm>
          <a:solidFill>
            <a:schemeClr val="tx1"/>
          </a:solidFill>
        </p:spPr>
        <p:txBody>
          <a:bodyPr>
            <a:normAutofit/>
          </a:bodyPr>
          <a:lstStyle>
            <a:lvl1pPr marL="0" indent="0" algn="l">
              <a:lnSpc>
                <a:spcPct val="100000"/>
              </a:lnSpc>
              <a:buNone/>
              <a:defRPr sz="900">
                <a:solidFill>
                  <a:sysClr val="windowText" lastClr="000000"/>
                </a:solidFill>
              </a:defRPr>
            </a:lvl1pPr>
          </a:lstStyle>
          <a:p>
            <a:r>
              <a:rPr lang="en-US"/>
              <a:t>Click icon to add picture</a:t>
            </a:r>
            <a:endParaRPr lang="en-US" dirty="0"/>
          </a:p>
        </p:txBody>
      </p:sp>
      <p:sp>
        <p:nvSpPr>
          <p:cNvPr id="23" name="Text Placeholder 2">
            <a:extLst>
              <a:ext uri="{FF2B5EF4-FFF2-40B4-BE49-F238E27FC236}">
                <a16:creationId xmlns:a16="http://schemas.microsoft.com/office/drawing/2014/main" id="{572D0301-10F1-41B4-BEF8-C53FA4D66214}"/>
              </a:ext>
            </a:extLst>
          </p:cNvPr>
          <p:cNvSpPr>
            <a:spLocks noGrp="1"/>
          </p:cNvSpPr>
          <p:nvPr>
            <p:ph type="body" idx="18" hasCustomPrompt="1"/>
          </p:nvPr>
        </p:nvSpPr>
        <p:spPr>
          <a:xfrm>
            <a:off x="3849262" y="3654378"/>
            <a:ext cx="1828800" cy="343061"/>
          </a:xfrm>
        </p:spPr>
        <p:txBody>
          <a:bodyPr anchor="t">
            <a:noAutofit/>
          </a:bodyPr>
          <a:lstStyle>
            <a:lvl1pPr marL="0" indent="0" algn="ctr">
              <a:buNone/>
              <a:defRPr lang="en-US" sz="1050" kern="1200" spc="150" baseline="0" dirty="0" smtClean="0">
                <a:solidFill>
                  <a:schemeClr val="tx1"/>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27" name="Text Placeholder 2">
            <a:extLst>
              <a:ext uri="{FF2B5EF4-FFF2-40B4-BE49-F238E27FC236}">
                <a16:creationId xmlns:a16="http://schemas.microsoft.com/office/drawing/2014/main" id="{7ADEB263-F204-4A78-A5E0-7361EFE0B921}"/>
              </a:ext>
            </a:extLst>
          </p:cNvPr>
          <p:cNvSpPr>
            <a:spLocks noGrp="1"/>
          </p:cNvSpPr>
          <p:nvPr>
            <p:ph type="body" idx="22" hasCustomPrompt="1"/>
          </p:nvPr>
        </p:nvSpPr>
        <p:spPr>
          <a:xfrm>
            <a:off x="3849262" y="3809747"/>
            <a:ext cx="1828800" cy="343061"/>
          </a:xfrm>
        </p:spPr>
        <p:txBody>
          <a:bodyPr anchor="ctr">
            <a:noAutofit/>
          </a:bodyPr>
          <a:lstStyle>
            <a:lvl1pPr marL="0" indent="0" algn="ctr">
              <a:buNone/>
              <a:defRPr lang="en-US" sz="900" kern="1200" spc="150" baseline="0" dirty="0" smtClean="0">
                <a:solidFill>
                  <a:schemeClr val="accent1"/>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a:t>
            </a:r>
          </a:p>
        </p:txBody>
      </p:sp>
      <p:sp>
        <p:nvSpPr>
          <p:cNvPr id="32" name="Picture Placeholder 10">
            <a:extLst>
              <a:ext uri="{FF2B5EF4-FFF2-40B4-BE49-F238E27FC236}">
                <a16:creationId xmlns:a16="http://schemas.microsoft.com/office/drawing/2014/main" id="{1938DB4D-239F-4E8E-8802-0470B0131189}"/>
              </a:ext>
            </a:extLst>
          </p:cNvPr>
          <p:cNvSpPr>
            <a:spLocks noGrp="1"/>
          </p:cNvSpPr>
          <p:nvPr>
            <p:ph type="pic" sz="quarter" idx="37"/>
          </p:nvPr>
        </p:nvSpPr>
        <p:spPr>
          <a:xfrm>
            <a:off x="6655584" y="2428875"/>
            <a:ext cx="1066800" cy="1066800"/>
          </a:xfrm>
          <a:solidFill>
            <a:schemeClr val="tx1"/>
          </a:solidFill>
        </p:spPr>
        <p:txBody>
          <a:bodyPr>
            <a:normAutofit/>
          </a:bodyPr>
          <a:lstStyle>
            <a:lvl1pPr marL="0" indent="0" algn="l">
              <a:lnSpc>
                <a:spcPct val="100000"/>
              </a:lnSpc>
              <a:buNone/>
              <a:defRPr sz="900">
                <a:solidFill>
                  <a:sysClr val="windowText" lastClr="000000"/>
                </a:solidFill>
              </a:defRPr>
            </a:lvl1pPr>
          </a:lstStyle>
          <a:p>
            <a:r>
              <a:rPr lang="en-US"/>
              <a:t>Click icon to add picture</a:t>
            </a:r>
            <a:endParaRPr lang="en-US" dirty="0"/>
          </a:p>
        </p:txBody>
      </p:sp>
      <p:sp>
        <p:nvSpPr>
          <p:cNvPr id="24" name="Text Placeholder 2">
            <a:extLst>
              <a:ext uri="{FF2B5EF4-FFF2-40B4-BE49-F238E27FC236}">
                <a16:creationId xmlns:a16="http://schemas.microsoft.com/office/drawing/2014/main" id="{E767B9DE-7410-43CC-90CF-52D67EF03D48}"/>
              </a:ext>
            </a:extLst>
          </p:cNvPr>
          <p:cNvSpPr>
            <a:spLocks noGrp="1"/>
          </p:cNvSpPr>
          <p:nvPr>
            <p:ph type="body" idx="19" hasCustomPrompt="1"/>
          </p:nvPr>
        </p:nvSpPr>
        <p:spPr>
          <a:xfrm>
            <a:off x="6198355" y="3654378"/>
            <a:ext cx="2105135" cy="343061"/>
          </a:xfrm>
        </p:spPr>
        <p:txBody>
          <a:bodyPr anchor="t">
            <a:noAutofit/>
          </a:bodyPr>
          <a:lstStyle>
            <a:lvl1pPr marL="0" indent="0" algn="ctr">
              <a:buNone/>
              <a:defRPr lang="en-US" sz="1050" kern="1200" spc="150" baseline="0" dirty="0" smtClean="0">
                <a:solidFill>
                  <a:schemeClr val="tx1"/>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a:t>
            </a:r>
          </a:p>
        </p:txBody>
      </p:sp>
      <p:sp>
        <p:nvSpPr>
          <p:cNvPr id="28" name="Text Placeholder 2">
            <a:extLst>
              <a:ext uri="{FF2B5EF4-FFF2-40B4-BE49-F238E27FC236}">
                <a16:creationId xmlns:a16="http://schemas.microsoft.com/office/drawing/2014/main" id="{103678F5-B025-46E2-BD45-E77861487165}"/>
              </a:ext>
            </a:extLst>
          </p:cNvPr>
          <p:cNvSpPr>
            <a:spLocks noGrp="1"/>
          </p:cNvSpPr>
          <p:nvPr>
            <p:ph type="body" idx="23" hasCustomPrompt="1"/>
          </p:nvPr>
        </p:nvSpPr>
        <p:spPr>
          <a:xfrm>
            <a:off x="6095999" y="3809747"/>
            <a:ext cx="2299855" cy="343061"/>
          </a:xfrm>
        </p:spPr>
        <p:txBody>
          <a:bodyPr anchor="ctr">
            <a:noAutofit/>
          </a:bodyPr>
          <a:lstStyle>
            <a:lvl1pPr marL="0" indent="0" algn="ctr">
              <a:buNone/>
              <a:defRPr lang="en-US" sz="900" kern="1200" spc="150" baseline="0" dirty="0" smtClean="0">
                <a:solidFill>
                  <a:schemeClr val="accent1"/>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19" name="Picture Placeholder 10">
            <a:extLst>
              <a:ext uri="{FF2B5EF4-FFF2-40B4-BE49-F238E27FC236}">
                <a16:creationId xmlns:a16="http://schemas.microsoft.com/office/drawing/2014/main" id="{92E6B581-A522-4758-A9A4-8B9C7B860CF2}"/>
              </a:ext>
            </a:extLst>
          </p:cNvPr>
          <p:cNvSpPr>
            <a:spLocks noGrp="1"/>
          </p:cNvSpPr>
          <p:nvPr>
            <p:ph type="pic" sz="quarter" idx="17"/>
          </p:nvPr>
        </p:nvSpPr>
        <p:spPr>
          <a:xfrm>
            <a:off x="9136814" y="2428875"/>
            <a:ext cx="1066800" cy="1066800"/>
          </a:xfrm>
          <a:solidFill>
            <a:schemeClr val="tx1"/>
          </a:solidFill>
        </p:spPr>
        <p:txBody>
          <a:bodyPr>
            <a:normAutofit/>
          </a:bodyPr>
          <a:lstStyle>
            <a:lvl1pPr marL="0" indent="0" algn="l">
              <a:lnSpc>
                <a:spcPct val="100000"/>
              </a:lnSpc>
              <a:buNone/>
              <a:defRPr sz="900">
                <a:solidFill>
                  <a:sysClr val="windowText" lastClr="000000"/>
                </a:solidFill>
              </a:defRPr>
            </a:lvl1pPr>
          </a:lstStyle>
          <a:p>
            <a:r>
              <a:rPr lang="en-US"/>
              <a:t>Click icon to add picture</a:t>
            </a:r>
            <a:endParaRPr lang="en-US" dirty="0"/>
          </a:p>
        </p:txBody>
      </p:sp>
      <p:sp>
        <p:nvSpPr>
          <p:cNvPr id="25" name="Text Placeholder 2">
            <a:extLst>
              <a:ext uri="{FF2B5EF4-FFF2-40B4-BE49-F238E27FC236}">
                <a16:creationId xmlns:a16="http://schemas.microsoft.com/office/drawing/2014/main" id="{E13DFE1F-4534-4828-990E-B052F51FC65C}"/>
              </a:ext>
            </a:extLst>
          </p:cNvPr>
          <p:cNvSpPr>
            <a:spLocks noGrp="1"/>
          </p:cNvSpPr>
          <p:nvPr>
            <p:ph type="body" idx="20" hasCustomPrompt="1"/>
          </p:nvPr>
        </p:nvSpPr>
        <p:spPr>
          <a:xfrm>
            <a:off x="8759806" y="3654378"/>
            <a:ext cx="1828800" cy="343061"/>
          </a:xfrm>
        </p:spPr>
        <p:txBody>
          <a:bodyPr anchor="t">
            <a:noAutofit/>
          </a:bodyPr>
          <a:lstStyle>
            <a:lvl1pPr marL="0" indent="0" algn="ctr">
              <a:buNone/>
              <a:defRPr lang="en-US" sz="1050" kern="1200" spc="150" baseline="0" dirty="0" smtClean="0">
                <a:solidFill>
                  <a:schemeClr val="tx1"/>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29" name="Text Placeholder 2">
            <a:extLst>
              <a:ext uri="{FF2B5EF4-FFF2-40B4-BE49-F238E27FC236}">
                <a16:creationId xmlns:a16="http://schemas.microsoft.com/office/drawing/2014/main" id="{7E3F385B-4DD9-4F3C-A02B-179B9FA61292}"/>
              </a:ext>
            </a:extLst>
          </p:cNvPr>
          <p:cNvSpPr>
            <a:spLocks noGrp="1"/>
          </p:cNvSpPr>
          <p:nvPr>
            <p:ph type="body" idx="24" hasCustomPrompt="1"/>
          </p:nvPr>
        </p:nvSpPr>
        <p:spPr>
          <a:xfrm>
            <a:off x="8744480" y="3809747"/>
            <a:ext cx="1844126" cy="343061"/>
          </a:xfrm>
        </p:spPr>
        <p:txBody>
          <a:bodyPr anchor="ctr">
            <a:noAutofit/>
          </a:bodyPr>
          <a:lstStyle>
            <a:lvl1pPr marL="0" indent="0" algn="ctr">
              <a:buNone/>
              <a:defRPr lang="en-US" sz="900" kern="1200" spc="150" baseline="0" dirty="0" smtClean="0">
                <a:solidFill>
                  <a:schemeClr val="accent1"/>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55" name="Picture Placeholder 10">
            <a:extLst>
              <a:ext uri="{FF2B5EF4-FFF2-40B4-BE49-F238E27FC236}">
                <a16:creationId xmlns:a16="http://schemas.microsoft.com/office/drawing/2014/main" id="{1EBAEB1D-A7F9-4F90-B642-4277D3802BAB}"/>
              </a:ext>
            </a:extLst>
          </p:cNvPr>
          <p:cNvSpPr>
            <a:spLocks noGrp="1"/>
          </p:cNvSpPr>
          <p:nvPr>
            <p:ph type="pic" sz="quarter" idx="26"/>
          </p:nvPr>
        </p:nvSpPr>
        <p:spPr>
          <a:xfrm>
            <a:off x="1877176" y="4287711"/>
            <a:ext cx="1066800" cy="1066800"/>
          </a:xfrm>
          <a:solidFill>
            <a:schemeClr val="tx1"/>
          </a:solidFill>
        </p:spPr>
        <p:txBody>
          <a:bodyPr>
            <a:normAutofit/>
          </a:bodyPr>
          <a:lstStyle>
            <a:lvl1pPr marL="0" indent="0" algn="l">
              <a:lnSpc>
                <a:spcPct val="100000"/>
              </a:lnSpc>
              <a:buNone/>
              <a:defRPr sz="900">
                <a:solidFill>
                  <a:sysClr val="windowText" lastClr="000000"/>
                </a:solidFill>
              </a:defRPr>
            </a:lvl1pPr>
          </a:lstStyle>
          <a:p>
            <a:r>
              <a:rPr lang="en-US"/>
              <a:t>Click icon to add picture</a:t>
            </a:r>
            <a:endParaRPr lang="en-US" dirty="0"/>
          </a:p>
        </p:txBody>
      </p:sp>
      <p:sp>
        <p:nvSpPr>
          <p:cNvPr id="54" name="Text Placeholder 2">
            <a:extLst>
              <a:ext uri="{FF2B5EF4-FFF2-40B4-BE49-F238E27FC236}">
                <a16:creationId xmlns:a16="http://schemas.microsoft.com/office/drawing/2014/main" id="{22930C5B-603C-494E-A467-8B394D01D406}"/>
              </a:ext>
            </a:extLst>
          </p:cNvPr>
          <p:cNvSpPr>
            <a:spLocks noGrp="1"/>
          </p:cNvSpPr>
          <p:nvPr>
            <p:ph type="body" idx="25" hasCustomPrompt="1"/>
          </p:nvPr>
        </p:nvSpPr>
        <p:spPr>
          <a:xfrm>
            <a:off x="1500168" y="5513214"/>
            <a:ext cx="1828800" cy="343061"/>
          </a:xfrm>
        </p:spPr>
        <p:txBody>
          <a:bodyPr anchor="t">
            <a:noAutofit/>
          </a:bodyPr>
          <a:lstStyle>
            <a:lvl1pPr marL="0" indent="0" algn="ctr">
              <a:buNone/>
              <a:defRPr lang="en-US" sz="1050" kern="1200" spc="150" baseline="0" dirty="0" smtClean="0">
                <a:solidFill>
                  <a:schemeClr val="tx1"/>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62" name="Text Placeholder 2">
            <a:extLst>
              <a:ext uri="{FF2B5EF4-FFF2-40B4-BE49-F238E27FC236}">
                <a16:creationId xmlns:a16="http://schemas.microsoft.com/office/drawing/2014/main" id="{540C455F-A23B-493F-B95E-AB485D91DA6A}"/>
              </a:ext>
            </a:extLst>
          </p:cNvPr>
          <p:cNvSpPr>
            <a:spLocks noGrp="1"/>
          </p:cNvSpPr>
          <p:nvPr>
            <p:ph type="body" idx="33" hasCustomPrompt="1"/>
          </p:nvPr>
        </p:nvSpPr>
        <p:spPr>
          <a:xfrm>
            <a:off x="1500168" y="5668583"/>
            <a:ext cx="1828800" cy="343061"/>
          </a:xfrm>
        </p:spPr>
        <p:txBody>
          <a:bodyPr anchor="ctr">
            <a:noAutofit/>
          </a:bodyPr>
          <a:lstStyle>
            <a:lvl1pPr marL="0" indent="0" algn="ctr">
              <a:buNone/>
              <a:defRPr lang="en-US" sz="900" kern="1200" spc="150" baseline="0" dirty="0" smtClean="0">
                <a:solidFill>
                  <a:schemeClr val="accent1"/>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56" name="Picture Placeholder 10">
            <a:extLst>
              <a:ext uri="{FF2B5EF4-FFF2-40B4-BE49-F238E27FC236}">
                <a16:creationId xmlns:a16="http://schemas.microsoft.com/office/drawing/2014/main" id="{9461A69E-14C8-4325-89AF-D4257C1C05BA}"/>
              </a:ext>
            </a:extLst>
          </p:cNvPr>
          <p:cNvSpPr>
            <a:spLocks noGrp="1"/>
          </p:cNvSpPr>
          <p:nvPr>
            <p:ph type="pic" sz="quarter" idx="27"/>
          </p:nvPr>
        </p:nvSpPr>
        <p:spPr>
          <a:xfrm>
            <a:off x="4226270" y="4287711"/>
            <a:ext cx="1066800" cy="1066800"/>
          </a:xfrm>
          <a:solidFill>
            <a:schemeClr val="tx1"/>
          </a:solidFill>
        </p:spPr>
        <p:txBody>
          <a:bodyPr>
            <a:normAutofit/>
          </a:bodyPr>
          <a:lstStyle>
            <a:lvl1pPr marL="0" indent="0" algn="l">
              <a:lnSpc>
                <a:spcPct val="100000"/>
              </a:lnSpc>
              <a:buNone/>
              <a:defRPr sz="900">
                <a:solidFill>
                  <a:sysClr val="windowText" lastClr="000000"/>
                </a:solidFill>
              </a:defRPr>
            </a:lvl1pPr>
          </a:lstStyle>
          <a:p>
            <a:r>
              <a:rPr lang="en-US"/>
              <a:t>Click icon to add picture</a:t>
            </a:r>
            <a:endParaRPr lang="en-US" dirty="0"/>
          </a:p>
        </p:txBody>
      </p:sp>
      <p:sp>
        <p:nvSpPr>
          <p:cNvPr id="59" name="Text Placeholder 2">
            <a:extLst>
              <a:ext uri="{FF2B5EF4-FFF2-40B4-BE49-F238E27FC236}">
                <a16:creationId xmlns:a16="http://schemas.microsoft.com/office/drawing/2014/main" id="{6D1C374C-DAF7-40EF-B279-4EC7A2AFE6A2}"/>
              </a:ext>
            </a:extLst>
          </p:cNvPr>
          <p:cNvSpPr>
            <a:spLocks noGrp="1"/>
          </p:cNvSpPr>
          <p:nvPr>
            <p:ph type="body" idx="30" hasCustomPrompt="1"/>
          </p:nvPr>
        </p:nvSpPr>
        <p:spPr>
          <a:xfrm>
            <a:off x="3849262" y="5513214"/>
            <a:ext cx="1828800" cy="343061"/>
          </a:xfrm>
        </p:spPr>
        <p:txBody>
          <a:bodyPr anchor="t">
            <a:noAutofit/>
          </a:bodyPr>
          <a:lstStyle>
            <a:lvl1pPr marL="0" indent="0" algn="ctr">
              <a:buNone/>
              <a:defRPr lang="en-US" sz="1050" kern="1200" spc="150" baseline="0" dirty="0" smtClean="0">
                <a:solidFill>
                  <a:schemeClr val="tx1"/>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63" name="Text Placeholder 2">
            <a:extLst>
              <a:ext uri="{FF2B5EF4-FFF2-40B4-BE49-F238E27FC236}">
                <a16:creationId xmlns:a16="http://schemas.microsoft.com/office/drawing/2014/main" id="{421FF438-E4E8-4643-BCB3-4A1C12429042}"/>
              </a:ext>
            </a:extLst>
          </p:cNvPr>
          <p:cNvSpPr>
            <a:spLocks noGrp="1"/>
          </p:cNvSpPr>
          <p:nvPr>
            <p:ph type="body" idx="34" hasCustomPrompt="1"/>
          </p:nvPr>
        </p:nvSpPr>
        <p:spPr>
          <a:xfrm>
            <a:off x="3849262" y="5668583"/>
            <a:ext cx="1828800" cy="343061"/>
          </a:xfrm>
        </p:spPr>
        <p:txBody>
          <a:bodyPr anchor="ctr">
            <a:noAutofit/>
          </a:bodyPr>
          <a:lstStyle>
            <a:lvl1pPr marL="0" indent="0" algn="ctr">
              <a:buNone/>
              <a:defRPr lang="en-US" sz="900" kern="1200" spc="150" baseline="0" dirty="0" smtClean="0">
                <a:solidFill>
                  <a:schemeClr val="accent1"/>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33" name="Picture Placeholder 10">
            <a:extLst>
              <a:ext uri="{FF2B5EF4-FFF2-40B4-BE49-F238E27FC236}">
                <a16:creationId xmlns:a16="http://schemas.microsoft.com/office/drawing/2014/main" id="{E029C5CA-EDDA-4BF9-9051-8B09E98EE1E2}"/>
              </a:ext>
            </a:extLst>
          </p:cNvPr>
          <p:cNvSpPr>
            <a:spLocks noGrp="1"/>
          </p:cNvSpPr>
          <p:nvPr>
            <p:ph type="pic" sz="quarter" idx="38"/>
          </p:nvPr>
        </p:nvSpPr>
        <p:spPr>
          <a:xfrm>
            <a:off x="6655584" y="4287711"/>
            <a:ext cx="1066800" cy="1066800"/>
          </a:xfrm>
          <a:solidFill>
            <a:schemeClr val="tx1"/>
          </a:solidFill>
        </p:spPr>
        <p:txBody>
          <a:bodyPr>
            <a:normAutofit/>
          </a:bodyPr>
          <a:lstStyle>
            <a:lvl1pPr marL="0" indent="0" algn="l">
              <a:lnSpc>
                <a:spcPct val="100000"/>
              </a:lnSpc>
              <a:buNone/>
              <a:defRPr sz="900">
                <a:solidFill>
                  <a:sysClr val="windowText" lastClr="000000"/>
                </a:solidFill>
              </a:defRPr>
            </a:lvl1pPr>
          </a:lstStyle>
          <a:p>
            <a:r>
              <a:rPr lang="en-US"/>
              <a:t>Click icon to add picture</a:t>
            </a:r>
            <a:endParaRPr lang="en-US" dirty="0"/>
          </a:p>
        </p:txBody>
      </p:sp>
      <p:sp>
        <p:nvSpPr>
          <p:cNvPr id="60" name="Text Placeholder 2">
            <a:extLst>
              <a:ext uri="{FF2B5EF4-FFF2-40B4-BE49-F238E27FC236}">
                <a16:creationId xmlns:a16="http://schemas.microsoft.com/office/drawing/2014/main" id="{D4FEDD19-A7BA-45BB-93A0-F1E896C9F26D}"/>
              </a:ext>
            </a:extLst>
          </p:cNvPr>
          <p:cNvSpPr>
            <a:spLocks noGrp="1"/>
          </p:cNvSpPr>
          <p:nvPr>
            <p:ph type="body" idx="31" hasCustomPrompt="1"/>
          </p:nvPr>
        </p:nvSpPr>
        <p:spPr>
          <a:xfrm>
            <a:off x="6339926" y="5513214"/>
            <a:ext cx="1828800" cy="343061"/>
          </a:xfrm>
        </p:spPr>
        <p:txBody>
          <a:bodyPr anchor="t">
            <a:noAutofit/>
          </a:bodyPr>
          <a:lstStyle>
            <a:lvl1pPr marL="0" indent="0" algn="ctr">
              <a:buNone/>
              <a:defRPr lang="en-US" sz="1050" kern="1200" spc="150" baseline="0" dirty="0" smtClean="0">
                <a:solidFill>
                  <a:schemeClr val="tx1"/>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64" name="Text Placeholder 2">
            <a:extLst>
              <a:ext uri="{FF2B5EF4-FFF2-40B4-BE49-F238E27FC236}">
                <a16:creationId xmlns:a16="http://schemas.microsoft.com/office/drawing/2014/main" id="{A12F0175-7AEE-46B1-9590-D4A427680DC7}"/>
              </a:ext>
            </a:extLst>
          </p:cNvPr>
          <p:cNvSpPr>
            <a:spLocks noGrp="1"/>
          </p:cNvSpPr>
          <p:nvPr>
            <p:ph type="body" idx="35" hasCustomPrompt="1"/>
          </p:nvPr>
        </p:nvSpPr>
        <p:spPr>
          <a:xfrm>
            <a:off x="6339926" y="5668583"/>
            <a:ext cx="1813474" cy="343061"/>
          </a:xfrm>
        </p:spPr>
        <p:txBody>
          <a:bodyPr anchor="ctr">
            <a:noAutofit/>
          </a:bodyPr>
          <a:lstStyle>
            <a:lvl1pPr marL="0" indent="0" algn="ctr">
              <a:buNone/>
              <a:defRPr lang="en-US" sz="900" kern="1200" spc="150" baseline="0" dirty="0" smtClean="0">
                <a:solidFill>
                  <a:schemeClr val="accent1"/>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a:t>
            </a:r>
          </a:p>
        </p:txBody>
      </p:sp>
      <p:sp>
        <p:nvSpPr>
          <p:cNvPr id="58" name="Picture Placeholder 10">
            <a:extLst>
              <a:ext uri="{FF2B5EF4-FFF2-40B4-BE49-F238E27FC236}">
                <a16:creationId xmlns:a16="http://schemas.microsoft.com/office/drawing/2014/main" id="{622ED9F4-EB9B-4588-8501-BFECB846EE73}"/>
              </a:ext>
            </a:extLst>
          </p:cNvPr>
          <p:cNvSpPr>
            <a:spLocks noGrp="1"/>
          </p:cNvSpPr>
          <p:nvPr>
            <p:ph type="pic" sz="quarter" idx="29"/>
          </p:nvPr>
        </p:nvSpPr>
        <p:spPr>
          <a:xfrm>
            <a:off x="9136814" y="4287711"/>
            <a:ext cx="1066800" cy="1066800"/>
          </a:xfrm>
          <a:solidFill>
            <a:schemeClr val="tx1"/>
          </a:solidFill>
        </p:spPr>
        <p:txBody>
          <a:bodyPr>
            <a:normAutofit/>
          </a:bodyPr>
          <a:lstStyle>
            <a:lvl1pPr marL="0" indent="0" algn="l">
              <a:lnSpc>
                <a:spcPct val="100000"/>
              </a:lnSpc>
              <a:buNone/>
              <a:defRPr sz="900">
                <a:solidFill>
                  <a:sysClr val="windowText" lastClr="000000"/>
                </a:solidFill>
              </a:defRPr>
            </a:lvl1pPr>
          </a:lstStyle>
          <a:p>
            <a:r>
              <a:rPr lang="en-US"/>
              <a:t>Click icon to add picture</a:t>
            </a:r>
            <a:endParaRPr lang="en-US" dirty="0"/>
          </a:p>
        </p:txBody>
      </p:sp>
      <p:sp>
        <p:nvSpPr>
          <p:cNvPr id="61" name="Text Placeholder 2">
            <a:extLst>
              <a:ext uri="{FF2B5EF4-FFF2-40B4-BE49-F238E27FC236}">
                <a16:creationId xmlns:a16="http://schemas.microsoft.com/office/drawing/2014/main" id="{5026D39F-46AB-4680-9A52-F367344A3531}"/>
              </a:ext>
            </a:extLst>
          </p:cNvPr>
          <p:cNvSpPr>
            <a:spLocks noGrp="1"/>
          </p:cNvSpPr>
          <p:nvPr>
            <p:ph type="body" idx="32" hasCustomPrompt="1"/>
          </p:nvPr>
        </p:nvSpPr>
        <p:spPr>
          <a:xfrm>
            <a:off x="8759806" y="5513214"/>
            <a:ext cx="1828800" cy="343061"/>
          </a:xfrm>
        </p:spPr>
        <p:txBody>
          <a:bodyPr anchor="t">
            <a:noAutofit/>
          </a:bodyPr>
          <a:lstStyle>
            <a:lvl1pPr marL="0" indent="0" algn="ctr">
              <a:buNone/>
              <a:defRPr lang="en-US" sz="1050" kern="1200" spc="150" baseline="0" dirty="0" smtClean="0">
                <a:solidFill>
                  <a:schemeClr val="tx1"/>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65" name="Text Placeholder 2">
            <a:extLst>
              <a:ext uri="{FF2B5EF4-FFF2-40B4-BE49-F238E27FC236}">
                <a16:creationId xmlns:a16="http://schemas.microsoft.com/office/drawing/2014/main" id="{04E11FE2-6320-4E8C-A5B3-8104AF329ADA}"/>
              </a:ext>
            </a:extLst>
          </p:cNvPr>
          <p:cNvSpPr>
            <a:spLocks noGrp="1"/>
          </p:cNvSpPr>
          <p:nvPr>
            <p:ph type="body" idx="36" hasCustomPrompt="1"/>
          </p:nvPr>
        </p:nvSpPr>
        <p:spPr>
          <a:xfrm>
            <a:off x="8744480" y="5668583"/>
            <a:ext cx="1844126" cy="343061"/>
          </a:xfrm>
        </p:spPr>
        <p:txBody>
          <a:bodyPr anchor="ctr">
            <a:noAutofit/>
          </a:bodyPr>
          <a:lstStyle>
            <a:lvl1pPr marL="0" indent="0" algn="ctr">
              <a:buNone/>
              <a:defRPr lang="en-US" sz="900" kern="1200" spc="150" baseline="0" dirty="0" smtClean="0">
                <a:solidFill>
                  <a:schemeClr val="accent1"/>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7" name="Date Placeholder 6">
            <a:extLst>
              <a:ext uri="{FF2B5EF4-FFF2-40B4-BE49-F238E27FC236}">
                <a16:creationId xmlns:a16="http://schemas.microsoft.com/office/drawing/2014/main" id="{F255C16C-AA88-4BBF-8040-11ECFED618E0}"/>
              </a:ext>
            </a:extLst>
          </p:cNvPr>
          <p:cNvSpPr>
            <a:spLocks noGrp="1"/>
          </p:cNvSpPr>
          <p:nvPr>
            <p:ph type="dt" sz="half" idx="10"/>
          </p:nvPr>
        </p:nvSpPr>
        <p:spPr/>
        <p:txBody>
          <a:bodyPr/>
          <a:lstStyle>
            <a:lvl1pPr>
              <a:defRPr sz="900">
                <a:solidFill>
                  <a:srgbClr val="898989"/>
                </a:solidFill>
              </a:defRPr>
            </a:lvl1pPr>
          </a:lstStyle>
          <a:p>
            <a:r>
              <a:rPr lang="en-US" dirty="0"/>
              <a:t>20XX</a:t>
            </a:r>
          </a:p>
        </p:txBody>
      </p:sp>
      <p:sp>
        <p:nvSpPr>
          <p:cNvPr id="8" name="Footer Placeholder 7">
            <a:extLst>
              <a:ext uri="{FF2B5EF4-FFF2-40B4-BE49-F238E27FC236}">
                <a16:creationId xmlns:a16="http://schemas.microsoft.com/office/drawing/2014/main" id="{CBE560E3-F935-488F-8F0E-191D7B6B54B8}"/>
              </a:ext>
            </a:extLst>
          </p:cNvPr>
          <p:cNvSpPr>
            <a:spLocks noGrp="1"/>
          </p:cNvSpPr>
          <p:nvPr>
            <p:ph type="ftr" sz="quarter" idx="11"/>
          </p:nvPr>
        </p:nvSpPr>
        <p:spPr/>
        <p:txBody>
          <a:bodyPr/>
          <a:lstStyle>
            <a:lvl1pPr>
              <a:defRPr sz="900">
                <a:solidFill>
                  <a:srgbClr val="898989"/>
                </a:solidFill>
              </a:defRPr>
            </a:lvl1pPr>
          </a:lstStyle>
          <a:p>
            <a:r>
              <a:rPr lang="en-US" dirty="0"/>
              <a:t>PRESENTATION TITLE</a:t>
            </a:r>
          </a:p>
        </p:txBody>
      </p:sp>
      <p:sp>
        <p:nvSpPr>
          <p:cNvPr id="9" name="Slide Number Placeholder 8">
            <a:extLst>
              <a:ext uri="{FF2B5EF4-FFF2-40B4-BE49-F238E27FC236}">
                <a16:creationId xmlns:a16="http://schemas.microsoft.com/office/drawing/2014/main" id="{9B9CD8B2-CC23-467F-B0EE-2CC06D6308BD}"/>
              </a:ext>
            </a:extLst>
          </p:cNvPr>
          <p:cNvSpPr>
            <a:spLocks noGrp="1"/>
          </p:cNvSpPr>
          <p:nvPr>
            <p:ph type="sldNum" sz="quarter" idx="12"/>
          </p:nvPr>
        </p:nvSpPr>
        <p:spPr/>
        <p:txBody>
          <a:bodyPr/>
          <a:lstStyle>
            <a:lvl1pPr>
              <a:defRPr sz="900">
                <a:solidFill>
                  <a:srgbClr val="898989"/>
                </a:solidFill>
              </a:defRPr>
            </a:lvl1pPr>
          </a:lstStyle>
          <a:p>
            <a:fld id="{A49DFD55-3C28-40EF-9E31-A92D2E4017FF}" type="slidenum">
              <a:rPr lang="en-US" smtClean="0"/>
              <a:pPr/>
              <a:t>‹#›</a:t>
            </a:fld>
            <a:endParaRPr lang="en-US" dirty="0"/>
          </a:p>
        </p:txBody>
      </p:sp>
    </p:spTree>
    <p:extLst>
      <p:ext uri="{BB962C8B-B14F-4D97-AF65-F5344CB8AC3E}">
        <p14:creationId xmlns:p14="http://schemas.microsoft.com/office/powerpoint/2010/main" val="2857120649"/>
      </p:ext>
    </p:extLst>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F4C17E5-24ED-44BC-BA50-02EF903552E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4833D101-3AF0-4F06-90ED-B83615C36CE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2AE9FDE-AF95-49F8-A927-35A23C9E653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en-US" dirty="0"/>
              <a:t>20XX</a:t>
            </a:r>
          </a:p>
        </p:txBody>
      </p:sp>
      <p:sp>
        <p:nvSpPr>
          <p:cNvPr id="5" name="Footer Placeholder 4">
            <a:extLst>
              <a:ext uri="{FF2B5EF4-FFF2-40B4-BE49-F238E27FC236}">
                <a16:creationId xmlns:a16="http://schemas.microsoft.com/office/drawing/2014/main" id="{CC2E900D-8FF9-4E80-860D-89C2D3B4E4E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a:t>PRESENTATION TITLE</a:t>
            </a:r>
          </a:p>
        </p:txBody>
      </p:sp>
      <p:sp>
        <p:nvSpPr>
          <p:cNvPr id="6" name="Slide Number Placeholder 5">
            <a:extLst>
              <a:ext uri="{FF2B5EF4-FFF2-40B4-BE49-F238E27FC236}">
                <a16:creationId xmlns:a16="http://schemas.microsoft.com/office/drawing/2014/main" id="{F1A66A0C-1415-46A3-A1FF-BE18C70873E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49DFD55-3C28-40EF-9E31-A92D2E4017FF}" type="slidenum">
              <a:rPr lang="en-US" smtClean="0"/>
              <a:t>‹#›</a:t>
            </a:fld>
            <a:endParaRPr lang="en-US" dirty="0"/>
          </a:p>
        </p:txBody>
      </p:sp>
    </p:spTree>
    <p:extLst>
      <p:ext uri="{BB962C8B-B14F-4D97-AF65-F5344CB8AC3E}">
        <p14:creationId xmlns:p14="http://schemas.microsoft.com/office/powerpoint/2010/main" val="231906122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1" r:id="rId4"/>
    <p:sldLayoutId id="2147483666" r:id="rId5"/>
    <p:sldLayoutId id="2147483667" r:id="rId6"/>
    <p:sldLayoutId id="2147483654" r:id="rId7"/>
    <p:sldLayoutId id="2147483663" r:id="rId8"/>
    <p:sldLayoutId id="2147483662" r:id="rId9"/>
    <p:sldLayoutId id="2147483668" r:id="rId10"/>
    <p:sldLayoutId id="2147483652" r:id="rId11"/>
    <p:sldLayoutId id="2147483653" r:id="rId12"/>
    <p:sldLayoutId id="2147483660" r:id="rId13"/>
    <p:sldLayoutId id="2147483664" r:id="rId14"/>
    <p:sldLayoutId id="2147483665" r:id="rId15"/>
  </p:sldLayoutIdLst>
  <p:hf hdr="0"/>
  <p:txStyles>
    <p:titleStyle>
      <a:lvl1pPr algn="l" defTabSz="914400" rtl="0" eaLnBrk="1" latinLnBrk="0" hangingPunct="1">
        <a:lnSpc>
          <a:spcPct val="90000"/>
        </a:lnSpc>
        <a:spcBef>
          <a:spcPct val="0"/>
        </a:spcBef>
        <a:buNone/>
        <a:defRPr sz="4400" kern="1200" cap="all" baseline="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7.svg"/><Relationship Id="rId2" Type="http://schemas.openxmlformats.org/officeDocument/2006/relationships/image" Target="../media/image26.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3" Type="http://schemas.openxmlformats.org/officeDocument/2006/relationships/image" Target="../media/image29.svg"/><Relationship Id="rId2" Type="http://schemas.openxmlformats.org/officeDocument/2006/relationships/image" Target="../media/image28.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31.svg"/><Relationship Id="rId2" Type="http://schemas.openxmlformats.org/officeDocument/2006/relationships/image" Target="../media/image30.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33.svg"/><Relationship Id="rId2" Type="http://schemas.openxmlformats.org/officeDocument/2006/relationships/image" Target="../media/image32.png"/><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35.svg"/><Relationship Id="rId2" Type="http://schemas.openxmlformats.org/officeDocument/2006/relationships/image" Target="../media/image34.png"/><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3" Type="http://schemas.openxmlformats.org/officeDocument/2006/relationships/image" Target="../media/image38.svg"/><Relationship Id="rId2" Type="http://schemas.openxmlformats.org/officeDocument/2006/relationships/image" Target="../media/image37.pn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40.svg"/><Relationship Id="rId2" Type="http://schemas.openxmlformats.org/officeDocument/2006/relationships/image" Target="../media/image39.png"/><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Layout" Target="../slideLayouts/slideLayout6.xml"/><Relationship Id="rId5" Type="http://schemas.openxmlformats.org/officeDocument/2006/relationships/image" Target="../media/image21.svg"/><Relationship Id="rId4" Type="http://schemas.openxmlformats.org/officeDocument/2006/relationships/image" Target="../media/image20.png"/></Relationships>
</file>

<file path=ppt/slides/_rels/slide7.xml.rels><?xml version="1.0" encoding="UTF-8" standalone="yes"?>
<Relationships xmlns="http://schemas.openxmlformats.org/package/2006/relationships"><Relationship Id="rId3" Type="http://schemas.openxmlformats.org/officeDocument/2006/relationships/hyperlink" Target="http://www.mycase.com/" TargetMode="External"/><Relationship Id="rId7" Type="http://schemas.openxmlformats.org/officeDocument/2006/relationships/image" Target="../media/image25.svg"/><Relationship Id="rId2" Type="http://schemas.openxmlformats.org/officeDocument/2006/relationships/hyperlink" Target="http://www.dropbox.com/" TargetMode="External"/><Relationship Id="rId1" Type="http://schemas.openxmlformats.org/officeDocument/2006/relationships/slideLayout" Target="../slideLayouts/slideLayout3.xml"/><Relationship Id="rId6" Type="http://schemas.openxmlformats.org/officeDocument/2006/relationships/image" Target="../media/image24.png"/><Relationship Id="rId5" Type="http://schemas.openxmlformats.org/officeDocument/2006/relationships/image" Target="../media/image23.svg"/><Relationship Id="rId4" Type="http://schemas.openxmlformats.org/officeDocument/2006/relationships/image" Target="../media/image2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E75451-6A4B-484B-9ED1-353CCE25B0F4}"/>
              </a:ext>
            </a:extLst>
          </p:cNvPr>
          <p:cNvSpPr>
            <a:spLocks noGrp="1"/>
          </p:cNvSpPr>
          <p:nvPr>
            <p:ph type="ctrTitle"/>
          </p:nvPr>
        </p:nvSpPr>
        <p:spPr/>
        <p:txBody>
          <a:bodyPr/>
          <a:lstStyle/>
          <a:p>
            <a:pPr algn="just"/>
            <a:r>
              <a:rPr lang="es-ES_tradnl" dirty="0"/>
              <a:t>Regla 60: Desde la demanda hasta la sentencia </a:t>
            </a:r>
          </a:p>
        </p:txBody>
      </p:sp>
      <p:sp>
        <p:nvSpPr>
          <p:cNvPr id="3" name="Subtitle 2">
            <a:extLst>
              <a:ext uri="{FF2B5EF4-FFF2-40B4-BE49-F238E27FC236}">
                <a16:creationId xmlns:a16="http://schemas.microsoft.com/office/drawing/2014/main" id="{0236A1B4-B8D1-4A72-8E20-0703F54BF1FE}"/>
              </a:ext>
            </a:extLst>
          </p:cNvPr>
          <p:cNvSpPr>
            <a:spLocks noGrp="1"/>
          </p:cNvSpPr>
          <p:nvPr>
            <p:ph type="subTitle" idx="1"/>
          </p:nvPr>
        </p:nvSpPr>
        <p:spPr/>
        <p:txBody>
          <a:bodyPr>
            <a:normAutofit/>
          </a:bodyPr>
          <a:lstStyle/>
          <a:p>
            <a:r>
              <a:rPr lang="es-ES_tradnl" dirty="0"/>
              <a:t>Lcdo. Donald R. Milán Guindín </a:t>
            </a:r>
          </a:p>
        </p:txBody>
      </p:sp>
    </p:spTree>
    <p:extLst>
      <p:ext uri="{BB962C8B-B14F-4D97-AF65-F5344CB8AC3E}">
        <p14:creationId xmlns:p14="http://schemas.microsoft.com/office/powerpoint/2010/main" val="25860588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69B00D-7CB3-4262-D142-8EA49E1ADB68}"/>
              </a:ext>
            </a:extLst>
          </p:cNvPr>
          <p:cNvSpPr>
            <a:spLocks noGrp="1"/>
          </p:cNvSpPr>
          <p:nvPr>
            <p:ph type="title"/>
          </p:nvPr>
        </p:nvSpPr>
        <p:spPr>
          <a:xfrm>
            <a:off x="1362075" y="879895"/>
            <a:ext cx="5111750" cy="791744"/>
          </a:xfrm>
        </p:spPr>
        <p:txBody>
          <a:bodyPr/>
          <a:lstStyle/>
          <a:p>
            <a:r>
              <a:rPr lang="es-ES_tradnl" dirty="0"/>
              <a:t>Rebeldía </a:t>
            </a:r>
          </a:p>
        </p:txBody>
      </p:sp>
      <p:sp>
        <p:nvSpPr>
          <p:cNvPr id="3" name="Text Placeholder 2">
            <a:extLst>
              <a:ext uri="{FF2B5EF4-FFF2-40B4-BE49-F238E27FC236}">
                <a16:creationId xmlns:a16="http://schemas.microsoft.com/office/drawing/2014/main" id="{69D1FF3A-B6D5-4848-819F-9298DCC2D446}"/>
              </a:ext>
            </a:extLst>
          </p:cNvPr>
          <p:cNvSpPr>
            <a:spLocks noGrp="1"/>
          </p:cNvSpPr>
          <p:nvPr>
            <p:ph type="body" idx="1"/>
          </p:nvPr>
        </p:nvSpPr>
        <p:spPr>
          <a:xfrm>
            <a:off x="1362075" y="2265871"/>
            <a:ext cx="5111750" cy="3301041"/>
          </a:xfrm>
        </p:spPr>
        <p:txBody>
          <a:bodyPr>
            <a:normAutofit/>
          </a:bodyPr>
          <a:lstStyle/>
          <a:p>
            <a:pPr algn="just"/>
            <a:r>
              <a:rPr lang="es-ES" sz="1800" dirty="0"/>
              <a:t>“…para que un dictamen en rebeldía prevalezca en un litigio de cobro de dinero al amparo de esta norma procesal, el foro primario se </a:t>
            </a:r>
            <a:r>
              <a:rPr lang="es-ES" sz="1800" b="1" u="sng" dirty="0"/>
              <a:t>cerciorará</a:t>
            </a:r>
            <a:r>
              <a:rPr lang="es-ES" sz="1800" dirty="0"/>
              <a:t> de que: (1) </a:t>
            </a:r>
            <a:r>
              <a:rPr lang="es-ES" sz="1800" b="1" u="sng" dirty="0"/>
              <a:t>el demandado sea el deudor</a:t>
            </a:r>
            <a:r>
              <a:rPr lang="es-ES" sz="1800" dirty="0"/>
              <a:t>, (2) </a:t>
            </a:r>
            <a:r>
              <a:rPr lang="es-ES" sz="1800" b="1" u="sng" dirty="0"/>
              <a:t>éste recibió la notificación-citación conforme a derecho</a:t>
            </a:r>
            <a:r>
              <a:rPr lang="es-ES" sz="1800" b="1" dirty="0"/>
              <a:t> </a:t>
            </a:r>
            <a:r>
              <a:rPr lang="es-ES" sz="1800" dirty="0"/>
              <a:t>y, (3) </a:t>
            </a:r>
            <a:r>
              <a:rPr lang="es-ES" sz="1800" b="1" u="sng" dirty="0"/>
              <a:t>de la prueba aportada por el demandante, éste demostró que tiene una causa de acción de cobro de dinero líquida y exigible en contra del demandado</a:t>
            </a:r>
            <a:r>
              <a:rPr lang="es-ES" sz="1800" dirty="0"/>
              <a:t>.” </a:t>
            </a:r>
            <a:r>
              <a:rPr lang="es-ES" sz="1800" u="sng" dirty="0"/>
              <a:t>Primera Cooperativa v. Hernández </a:t>
            </a:r>
            <a:r>
              <a:rPr lang="es-ES" sz="1800" u="sng" dirty="0" err="1"/>
              <a:t>Hernández</a:t>
            </a:r>
            <a:r>
              <a:rPr lang="es-ES" sz="1800" dirty="0"/>
              <a:t>, 2020 TSPR 127.   </a:t>
            </a:r>
            <a:endParaRPr lang="es-ES_tradnl" sz="1800" dirty="0"/>
          </a:p>
        </p:txBody>
      </p:sp>
      <p:sp>
        <p:nvSpPr>
          <p:cNvPr id="4" name="Date Placeholder 3">
            <a:extLst>
              <a:ext uri="{FF2B5EF4-FFF2-40B4-BE49-F238E27FC236}">
                <a16:creationId xmlns:a16="http://schemas.microsoft.com/office/drawing/2014/main" id="{A47EA84F-55E7-36D0-974A-F9CBC1540D7B}"/>
              </a:ext>
            </a:extLst>
          </p:cNvPr>
          <p:cNvSpPr>
            <a:spLocks noGrp="1"/>
          </p:cNvSpPr>
          <p:nvPr>
            <p:ph type="dt" sz="half" idx="10"/>
          </p:nvPr>
        </p:nvSpPr>
        <p:spPr/>
        <p:txBody>
          <a:bodyPr/>
          <a:lstStyle/>
          <a:p>
            <a:endParaRPr lang="en-US" dirty="0"/>
          </a:p>
        </p:txBody>
      </p:sp>
      <p:sp>
        <p:nvSpPr>
          <p:cNvPr id="5" name="Footer Placeholder 4">
            <a:extLst>
              <a:ext uri="{FF2B5EF4-FFF2-40B4-BE49-F238E27FC236}">
                <a16:creationId xmlns:a16="http://schemas.microsoft.com/office/drawing/2014/main" id="{E4815CE0-3DE3-9369-E9D5-73A57787A7AB}"/>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14A57A50-E08A-B0CF-F82A-D815F72B3D49}"/>
              </a:ext>
            </a:extLst>
          </p:cNvPr>
          <p:cNvSpPr>
            <a:spLocks noGrp="1"/>
          </p:cNvSpPr>
          <p:nvPr>
            <p:ph type="sldNum" sz="quarter" idx="12"/>
          </p:nvPr>
        </p:nvSpPr>
        <p:spPr/>
        <p:txBody>
          <a:bodyPr/>
          <a:lstStyle/>
          <a:p>
            <a:fld id="{A49DFD55-3C28-40EF-9E31-A92D2E4017FF}" type="slidenum">
              <a:rPr lang="en-US" smtClean="0"/>
              <a:pPr/>
              <a:t>10</a:t>
            </a:fld>
            <a:endParaRPr lang="en-US" dirty="0"/>
          </a:p>
        </p:txBody>
      </p:sp>
      <p:pic>
        <p:nvPicPr>
          <p:cNvPr id="8" name="Graphic 7" descr="Robber outline">
            <a:extLst>
              <a:ext uri="{FF2B5EF4-FFF2-40B4-BE49-F238E27FC236}">
                <a16:creationId xmlns:a16="http://schemas.microsoft.com/office/drawing/2014/main" id="{D2AA33CE-5077-3813-2B8D-CF6C10CBE26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203700" y="956752"/>
            <a:ext cx="914400" cy="914400"/>
          </a:xfrm>
          <a:prstGeom prst="rect">
            <a:avLst/>
          </a:prstGeom>
        </p:spPr>
      </p:pic>
    </p:spTree>
    <p:extLst>
      <p:ext uri="{BB962C8B-B14F-4D97-AF65-F5344CB8AC3E}">
        <p14:creationId xmlns:p14="http://schemas.microsoft.com/office/powerpoint/2010/main" val="8741911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C6BA0815-B438-3B5F-2FF9-C5B058DDB985}"/>
              </a:ext>
            </a:extLst>
          </p:cNvPr>
          <p:cNvSpPr>
            <a:spLocks noGrp="1"/>
          </p:cNvSpPr>
          <p:nvPr>
            <p:ph type="title"/>
          </p:nvPr>
        </p:nvSpPr>
        <p:spPr/>
        <p:txBody>
          <a:bodyPr/>
          <a:lstStyle/>
          <a:p>
            <a:r>
              <a:rPr lang="es-ES_tradnl" dirty="0"/>
              <a:t>Asuntos problemáticos </a:t>
            </a:r>
          </a:p>
        </p:txBody>
      </p:sp>
      <p:sp>
        <p:nvSpPr>
          <p:cNvPr id="4" name="Date Placeholder 3">
            <a:extLst>
              <a:ext uri="{FF2B5EF4-FFF2-40B4-BE49-F238E27FC236}">
                <a16:creationId xmlns:a16="http://schemas.microsoft.com/office/drawing/2014/main" id="{2E9F152E-FFC6-A6BC-BD9D-1CC3219B98C4}"/>
              </a:ext>
            </a:extLst>
          </p:cNvPr>
          <p:cNvSpPr>
            <a:spLocks noGrp="1"/>
          </p:cNvSpPr>
          <p:nvPr>
            <p:ph type="dt" sz="half" idx="10"/>
          </p:nvPr>
        </p:nvSpPr>
        <p:spPr/>
        <p:txBody>
          <a:bodyPr/>
          <a:lstStyle/>
          <a:p>
            <a:endParaRPr lang="en-US" dirty="0"/>
          </a:p>
        </p:txBody>
      </p:sp>
      <p:sp>
        <p:nvSpPr>
          <p:cNvPr id="5" name="Footer Placeholder 4">
            <a:extLst>
              <a:ext uri="{FF2B5EF4-FFF2-40B4-BE49-F238E27FC236}">
                <a16:creationId xmlns:a16="http://schemas.microsoft.com/office/drawing/2014/main" id="{0DDAC740-0B13-E155-A340-501C0AC1CEB4}"/>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FDACBD1F-0EBD-7199-F1F8-792FEE7B642B}"/>
              </a:ext>
            </a:extLst>
          </p:cNvPr>
          <p:cNvSpPr>
            <a:spLocks noGrp="1"/>
          </p:cNvSpPr>
          <p:nvPr>
            <p:ph type="sldNum" sz="quarter" idx="12"/>
          </p:nvPr>
        </p:nvSpPr>
        <p:spPr/>
        <p:txBody>
          <a:bodyPr/>
          <a:lstStyle/>
          <a:p>
            <a:fld id="{A49DFD55-3C28-40EF-9E31-A92D2E4017FF}" type="slidenum">
              <a:rPr lang="en-US" smtClean="0"/>
              <a:pPr/>
              <a:t>11</a:t>
            </a:fld>
            <a:endParaRPr lang="en-US" dirty="0"/>
          </a:p>
        </p:txBody>
      </p:sp>
      <p:sp>
        <p:nvSpPr>
          <p:cNvPr id="9" name="TextBox 8">
            <a:extLst>
              <a:ext uri="{FF2B5EF4-FFF2-40B4-BE49-F238E27FC236}">
                <a16:creationId xmlns:a16="http://schemas.microsoft.com/office/drawing/2014/main" id="{995397F7-FD11-4C5F-2815-42751F56EFF9}"/>
              </a:ext>
            </a:extLst>
          </p:cNvPr>
          <p:cNvSpPr txBox="1"/>
          <p:nvPr/>
        </p:nvSpPr>
        <p:spPr>
          <a:xfrm>
            <a:off x="1656272" y="2087592"/>
            <a:ext cx="9385539" cy="4062651"/>
          </a:xfrm>
          <a:prstGeom prst="rect">
            <a:avLst/>
          </a:prstGeom>
          <a:noFill/>
        </p:spPr>
        <p:txBody>
          <a:bodyPr wrap="square" rtlCol="0">
            <a:spAutoFit/>
          </a:bodyPr>
          <a:lstStyle/>
          <a:p>
            <a:pPr marL="285750" indent="-285750" algn="just">
              <a:buFont typeface="Wingdings" panose="05000000000000000000" pitchFamily="2" charset="2"/>
              <a:buChar char="ü"/>
            </a:pPr>
            <a:r>
              <a:rPr lang="es-ES_tradnl" sz="2000" dirty="0"/>
              <a:t>¿Vista inicial o juicio en su fondo?</a:t>
            </a:r>
          </a:p>
          <a:p>
            <a:pPr algn="just"/>
            <a:endParaRPr lang="es-ES_tradnl" sz="2000" dirty="0"/>
          </a:p>
          <a:p>
            <a:pPr marL="285750" indent="-285750" algn="just">
              <a:buFont typeface="Wingdings" panose="05000000000000000000" pitchFamily="2" charset="2"/>
              <a:buChar char="ü"/>
            </a:pPr>
            <a:r>
              <a:rPr lang="es-ES_tradnl" sz="2000" dirty="0"/>
              <a:t>Conversión al trámite ordinario</a:t>
            </a:r>
          </a:p>
          <a:p>
            <a:pPr algn="just"/>
            <a:endParaRPr lang="es-ES_tradnl" sz="2000" dirty="0"/>
          </a:p>
          <a:p>
            <a:pPr lvl="1" algn="just"/>
            <a:r>
              <a:rPr lang="es-ES_tradnl" sz="2000" dirty="0"/>
              <a:t>Dice la Regla: </a:t>
            </a:r>
          </a:p>
          <a:p>
            <a:pPr lvl="1" algn="just"/>
            <a:endParaRPr lang="es-ES_tradnl" sz="2000" dirty="0"/>
          </a:p>
          <a:p>
            <a:pPr lvl="1" algn="just"/>
            <a:r>
              <a:rPr lang="es-ES" sz="2000" dirty="0"/>
              <a:t>“Si se demuestra al Tribunal que la </a:t>
            </a:r>
            <a:r>
              <a:rPr lang="es-ES" sz="2000" u="sng" dirty="0"/>
              <a:t>parte demandada</a:t>
            </a:r>
            <a:r>
              <a:rPr lang="es-ES" sz="2000" dirty="0"/>
              <a:t> tiene alguna </a:t>
            </a:r>
            <a:r>
              <a:rPr lang="es-ES" sz="2000" b="1" u="sng" dirty="0"/>
              <a:t>reclamación sustancial</a:t>
            </a:r>
            <a:r>
              <a:rPr lang="es-ES" sz="2000" dirty="0"/>
              <a:t>, o </a:t>
            </a:r>
            <a:r>
              <a:rPr lang="es-ES" sz="2000" b="1" u="sng" dirty="0"/>
              <a:t>en el interés de la justicia</a:t>
            </a:r>
            <a:r>
              <a:rPr lang="es-ES" sz="2000" dirty="0"/>
              <a:t>, cualquiera de las partes tendrá derecho a solicitar que el pleito se continúe tramitando bajo el procedimiento ordinario prescrito por estas reglas o </a:t>
            </a:r>
            <a:r>
              <a:rPr lang="es-ES" sz="2000" b="1" u="sng" dirty="0"/>
              <a:t>el Tribunal podrá </a:t>
            </a:r>
            <a:r>
              <a:rPr lang="es-ES" sz="2000" b="1" i="1" u="sng" dirty="0"/>
              <a:t>motu proprio</a:t>
            </a:r>
            <a:r>
              <a:rPr lang="es-ES" sz="2000" i="1" dirty="0"/>
              <a:t> </a:t>
            </a:r>
            <a:r>
              <a:rPr lang="es-ES" sz="2000" dirty="0"/>
              <a:t>ordenarlo, sin que sea necesario cancelar la diferencia en aranceles que correspondan al procedimiento ordinario.”</a:t>
            </a:r>
            <a:endParaRPr lang="es-ES_tradnl" sz="2000" dirty="0"/>
          </a:p>
          <a:p>
            <a:pPr marL="285750" indent="-285750">
              <a:buFont typeface="Wingdings" panose="05000000000000000000" pitchFamily="2" charset="2"/>
              <a:buChar char="ü"/>
            </a:pPr>
            <a:endParaRPr lang="es-ES_tradnl" dirty="0"/>
          </a:p>
        </p:txBody>
      </p:sp>
    </p:spTree>
    <p:extLst>
      <p:ext uri="{BB962C8B-B14F-4D97-AF65-F5344CB8AC3E}">
        <p14:creationId xmlns:p14="http://schemas.microsoft.com/office/powerpoint/2010/main" val="2762055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6AE9BF05-D953-D138-7F9B-B240A8913A12}"/>
              </a:ext>
            </a:extLst>
          </p:cNvPr>
          <p:cNvSpPr>
            <a:spLocks noGrp="1"/>
          </p:cNvSpPr>
          <p:nvPr>
            <p:ph type="title"/>
          </p:nvPr>
        </p:nvSpPr>
        <p:spPr>
          <a:xfrm>
            <a:off x="1362075" y="885645"/>
            <a:ext cx="5111750" cy="874144"/>
          </a:xfrm>
        </p:spPr>
        <p:txBody>
          <a:bodyPr/>
          <a:lstStyle/>
          <a:p>
            <a:pPr algn="ctr"/>
            <a:r>
              <a:rPr lang="es-ES_tradnl" dirty="0"/>
              <a:t>Contenido de la demanda </a:t>
            </a:r>
          </a:p>
        </p:txBody>
      </p:sp>
      <p:sp>
        <p:nvSpPr>
          <p:cNvPr id="8" name="Text Placeholder 7">
            <a:extLst>
              <a:ext uri="{FF2B5EF4-FFF2-40B4-BE49-F238E27FC236}">
                <a16:creationId xmlns:a16="http://schemas.microsoft.com/office/drawing/2014/main" id="{9DB1533E-66B4-7F8B-C17A-54A39363F989}"/>
              </a:ext>
            </a:extLst>
          </p:cNvPr>
          <p:cNvSpPr>
            <a:spLocks noGrp="1"/>
          </p:cNvSpPr>
          <p:nvPr>
            <p:ph type="body" idx="1"/>
          </p:nvPr>
        </p:nvSpPr>
        <p:spPr>
          <a:xfrm>
            <a:off x="1362075" y="2415395"/>
            <a:ext cx="5579314" cy="3226280"/>
          </a:xfrm>
        </p:spPr>
        <p:txBody>
          <a:bodyPr>
            <a:normAutofit lnSpcReduction="10000"/>
          </a:bodyPr>
          <a:lstStyle/>
          <a:p>
            <a:pPr marL="285750" indent="-285750">
              <a:buFont typeface="Wingdings" panose="05000000000000000000" pitchFamily="2" charset="2"/>
              <a:buChar char="ü"/>
            </a:pPr>
            <a:r>
              <a:rPr lang="es-ES_tradnl" sz="1600" dirty="0"/>
              <a:t>Información de las partes </a:t>
            </a:r>
          </a:p>
          <a:p>
            <a:pPr algn="just"/>
            <a:r>
              <a:rPr lang="es-ES" sz="1600" dirty="0"/>
              <a:t>Para la tramitación de un pleito conforme al procedimiento establecido en esta Regla, la parte demandante debe conocer y proveer el nombre y la última dirección conocida de la parte demandada al momento de la presentación de la acción judicial. De lo contrario, el pleito se tramitará bajo el procedimiento ordinario.</a:t>
            </a:r>
          </a:p>
          <a:p>
            <a:pPr marL="285750" indent="-285750" algn="just">
              <a:buFont typeface="Wingdings" panose="05000000000000000000" pitchFamily="2" charset="2"/>
              <a:buChar char="ü"/>
            </a:pPr>
            <a:r>
              <a:rPr lang="es-ES" sz="1600" dirty="0"/>
              <a:t>El origen de la obligación </a:t>
            </a:r>
          </a:p>
          <a:p>
            <a:pPr marL="285750" indent="-285750" algn="just">
              <a:buFont typeface="Wingdings" panose="05000000000000000000" pitchFamily="2" charset="2"/>
              <a:buChar char="ü"/>
            </a:pPr>
            <a:r>
              <a:rPr lang="es-ES" sz="1600" dirty="0"/>
              <a:t>La cantidad adeudada</a:t>
            </a:r>
          </a:p>
          <a:p>
            <a:pPr marL="285750" indent="-285750" algn="just">
              <a:buFont typeface="Wingdings" panose="05000000000000000000" pitchFamily="2" charset="2"/>
              <a:buChar char="ü"/>
            </a:pPr>
            <a:r>
              <a:rPr lang="es-ES" sz="1600" dirty="0"/>
              <a:t>Súplica </a:t>
            </a:r>
            <a:endParaRPr lang="es-ES_tradnl" sz="1600" dirty="0"/>
          </a:p>
        </p:txBody>
      </p:sp>
      <p:sp>
        <p:nvSpPr>
          <p:cNvPr id="4" name="Date Placeholder 3">
            <a:extLst>
              <a:ext uri="{FF2B5EF4-FFF2-40B4-BE49-F238E27FC236}">
                <a16:creationId xmlns:a16="http://schemas.microsoft.com/office/drawing/2014/main" id="{50D8035F-3657-DEA3-41C1-39398BC1DCFD}"/>
              </a:ext>
            </a:extLst>
          </p:cNvPr>
          <p:cNvSpPr>
            <a:spLocks noGrp="1"/>
          </p:cNvSpPr>
          <p:nvPr>
            <p:ph type="dt" sz="half" idx="10"/>
          </p:nvPr>
        </p:nvSpPr>
        <p:spPr/>
        <p:txBody>
          <a:bodyPr/>
          <a:lstStyle/>
          <a:p>
            <a:endParaRPr lang="en-US" dirty="0"/>
          </a:p>
        </p:txBody>
      </p:sp>
      <p:sp>
        <p:nvSpPr>
          <p:cNvPr id="5" name="Footer Placeholder 4">
            <a:extLst>
              <a:ext uri="{FF2B5EF4-FFF2-40B4-BE49-F238E27FC236}">
                <a16:creationId xmlns:a16="http://schemas.microsoft.com/office/drawing/2014/main" id="{36FBA963-4073-5677-AA0B-1DAA0A029780}"/>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DA6B7330-5AB5-EF00-DDF2-F37D5BB5A899}"/>
              </a:ext>
            </a:extLst>
          </p:cNvPr>
          <p:cNvSpPr>
            <a:spLocks noGrp="1"/>
          </p:cNvSpPr>
          <p:nvPr>
            <p:ph type="sldNum" sz="quarter" idx="12"/>
          </p:nvPr>
        </p:nvSpPr>
        <p:spPr/>
        <p:txBody>
          <a:bodyPr/>
          <a:lstStyle/>
          <a:p>
            <a:fld id="{A49DFD55-3C28-40EF-9E31-A92D2E4017FF}" type="slidenum">
              <a:rPr lang="en-US" smtClean="0"/>
              <a:pPr/>
              <a:t>12</a:t>
            </a:fld>
            <a:endParaRPr lang="en-US" dirty="0"/>
          </a:p>
        </p:txBody>
      </p:sp>
    </p:spTree>
    <p:extLst>
      <p:ext uri="{BB962C8B-B14F-4D97-AF65-F5344CB8AC3E}">
        <p14:creationId xmlns:p14="http://schemas.microsoft.com/office/powerpoint/2010/main" val="303213310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92A7DF-3EB3-B309-EF3D-D7B7E838810E}"/>
              </a:ext>
            </a:extLst>
          </p:cNvPr>
          <p:cNvSpPr>
            <a:spLocks noGrp="1"/>
          </p:cNvSpPr>
          <p:nvPr>
            <p:ph type="title"/>
          </p:nvPr>
        </p:nvSpPr>
        <p:spPr/>
        <p:txBody>
          <a:bodyPr/>
          <a:lstStyle/>
          <a:p>
            <a:r>
              <a:rPr lang="es-ES_tradnl" dirty="0"/>
              <a:t>¿Contesto la demanda? </a:t>
            </a:r>
          </a:p>
        </p:txBody>
      </p:sp>
      <p:sp>
        <p:nvSpPr>
          <p:cNvPr id="3" name="Text Placeholder 2">
            <a:extLst>
              <a:ext uri="{FF2B5EF4-FFF2-40B4-BE49-F238E27FC236}">
                <a16:creationId xmlns:a16="http://schemas.microsoft.com/office/drawing/2014/main" id="{3851241C-7D52-D0E7-3FAC-8D69F373518F}"/>
              </a:ext>
            </a:extLst>
          </p:cNvPr>
          <p:cNvSpPr>
            <a:spLocks noGrp="1"/>
          </p:cNvSpPr>
          <p:nvPr>
            <p:ph type="body" idx="1"/>
          </p:nvPr>
        </p:nvSpPr>
        <p:spPr>
          <a:xfrm>
            <a:off x="1362075" y="3660774"/>
            <a:ext cx="5111750" cy="2067166"/>
          </a:xfrm>
        </p:spPr>
        <p:txBody>
          <a:bodyPr>
            <a:normAutofit fontScale="92500" lnSpcReduction="10000"/>
          </a:bodyPr>
          <a:lstStyle/>
          <a:p>
            <a:pPr algn="just"/>
            <a:r>
              <a:rPr lang="es-ES" sz="2000" dirty="0"/>
              <a:t>“…el emplazamiento por edicto, la contestación a la demanda, el descubrimiento de prueba, las reconvenciones, la demanda contra terceros, entre otros, son preceptos incompatibles con esta herramienta sumaria.” </a:t>
            </a:r>
            <a:r>
              <a:rPr lang="es-ES" sz="2000" u="sng" dirty="0"/>
              <a:t>Primera Cooperativa v. Hernández </a:t>
            </a:r>
            <a:r>
              <a:rPr lang="es-ES" sz="2000" u="sng" dirty="0" err="1"/>
              <a:t>Hernández</a:t>
            </a:r>
            <a:r>
              <a:rPr lang="es-ES" sz="2000" dirty="0"/>
              <a:t>, </a:t>
            </a:r>
            <a:r>
              <a:rPr lang="es-ES" sz="2000" i="1" dirty="0"/>
              <a:t>supra</a:t>
            </a:r>
            <a:r>
              <a:rPr lang="es-ES" sz="2000" dirty="0"/>
              <a:t>.    </a:t>
            </a:r>
            <a:endParaRPr lang="es-ES_tradnl" sz="2000" dirty="0"/>
          </a:p>
        </p:txBody>
      </p:sp>
      <p:sp>
        <p:nvSpPr>
          <p:cNvPr id="4" name="Date Placeholder 3">
            <a:extLst>
              <a:ext uri="{FF2B5EF4-FFF2-40B4-BE49-F238E27FC236}">
                <a16:creationId xmlns:a16="http://schemas.microsoft.com/office/drawing/2014/main" id="{C1D7B1D3-204B-4CD3-E444-30AB815AA07D}"/>
              </a:ext>
            </a:extLst>
          </p:cNvPr>
          <p:cNvSpPr>
            <a:spLocks noGrp="1"/>
          </p:cNvSpPr>
          <p:nvPr>
            <p:ph type="dt" sz="half" idx="10"/>
          </p:nvPr>
        </p:nvSpPr>
        <p:spPr/>
        <p:txBody>
          <a:bodyPr/>
          <a:lstStyle/>
          <a:p>
            <a:endParaRPr lang="en-US" dirty="0"/>
          </a:p>
        </p:txBody>
      </p:sp>
      <p:sp>
        <p:nvSpPr>
          <p:cNvPr id="5" name="Footer Placeholder 4">
            <a:extLst>
              <a:ext uri="{FF2B5EF4-FFF2-40B4-BE49-F238E27FC236}">
                <a16:creationId xmlns:a16="http://schemas.microsoft.com/office/drawing/2014/main" id="{ADCEB617-4379-0F24-FF6B-E5A4CF2FCE50}"/>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E2335738-E850-9EE5-AED3-2EEC10806D10}"/>
              </a:ext>
            </a:extLst>
          </p:cNvPr>
          <p:cNvSpPr>
            <a:spLocks noGrp="1"/>
          </p:cNvSpPr>
          <p:nvPr>
            <p:ph type="sldNum" sz="quarter" idx="12"/>
          </p:nvPr>
        </p:nvSpPr>
        <p:spPr/>
        <p:txBody>
          <a:bodyPr/>
          <a:lstStyle/>
          <a:p>
            <a:fld id="{A49DFD55-3C28-40EF-9E31-A92D2E4017FF}" type="slidenum">
              <a:rPr lang="en-US" smtClean="0"/>
              <a:pPr/>
              <a:t>13</a:t>
            </a:fld>
            <a:endParaRPr lang="en-US" dirty="0"/>
          </a:p>
        </p:txBody>
      </p:sp>
    </p:spTree>
    <p:extLst>
      <p:ext uri="{BB962C8B-B14F-4D97-AF65-F5344CB8AC3E}">
        <p14:creationId xmlns:p14="http://schemas.microsoft.com/office/powerpoint/2010/main" val="35922504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1ABAF89F-0810-B485-BFA6-EF4BCA592007}"/>
              </a:ext>
            </a:extLst>
          </p:cNvPr>
          <p:cNvSpPr>
            <a:spLocks noGrp="1"/>
          </p:cNvSpPr>
          <p:nvPr>
            <p:ph type="title"/>
          </p:nvPr>
        </p:nvSpPr>
        <p:spPr>
          <a:xfrm>
            <a:off x="5476875" y="1253706"/>
            <a:ext cx="5111750" cy="885645"/>
          </a:xfrm>
        </p:spPr>
        <p:txBody>
          <a:bodyPr/>
          <a:lstStyle/>
          <a:p>
            <a:pPr algn="ctr"/>
            <a:r>
              <a:rPr lang="es-ES_tradnl" dirty="0"/>
              <a:t>Aplicabilidad de las reglas procesales </a:t>
            </a:r>
          </a:p>
        </p:txBody>
      </p:sp>
      <p:sp>
        <p:nvSpPr>
          <p:cNvPr id="8" name="Text Placeholder 7">
            <a:extLst>
              <a:ext uri="{FF2B5EF4-FFF2-40B4-BE49-F238E27FC236}">
                <a16:creationId xmlns:a16="http://schemas.microsoft.com/office/drawing/2014/main" id="{ECA34A6F-DC24-D3EA-0CFF-C3BD5DA2CE84}"/>
              </a:ext>
            </a:extLst>
          </p:cNvPr>
          <p:cNvSpPr>
            <a:spLocks noGrp="1"/>
          </p:cNvSpPr>
          <p:nvPr>
            <p:ph type="body" idx="1"/>
          </p:nvPr>
        </p:nvSpPr>
        <p:spPr>
          <a:xfrm>
            <a:off x="5476875" y="3243533"/>
            <a:ext cx="5111750" cy="2541916"/>
          </a:xfrm>
        </p:spPr>
        <p:txBody>
          <a:bodyPr>
            <a:normAutofit/>
          </a:bodyPr>
          <a:lstStyle/>
          <a:p>
            <a:pPr algn="just"/>
            <a:r>
              <a:rPr lang="es-ES" sz="1800" dirty="0"/>
              <a:t>“…le serán aplicables las reglas de procedimiento civil ordinario de forma supletoria y en tanto y en cuanto éstas sean compatibles con el procedimiento sumario establecido en dicha regla.” </a:t>
            </a:r>
            <a:r>
              <a:rPr lang="es-ES" sz="1800" u="sng" dirty="0"/>
              <a:t>Asoc. Res. Colinas Metro. v. S.L.G.</a:t>
            </a:r>
            <a:r>
              <a:rPr lang="es-ES" sz="1800" dirty="0"/>
              <a:t>, </a:t>
            </a:r>
            <a:r>
              <a:rPr lang="es-ES" sz="1800" i="1" dirty="0"/>
              <a:t>supra. </a:t>
            </a:r>
            <a:endParaRPr lang="es-ES_tradnl" sz="1800" i="1" dirty="0"/>
          </a:p>
        </p:txBody>
      </p:sp>
      <p:sp>
        <p:nvSpPr>
          <p:cNvPr id="4" name="Date Placeholder 3">
            <a:extLst>
              <a:ext uri="{FF2B5EF4-FFF2-40B4-BE49-F238E27FC236}">
                <a16:creationId xmlns:a16="http://schemas.microsoft.com/office/drawing/2014/main" id="{D9BFDE81-565E-199E-D291-B62C9B5EB9E0}"/>
              </a:ext>
            </a:extLst>
          </p:cNvPr>
          <p:cNvSpPr>
            <a:spLocks noGrp="1"/>
          </p:cNvSpPr>
          <p:nvPr>
            <p:ph type="dt" sz="half" idx="10"/>
          </p:nvPr>
        </p:nvSpPr>
        <p:spPr/>
        <p:txBody>
          <a:bodyPr/>
          <a:lstStyle/>
          <a:p>
            <a:endParaRPr lang="en-US" dirty="0"/>
          </a:p>
        </p:txBody>
      </p:sp>
      <p:sp>
        <p:nvSpPr>
          <p:cNvPr id="5" name="Footer Placeholder 4">
            <a:extLst>
              <a:ext uri="{FF2B5EF4-FFF2-40B4-BE49-F238E27FC236}">
                <a16:creationId xmlns:a16="http://schemas.microsoft.com/office/drawing/2014/main" id="{84834B64-BFF5-3BF0-10B1-0BA8400CC9D6}"/>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6BF99B93-D663-9230-5803-B2DEE1AFFEEF}"/>
              </a:ext>
            </a:extLst>
          </p:cNvPr>
          <p:cNvSpPr>
            <a:spLocks noGrp="1"/>
          </p:cNvSpPr>
          <p:nvPr>
            <p:ph type="sldNum" sz="quarter" idx="12"/>
          </p:nvPr>
        </p:nvSpPr>
        <p:spPr/>
        <p:txBody>
          <a:bodyPr/>
          <a:lstStyle/>
          <a:p>
            <a:fld id="{A49DFD55-3C28-40EF-9E31-A92D2E4017FF}" type="slidenum">
              <a:rPr lang="en-US" smtClean="0"/>
              <a:pPr/>
              <a:t>14</a:t>
            </a:fld>
            <a:endParaRPr lang="en-US" dirty="0"/>
          </a:p>
        </p:txBody>
      </p:sp>
    </p:spTree>
    <p:extLst>
      <p:ext uri="{BB962C8B-B14F-4D97-AF65-F5344CB8AC3E}">
        <p14:creationId xmlns:p14="http://schemas.microsoft.com/office/powerpoint/2010/main" val="20900867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22BC96E4-E207-356B-93F7-A53F35CC6EC6}"/>
              </a:ext>
            </a:extLst>
          </p:cNvPr>
          <p:cNvSpPr>
            <a:spLocks noGrp="1"/>
          </p:cNvSpPr>
          <p:nvPr>
            <p:ph type="title"/>
          </p:nvPr>
        </p:nvSpPr>
        <p:spPr/>
        <p:txBody>
          <a:bodyPr/>
          <a:lstStyle/>
          <a:p>
            <a:r>
              <a:rPr lang="es-ES_tradnl" dirty="0"/>
              <a:t>Demandante 101 </a:t>
            </a:r>
          </a:p>
        </p:txBody>
      </p:sp>
      <p:graphicFrame>
        <p:nvGraphicFramePr>
          <p:cNvPr id="9" name="Table 9">
            <a:extLst>
              <a:ext uri="{FF2B5EF4-FFF2-40B4-BE49-F238E27FC236}">
                <a16:creationId xmlns:a16="http://schemas.microsoft.com/office/drawing/2014/main" id="{3C76D850-DE8F-038D-E870-286E644378B7}"/>
              </a:ext>
            </a:extLst>
          </p:cNvPr>
          <p:cNvGraphicFramePr>
            <a:graphicFrameLocks noGrp="1"/>
          </p:cNvGraphicFramePr>
          <p:nvPr>
            <p:ph type="tbl" sz="quarter" idx="14"/>
            <p:extLst>
              <p:ext uri="{D42A27DB-BD31-4B8C-83A1-F6EECF244321}">
                <p14:modId xmlns:p14="http://schemas.microsoft.com/office/powerpoint/2010/main" val="1368162706"/>
              </p:ext>
            </p:extLst>
          </p:nvPr>
        </p:nvGraphicFramePr>
        <p:xfrm>
          <a:off x="948906" y="2111375"/>
          <a:ext cx="10404894" cy="1854200"/>
        </p:xfrm>
        <a:graphic>
          <a:graphicData uri="http://schemas.openxmlformats.org/drawingml/2006/table">
            <a:tbl>
              <a:tblPr firstRow="1" bandRow="1">
                <a:tableStyleId>{5C22544A-7EE6-4342-B048-85BDC9FD1C3A}</a:tableStyleId>
              </a:tblPr>
              <a:tblGrid>
                <a:gridCol w="5147094">
                  <a:extLst>
                    <a:ext uri="{9D8B030D-6E8A-4147-A177-3AD203B41FA5}">
                      <a16:colId xmlns:a16="http://schemas.microsoft.com/office/drawing/2014/main" val="4120354086"/>
                    </a:ext>
                  </a:extLst>
                </a:gridCol>
                <a:gridCol w="5257800">
                  <a:extLst>
                    <a:ext uri="{9D8B030D-6E8A-4147-A177-3AD203B41FA5}">
                      <a16:colId xmlns:a16="http://schemas.microsoft.com/office/drawing/2014/main" val="795250981"/>
                    </a:ext>
                  </a:extLst>
                </a:gridCol>
              </a:tblGrid>
              <a:tr h="370840">
                <a:tc>
                  <a:txBody>
                    <a:bodyPr/>
                    <a:lstStyle/>
                    <a:p>
                      <a:r>
                        <a:rPr lang="es-ES_tradnl" b="1" dirty="0">
                          <a:solidFill>
                            <a:schemeClr val="tx1"/>
                          </a:solidFill>
                        </a:rPr>
                        <a:t>Entrevista </a:t>
                      </a:r>
                    </a:p>
                  </a:txBody>
                  <a:tcPr/>
                </a:tc>
                <a:tc>
                  <a:txBody>
                    <a:bodyPr/>
                    <a:lstStyle/>
                    <a:p>
                      <a:endParaRPr lang="es-ES_tradnl" dirty="0"/>
                    </a:p>
                  </a:txBody>
                  <a:tcPr/>
                </a:tc>
                <a:extLst>
                  <a:ext uri="{0D108BD9-81ED-4DB2-BD59-A6C34878D82A}">
                    <a16:rowId xmlns:a16="http://schemas.microsoft.com/office/drawing/2014/main" val="2753444556"/>
                  </a:ext>
                </a:extLst>
              </a:tr>
              <a:tr h="370840">
                <a:tc>
                  <a:txBody>
                    <a:bodyPr/>
                    <a:lstStyle/>
                    <a:p>
                      <a:r>
                        <a:rPr lang="es-ES_tradnl" b="1" dirty="0">
                          <a:solidFill>
                            <a:schemeClr val="tx1"/>
                          </a:solidFill>
                        </a:rPr>
                        <a:t>Presentar demanda (junto a documentos)</a:t>
                      </a:r>
                    </a:p>
                  </a:txBody>
                  <a:tcPr/>
                </a:tc>
                <a:tc>
                  <a:txBody>
                    <a:bodyPr/>
                    <a:lstStyle/>
                    <a:p>
                      <a:r>
                        <a:rPr lang="es-ES_tradnl" b="1" dirty="0"/>
                        <a:t>$60.00 </a:t>
                      </a:r>
                    </a:p>
                  </a:txBody>
                  <a:tcPr/>
                </a:tc>
                <a:extLst>
                  <a:ext uri="{0D108BD9-81ED-4DB2-BD59-A6C34878D82A}">
                    <a16:rowId xmlns:a16="http://schemas.microsoft.com/office/drawing/2014/main" val="242253532"/>
                  </a:ext>
                </a:extLst>
              </a:tr>
              <a:tr h="370840">
                <a:tc>
                  <a:txBody>
                    <a:bodyPr/>
                    <a:lstStyle/>
                    <a:p>
                      <a:r>
                        <a:rPr lang="es-ES_tradnl" b="1" dirty="0">
                          <a:solidFill>
                            <a:schemeClr val="tx1"/>
                          </a:solidFill>
                        </a:rPr>
                        <a:t>Notificar</a:t>
                      </a:r>
                    </a:p>
                  </a:txBody>
                  <a:tcPr/>
                </a:tc>
                <a:tc>
                  <a:txBody>
                    <a:bodyPr/>
                    <a:lstStyle/>
                    <a:p>
                      <a:r>
                        <a:rPr lang="es-ES_tradnl" b="1" dirty="0"/>
                        <a:t>Mediante correo certificado</a:t>
                      </a:r>
                    </a:p>
                  </a:txBody>
                  <a:tcPr/>
                </a:tc>
                <a:extLst>
                  <a:ext uri="{0D108BD9-81ED-4DB2-BD59-A6C34878D82A}">
                    <a16:rowId xmlns:a16="http://schemas.microsoft.com/office/drawing/2014/main" val="1214133155"/>
                  </a:ext>
                </a:extLst>
              </a:tr>
              <a:tr h="370840">
                <a:tc>
                  <a:txBody>
                    <a:bodyPr/>
                    <a:lstStyle/>
                    <a:p>
                      <a:r>
                        <a:rPr lang="es-ES_tradnl" b="1" dirty="0">
                          <a:solidFill>
                            <a:schemeClr val="tx1"/>
                          </a:solidFill>
                        </a:rPr>
                        <a:t>Moción informativa </a:t>
                      </a:r>
                    </a:p>
                  </a:txBody>
                  <a:tcPr/>
                </a:tc>
                <a:tc>
                  <a:txBody>
                    <a:bodyPr/>
                    <a:lstStyle/>
                    <a:p>
                      <a:endParaRPr lang="es-ES_tradnl" b="1" dirty="0"/>
                    </a:p>
                  </a:txBody>
                  <a:tcPr/>
                </a:tc>
                <a:extLst>
                  <a:ext uri="{0D108BD9-81ED-4DB2-BD59-A6C34878D82A}">
                    <a16:rowId xmlns:a16="http://schemas.microsoft.com/office/drawing/2014/main" val="3470419745"/>
                  </a:ext>
                </a:extLst>
              </a:tr>
              <a:tr h="370840">
                <a:tc>
                  <a:txBody>
                    <a:bodyPr/>
                    <a:lstStyle/>
                    <a:p>
                      <a:r>
                        <a:rPr lang="es-ES_tradnl" b="1" dirty="0">
                          <a:solidFill>
                            <a:schemeClr val="tx1"/>
                          </a:solidFill>
                        </a:rPr>
                        <a:t>Estar preparado para la vista</a:t>
                      </a:r>
                    </a:p>
                  </a:txBody>
                  <a:tcPr/>
                </a:tc>
                <a:tc>
                  <a:txBody>
                    <a:bodyPr/>
                    <a:lstStyle/>
                    <a:p>
                      <a:r>
                        <a:rPr lang="es-ES_tradnl" b="1" dirty="0"/>
                        <a:t>Zoom </a:t>
                      </a:r>
                    </a:p>
                  </a:txBody>
                  <a:tcPr/>
                </a:tc>
                <a:extLst>
                  <a:ext uri="{0D108BD9-81ED-4DB2-BD59-A6C34878D82A}">
                    <a16:rowId xmlns:a16="http://schemas.microsoft.com/office/drawing/2014/main" val="2819020354"/>
                  </a:ext>
                </a:extLst>
              </a:tr>
            </a:tbl>
          </a:graphicData>
        </a:graphic>
      </p:graphicFrame>
      <p:sp>
        <p:nvSpPr>
          <p:cNvPr id="4" name="Date Placeholder 3">
            <a:extLst>
              <a:ext uri="{FF2B5EF4-FFF2-40B4-BE49-F238E27FC236}">
                <a16:creationId xmlns:a16="http://schemas.microsoft.com/office/drawing/2014/main" id="{E4A95DC5-1C9F-1094-B41B-1EBBCD5E65AB}"/>
              </a:ext>
            </a:extLst>
          </p:cNvPr>
          <p:cNvSpPr>
            <a:spLocks noGrp="1"/>
          </p:cNvSpPr>
          <p:nvPr>
            <p:ph type="dt" sz="half" idx="10"/>
          </p:nvPr>
        </p:nvSpPr>
        <p:spPr/>
        <p:txBody>
          <a:bodyPr/>
          <a:lstStyle/>
          <a:p>
            <a:endParaRPr lang="en-US" dirty="0"/>
          </a:p>
        </p:txBody>
      </p:sp>
      <p:sp>
        <p:nvSpPr>
          <p:cNvPr id="5" name="Footer Placeholder 4">
            <a:extLst>
              <a:ext uri="{FF2B5EF4-FFF2-40B4-BE49-F238E27FC236}">
                <a16:creationId xmlns:a16="http://schemas.microsoft.com/office/drawing/2014/main" id="{61AB692D-03C5-AD46-321D-422E33F24840}"/>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FD05B4D5-D52F-3D9D-D87C-5D08F9F156F6}"/>
              </a:ext>
            </a:extLst>
          </p:cNvPr>
          <p:cNvSpPr>
            <a:spLocks noGrp="1"/>
          </p:cNvSpPr>
          <p:nvPr>
            <p:ph type="sldNum" sz="quarter" idx="12"/>
          </p:nvPr>
        </p:nvSpPr>
        <p:spPr/>
        <p:txBody>
          <a:bodyPr/>
          <a:lstStyle/>
          <a:p>
            <a:fld id="{A49DFD55-3C28-40EF-9E31-A92D2E4017FF}" type="slidenum">
              <a:rPr lang="en-US" smtClean="0"/>
              <a:pPr/>
              <a:t>15</a:t>
            </a:fld>
            <a:endParaRPr lang="en-US" dirty="0"/>
          </a:p>
        </p:txBody>
      </p:sp>
      <p:pic>
        <p:nvPicPr>
          <p:cNvPr id="11" name="Graphic 10" descr="Internet with solid fill">
            <a:extLst>
              <a:ext uri="{FF2B5EF4-FFF2-40B4-BE49-F238E27FC236}">
                <a16:creationId xmlns:a16="http://schemas.microsoft.com/office/drawing/2014/main" id="{FCA5E8D7-03E3-DCA6-024E-145699C23A5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382664" y="4703762"/>
            <a:ext cx="914400" cy="914400"/>
          </a:xfrm>
          <a:prstGeom prst="rect">
            <a:avLst/>
          </a:prstGeom>
        </p:spPr>
      </p:pic>
    </p:spTree>
    <p:extLst>
      <p:ext uri="{BB962C8B-B14F-4D97-AF65-F5344CB8AC3E}">
        <p14:creationId xmlns:p14="http://schemas.microsoft.com/office/powerpoint/2010/main" val="12614190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C0563B-B15F-7F7B-9AB7-5696B5DB408E}"/>
              </a:ext>
            </a:extLst>
          </p:cNvPr>
          <p:cNvSpPr>
            <a:spLocks noGrp="1"/>
          </p:cNvSpPr>
          <p:nvPr>
            <p:ph type="title"/>
          </p:nvPr>
        </p:nvSpPr>
        <p:spPr/>
        <p:txBody>
          <a:bodyPr/>
          <a:lstStyle/>
          <a:p>
            <a:r>
              <a:rPr lang="es-ES_tradnl" dirty="0"/>
              <a:t>Demandado 101 </a:t>
            </a:r>
          </a:p>
        </p:txBody>
      </p:sp>
      <p:graphicFrame>
        <p:nvGraphicFramePr>
          <p:cNvPr id="7" name="Table 7">
            <a:extLst>
              <a:ext uri="{FF2B5EF4-FFF2-40B4-BE49-F238E27FC236}">
                <a16:creationId xmlns:a16="http://schemas.microsoft.com/office/drawing/2014/main" id="{2DB0B602-8323-F352-24F5-31FABA090B01}"/>
              </a:ext>
            </a:extLst>
          </p:cNvPr>
          <p:cNvGraphicFramePr>
            <a:graphicFrameLocks noGrp="1"/>
          </p:cNvGraphicFramePr>
          <p:nvPr>
            <p:ph type="tbl" sz="quarter" idx="14"/>
            <p:extLst>
              <p:ext uri="{D42A27DB-BD31-4B8C-83A1-F6EECF244321}">
                <p14:modId xmlns:p14="http://schemas.microsoft.com/office/powerpoint/2010/main" val="3816585753"/>
              </p:ext>
            </p:extLst>
          </p:nvPr>
        </p:nvGraphicFramePr>
        <p:xfrm>
          <a:off x="838200" y="2111375"/>
          <a:ext cx="10515600" cy="1854200"/>
        </p:xfrm>
        <a:graphic>
          <a:graphicData uri="http://schemas.openxmlformats.org/drawingml/2006/table">
            <a:tbl>
              <a:tblPr firstRow="1" bandRow="1">
                <a:tableStyleId>{5C22544A-7EE6-4342-B048-85BDC9FD1C3A}</a:tableStyleId>
              </a:tblPr>
              <a:tblGrid>
                <a:gridCol w="5257800">
                  <a:extLst>
                    <a:ext uri="{9D8B030D-6E8A-4147-A177-3AD203B41FA5}">
                      <a16:colId xmlns:a16="http://schemas.microsoft.com/office/drawing/2014/main" val="2617078761"/>
                    </a:ext>
                  </a:extLst>
                </a:gridCol>
                <a:gridCol w="5257800">
                  <a:extLst>
                    <a:ext uri="{9D8B030D-6E8A-4147-A177-3AD203B41FA5}">
                      <a16:colId xmlns:a16="http://schemas.microsoft.com/office/drawing/2014/main" val="975303710"/>
                    </a:ext>
                  </a:extLst>
                </a:gridCol>
              </a:tblGrid>
              <a:tr h="370840">
                <a:tc>
                  <a:txBody>
                    <a:bodyPr/>
                    <a:lstStyle/>
                    <a:p>
                      <a:r>
                        <a:rPr lang="es-ES_tradnl" b="1" dirty="0">
                          <a:solidFill>
                            <a:schemeClr val="tx1"/>
                          </a:solidFill>
                        </a:rPr>
                        <a:t>Entrevista</a:t>
                      </a:r>
                    </a:p>
                  </a:txBody>
                  <a:tcPr/>
                </a:tc>
                <a:tc>
                  <a:txBody>
                    <a:bodyPr/>
                    <a:lstStyle/>
                    <a:p>
                      <a:endParaRPr lang="es-ES_tradnl" dirty="0"/>
                    </a:p>
                  </a:txBody>
                  <a:tcPr/>
                </a:tc>
                <a:extLst>
                  <a:ext uri="{0D108BD9-81ED-4DB2-BD59-A6C34878D82A}">
                    <a16:rowId xmlns:a16="http://schemas.microsoft.com/office/drawing/2014/main" val="2121959228"/>
                  </a:ext>
                </a:extLst>
              </a:tr>
              <a:tr h="370840">
                <a:tc>
                  <a:txBody>
                    <a:bodyPr/>
                    <a:lstStyle/>
                    <a:p>
                      <a:r>
                        <a:rPr lang="es-ES_tradnl" b="1" dirty="0">
                          <a:solidFill>
                            <a:schemeClr val="tx1"/>
                          </a:solidFill>
                        </a:rPr>
                        <a:t>Ver expediente</a:t>
                      </a:r>
                      <a:endParaRPr lang="es-ES_tradnl" b="1" i="1" dirty="0">
                        <a:solidFill>
                          <a:schemeClr val="tx1"/>
                        </a:solidFill>
                      </a:endParaRPr>
                    </a:p>
                  </a:txBody>
                  <a:tcPr/>
                </a:tc>
                <a:tc>
                  <a:txBody>
                    <a:bodyPr/>
                    <a:lstStyle/>
                    <a:p>
                      <a:r>
                        <a:rPr lang="es-ES_tradnl" b="1" i="1" dirty="0">
                          <a:solidFill>
                            <a:schemeClr val="tx1"/>
                          </a:solidFill>
                        </a:rPr>
                        <a:t>Sumac</a:t>
                      </a:r>
                      <a:endParaRPr lang="es-ES_tradnl" dirty="0"/>
                    </a:p>
                  </a:txBody>
                  <a:tcPr/>
                </a:tc>
                <a:extLst>
                  <a:ext uri="{0D108BD9-81ED-4DB2-BD59-A6C34878D82A}">
                    <a16:rowId xmlns:a16="http://schemas.microsoft.com/office/drawing/2014/main" val="3618945152"/>
                  </a:ext>
                </a:extLst>
              </a:tr>
              <a:tr h="370840">
                <a:tc>
                  <a:txBody>
                    <a:bodyPr/>
                    <a:lstStyle/>
                    <a:p>
                      <a:r>
                        <a:rPr lang="es-ES_tradnl" b="1" dirty="0">
                          <a:solidFill>
                            <a:schemeClr val="tx1"/>
                          </a:solidFill>
                        </a:rPr>
                        <a:t>Moción asumiendo representación legal </a:t>
                      </a:r>
                    </a:p>
                  </a:txBody>
                  <a:tcPr/>
                </a:tc>
                <a:tc>
                  <a:txBody>
                    <a:bodyPr/>
                    <a:lstStyle/>
                    <a:p>
                      <a:endParaRPr lang="es-ES_tradnl" dirty="0"/>
                    </a:p>
                  </a:txBody>
                  <a:tcPr/>
                </a:tc>
                <a:extLst>
                  <a:ext uri="{0D108BD9-81ED-4DB2-BD59-A6C34878D82A}">
                    <a16:rowId xmlns:a16="http://schemas.microsoft.com/office/drawing/2014/main" val="640165047"/>
                  </a:ext>
                </a:extLst>
              </a:tr>
              <a:tr h="370840">
                <a:tc>
                  <a:txBody>
                    <a:bodyPr/>
                    <a:lstStyle/>
                    <a:p>
                      <a:r>
                        <a:rPr lang="es-ES_tradnl" b="1" dirty="0">
                          <a:solidFill>
                            <a:schemeClr val="tx1"/>
                          </a:solidFill>
                        </a:rPr>
                        <a:t>Estar preparado para vista en su fondo </a:t>
                      </a:r>
                    </a:p>
                  </a:txBody>
                  <a:tcPr/>
                </a:tc>
                <a:tc>
                  <a:txBody>
                    <a:bodyPr/>
                    <a:lstStyle/>
                    <a:p>
                      <a:endParaRPr lang="es-ES_tradnl" dirty="0"/>
                    </a:p>
                  </a:txBody>
                  <a:tcPr/>
                </a:tc>
                <a:extLst>
                  <a:ext uri="{0D108BD9-81ED-4DB2-BD59-A6C34878D82A}">
                    <a16:rowId xmlns:a16="http://schemas.microsoft.com/office/drawing/2014/main" val="3932538871"/>
                  </a:ext>
                </a:extLst>
              </a:tr>
              <a:tr h="370840">
                <a:tc>
                  <a:txBody>
                    <a:bodyPr/>
                    <a:lstStyle/>
                    <a:p>
                      <a:r>
                        <a:rPr lang="es-ES_tradnl" b="1" dirty="0">
                          <a:solidFill>
                            <a:schemeClr val="tx1"/>
                          </a:solidFill>
                        </a:rPr>
                        <a:t>Zoom </a:t>
                      </a:r>
                    </a:p>
                  </a:txBody>
                  <a:tcPr/>
                </a:tc>
                <a:tc>
                  <a:txBody>
                    <a:bodyPr/>
                    <a:lstStyle/>
                    <a:p>
                      <a:r>
                        <a:rPr lang="es-ES_tradnl" b="1" dirty="0"/>
                        <a:t>Crear “file” para videoconferencias  </a:t>
                      </a:r>
                    </a:p>
                  </a:txBody>
                  <a:tcPr/>
                </a:tc>
                <a:extLst>
                  <a:ext uri="{0D108BD9-81ED-4DB2-BD59-A6C34878D82A}">
                    <a16:rowId xmlns:a16="http://schemas.microsoft.com/office/drawing/2014/main" val="1376794919"/>
                  </a:ext>
                </a:extLst>
              </a:tr>
            </a:tbl>
          </a:graphicData>
        </a:graphic>
      </p:graphicFrame>
      <p:sp>
        <p:nvSpPr>
          <p:cNvPr id="4" name="Date Placeholder 3">
            <a:extLst>
              <a:ext uri="{FF2B5EF4-FFF2-40B4-BE49-F238E27FC236}">
                <a16:creationId xmlns:a16="http://schemas.microsoft.com/office/drawing/2014/main" id="{D770899A-5162-A59E-30A1-37EA9978559F}"/>
              </a:ext>
            </a:extLst>
          </p:cNvPr>
          <p:cNvSpPr>
            <a:spLocks noGrp="1"/>
          </p:cNvSpPr>
          <p:nvPr>
            <p:ph type="dt" sz="half" idx="10"/>
          </p:nvPr>
        </p:nvSpPr>
        <p:spPr/>
        <p:txBody>
          <a:bodyPr/>
          <a:lstStyle/>
          <a:p>
            <a:endParaRPr lang="en-US" dirty="0"/>
          </a:p>
        </p:txBody>
      </p:sp>
      <p:sp>
        <p:nvSpPr>
          <p:cNvPr id="5" name="Footer Placeholder 4">
            <a:extLst>
              <a:ext uri="{FF2B5EF4-FFF2-40B4-BE49-F238E27FC236}">
                <a16:creationId xmlns:a16="http://schemas.microsoft.com/office/drawing/2014/main" id="{688D515D-401D-D3F9-4D97-A51B94A293B8}"/>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A09BB20B-98EC-5BA8-9F63-54549D7B0F28}"/>
              </a:ext>
            </a:extLst>
          </p:cNvPr>
          <p:cNvSpPr>
            <a:spLocks noGrp="1"/>
          </p:cNvSpPr>
          <p:nvPr>
            <p:ph type="sldNum" sz="quarter" idx="12"/>
          </p:nvPr>
        </p:nvSpPr>
        <p:spPr/>
        <p:txBody>
          <a:bodyPr/>
          <a:lstStyle/>
          <a:p>
            <a:fld id="{A49DFD55-3C28-40EF-9E31-A92D2E4017FF}" type="slidenum">
              <a:rPr lang="en-US" smtClean="0"/>
              <a:pPr/>
              <a:t>16</a:t>
            </a:fld>
            <a:endParaRPr lang="en-US" dirty="0"/>
          </a:p>
        </p:txBody>
      </p:sp>
      <p:pic>
        <p:nvPicPr>
          <p:cNvPr id="9" name="Graphic 8" descr="Books with solid fill">
            <a:extLst>
              <a:ext uri="{FF2B5EF4-FFF2-40B4-BE49-F238E27FC236}">
                <a16:creationId xmlns:a16="http://schemas.microsoft.com/office/drawing/2014/main" id="{DD3FDD02-5C7E-C30C-8530-F0029541D8A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40279" y="4909868"/>
            <a:ext cx="914400" cy="914400"/>
          </a:xfrm>
          <a:prstGeom prst="rect">
            <a:avLst/>
          </a:prstGeom>
        </p:spPr>
      </p:pic>
    </p:spTree>
    <p:extLst>
      <p:ext uri="{BB962C8B-B14F-4D97-AF65-F5344CB8AC3E}">
        <p14:creationId xmlns:p14="http://schemas.microsoft.com/office/powerpoint/2010/main" val="400431450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1FC7EA44-887B-D997-E643-6113273F5BCB}"/>
              </a:ext>
            </a:extLst>
          </p:cNvPr>
          <p:cNvSpPr>
            <a:spLocks noGrp="1"/>
          </p:cNvSpPr>
          <p:nvPr>
            <p:ph type="title"/>
          </p:nvPr>
        </p:nvSpPr>
        <p:spPr/>
        <p:txBody>
          <a:bodyPr/>
          <a:lstStyle/>
          <a:p>
            <a:r>
              <a:rPr lang="es-ES_tradnl" dirty="0"/>
              <a:t>El arte de la guerra </a:t>
            </a:r>
          </a:p>
        </p:txBody>
      </p:sp>
      <p:sp>
        <p:nvSpPr>
          <p:cNvPr id="4" name="Date Placeholder 3">
            <a:extLst>
              <a:ext uri="{FF2B5EF4-FFF2-40B4-BE49-F238E27FC236}">
                <a16:creationId xmlns:a16="http://schemas.microsoft.com/office/drawing/2014/main" id="{9654A540-4FE0-1683-7425-4B518659E22F}"/>
              </a:ext>
            </a:extLst>
          </p:cNvPr>
          <p:cNvSpPr>
            <a:spLocks noGrp="1"/>
          </p:cNvSpPr>
          <p:nvPr>
            <p:ph type="dt" sz="half" idx="10"/>
          </p:nvPr>
        </p:nvSpPr>
        <p:spPr/>
        <p:txBody>
          <a:bodyPr/>
          <a:lstStyle/>
          <a:p>
            <a:endParaRPr lang="en-US" dirty="0"/>
          </a:p>
        </p:txBody>
      </p:sp>
      <p:sp>
        <p:nvSpPr>
          <p:cNvPr id="5" name="Footer Placeholder 4">
            <a:extLst>
              <a:ext uri="{FF2B5EF4-FFF2-40B4-BE49-F238E27FC236}">
                <a16:creationId xmlns:a16="http://schemas.microsoft.com/office/drawing/2014/main" id="{15C76AD1-8FDA-A6AC-8CB9-340DAC3570FB}"/>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41FC32A2-1FC5-6875-1170-CED68B485C28}"/>
              </a:ext>
            </a:extLst>
          </p:cNvPr>
          <p:cNvSpPr>
            <a:spLocks noGrp="1"/>
          </p:cNvSpPr>
          <p:nvPr>
            <p:ph type="sldNum" sz="quarter" idx="12"/>
          </p:nvPr>
        </p:nvSpPr>
        <p:spPr/>
        <p:txBody>
          <a:bodyPr/>
          <a:lstStyle/>
          <a:p>
            <a:fld id="{A49DFD55-3C28-40EF-9E31-A92D2E4017FF}" type="slidenum">
              <a:rPr lang="en-US" smtClean="0"/>
              <a:pPr/>
              <a:t>17</a:t>
            </a:fld>
            <a:endParaRPr lang="en-US" dirty="0"/>
          </a:p>
        </p:txBody>
      </p:sp>
      <p:pic>
        <p:nvPicPr>
          <p:cNvPr id="12" name="Graphic 11" descr="Dragon dance with solid fill">
            <a:extLst>
              <a:ext uri="{FF2B5EF4-FFF2-40B4-BE49-F238E27FC236}">
                <a16:creationId xmlns:a16="http://schemas.microsoft.com/office/drawing/2014/main" id="{D2BD4640-7DA7-C513-B6C8-E6F8A89C27C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347494" y="529432"/>
            <a:ext cx="914400" cy="914400"/>
          </a:xfrm>
          <a:prstGeom prst="rect">
            <a:avLst/>
          </a:prstGeom>
        </p:spPr>
      </p:pic>
      <p:sp>
        <p:nvSpPr>
          <p:cNvPr id="14" name="TextBox 13">
            <a:extLst>
              <a:ext uri="{FF2B5EF4-FFF2-40B4-BE49-F238E27FC236}">
                <a16:creationId xmlns:a16="http://schemas.microsoft.com/office/drawing/2014/main" id="{2BD766C9-DF99-5379-EC0F-849439CB83BB}"/>
              </a:ext>
            </a:extLst>
          </p:cNvPr>
          <p:cNvSpPr txBox="1"/>
          <p:nvPr/>
        </p:nvSpPr>
        <p:spPr>
          <a:xfrm>
            <a:off x="1610264" y="2173857"/>
            <a:ext cx="8764438" cy="6832640"/>
          </a:xfrm>
          <a:prstGeom prst="rect">
            <a:avLst/>
          </a:prstGeom>
          <a:noFill/>
        </p:spPr>
        <p:txBody>
          <a:bodyPr wrap="square" rtlCol="0">
            <a:spAutoFit/>
          </a:bodyPr>
          <a:lstStyle/>
          <a:p>
            <a:pPr algn="just"/>
            <a:r>
              <a:rPr lang="es-ES_tradnl" sz="2000" dirty="0"/>
              <a:t>Demandante y Demandado deben identificar las fortalezas y debilidades de sus casos. </a:t>
            </a:r>
          </a:p>
          <a:p>
            <a:pPr marL="285750" indent="-285750" algn="just">
              <a:buFont typeface="Wingdings" panose="05000000000000000000" pitchFamily="2" charset="2"/>
              <a:buChar char="ü"/>
            </a:pPr>
            <a:endParaRPr lang="es-ES_tradnl" sz="2000" dirty="0"/>
          </a:p>
          <a:p>
            <a:pPr marL="742950" lvl="1" indent="-285750" algn="just">
              <a:buFont typeface="Wingdings" panose="05000000000000000000" pitchFamily="2" charset="2"/>
              <a:buChar char="ü"/>
            </a:pPr>
            <a:r>
              <a:rPr lang="es-ES" sz="2000" dirty="0"/>
              <a:t>La parte demandante, como promovente del pleito, tiene el peso de la prueba y por ello le corresponde iniciar el proceso del juicio mediante el desfile de prueba. </a:t>
            </a:r>
            <a:r>
              <a:rPr lang="es-ES" sz="2000" dirty="0">
                <a:effectLst/>
                <a:ea typeface="Calibri" panose="020F0502020204030204" pitchFamily="34" charset="0"/>
              </a:rPr>
              <a:t>C. Díaz Olivo, </a:t>
            </a:r>
            <a:r>
              <a:rPr lang="es-ES" sz="2000" i="1" u="sng" dirty="0">
                <a:effectLst/>
                <a:ea typeface="Calibri" panose="020F0502020204030204" pitchFamily="34" charset="0"/>
              </a:rPr>
              <a:t>Litigación Civil</a:t>
            </a:r>
            <a:r>
              <a:rPr lang="es-ES" sz="2000" dirty="0">
                <a:effectLst/>
                <a:ea typeface="Calibri" panose="020F0502020204030204" pitchFamily="34" charset="0"/>
              </a:rPr>
              <a:t>, Colombia, Neo </a:t>
            </a:r>
            <a:r>
              <a:rPr lang="es-ES" sz="2000" dirty="0" err="1">
                <a:effectLst/>
                <a:ea typeface="Calibri" panose="020F0502020204030204" pitchFamily="34" charset="0"/>
              </a:rPr>
              <a:t>Communications</a:t>
            </a:r>
            <a:r>
              <a:rPr lang="es-ES" sz="2000" dirty="0">
                <a:effectLst/>
                <a:ea typeface="Calibri" panose="020F0502020204030204" pitchFamily="34" charset="0"/>
              </a:rPr>
              <a:t>, 2016, p.173.</a:t>
            </a:r>
          </a:p>
          <a:p>
            <a:pPr lvl="1" algn="just"/>
            <a:endParaRPr lang="es-ES" sz="2000" dirty="0">
              <a:effectLst/>
              <a:ea typeface="Calibri" panose="020F0502020204030204" pitchFamily="34" charset="0"/>
            </a:endParaRPr>
          </a:p>
          <a:p>
            <a:pPr marL="742950" lvl="1" indent="-285750" algn="just">
              <a:buFont typeface="Wingdings" panose="05000000000000000000" pitchFamily="2" charset="2"/>
              <a:buChar char="ü"/>
            </a:pPr>
            <a:r>
              <a:rPr lang="es-ES" sz="2000" dirty="0"/>
              <a:t>La obligación de presentar evidencia recae principalmente sobre la parte que sostiene la afirmativa en la cuestión en controversia. Meras alegaciones o teorías no constituyen prueba. </a:t>
            </a:r>
            <a:r>
              <a:rPr lang="es-ES" sz="2000" u="sng" dirty="0"/>
              <a:t>Pereira Suárez v. </a:t>
            </a:r>
            <a:r>
              <a:rPr lang="es-ES" sz="2000" u="sng" dirty="0" err="1"/>
              <a:t>Jta</a:t>
            </a:r>
            <a:r>
              <a:rPr lang="es-ES" sz="2000" u="sng" dirty="0"/>
              <a:t>. Dir. Cond.</a:t>
            </a:r>
            <a:r>
              <a:rPr lang="es-ES" sz="2000" dirty="0"/>
              <a:t>, 182 DPR 485 (2011). </a:t>
            </a:r>
          </a:p>
          <a:p>
            <a:pPr lvl="1"/>
            <a:endParaRPr lang="es-ES_tradnl" dirty="0"/>
          </a:p>
          <a:p>
            <a:pPr marL="285750" indent="-285750">
              <a:buFont typeface="Wingdings" panose="05000000000000000000" pitchFamily="2" charset="2"/>
              <a:buChar char="ü"/>
            </a:pPr>
            <a:endParaRPr lang="es-ES_tradnl" dirty="0"/>
          </a:p>
          <a:p>
            <a:endParaRPr lang="es-ES_tradnl" dirty="0"/>
          </a:p>
          <a:p>
            <a:endParaRPr lang="es-ES_tradnl" dirty="0"/>
          </a:p>
          <a:p>
            <a:endParaRPr lang="es-ES_tradnl" dirty="0"/>
          </a:p>
          <a:p>
            <a:endParaRPr lang="es-ES_tradnl" dirty="0"/>
          </a:p>
          <a:p>
            <a:endParaRPr lang="es-ES_tradnl" dirty="0"/>
          </a:p>
          <a:p>
            <a:endParaRPr lang="es-ES_tradnl" dirty="0"/>
          </a:p>
          <a:p>
            <a:endParaRPr lang="es-ES_tradnl" dirty="0"/>
          </a:p>
          <a:p>
            <a:endParaRPr lang="es-ES_tradnl" dirty="0"/>
          </a:p>
          <a:p>
            <a:endParaRPr lang="es-ES_tradnl" dirty="0"/>
          </a:p>
        </p:txBody>
      </p:sp>
    </p:spTree>
    <p:extLst>
      <p:ext uri="{BB962C8B-B14F-4D97-AF65-F5344CB8AC3E}">
        <p14:creationId xmlns:p14="http://schemas.microsoft.com/office/powerpoint/2010/main" val="123193272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ECEBD81B-C4CE-BD82-962C-B344051CD1AB}"/>
              </a:ext>
            </a:extLst>
          </p:cNvPr>
          <p:cNvSpPr>
            <a:spLocks noGrp="1"/>
          </p:cNvSpPr>
          <p:nvPr>
            <p:ph type="title"/>
          </p:nvPr>
        </p:nvSpPr>
        <p:spPr/>
        <p:txBody>
          <a:bodyPr/>
          <a:lstStyle/>
          <a:p>
            <a:r>
              <a:rPr lang="es-ES_tradnl" dirty="0"/>
              <a:t>Primeras mociones (Demandado)  </a:t>
            </a:r>
          </a:p>
        </p:txBody>
      </p:sp>
      <p:sp>
        <p:nvSpPr>
          <p:cNvPr id="8" name="Text Placeholder 7">
            <a:extLst>
              <a:ext uri="{FF2B5EF4-FFF2-40B4-BE49-F238E27FC236}">
                <a16:creationId xmlns:a16="http://schemas.microsoft.com/office/drawing/2014/main" id="{A62143ED-8B74-007D-7188-536388B7DFEA}"/>
              </a:ext>
            </a:extLst>
          </p:cNvPr>
          <p:cNvSpPr>
            <a:spLocks noGrp="1"/>
          </p:cNvSpPr>
          <p:nvPr>
            <p:ph type="body" idx="1"/>
          </p:nvPr>
        </p:nvSpPr>
        <p:spPr>
          <a:xfrm>
            <a:off x="5476875" y="3214777"/>
            <a:ext cx="5111750" cy="1971585"/>
          </a:xfrm>
        </p:spPr>
        <p:txBody>
          <a:bodyPr>
            <a:normAutofit fontScale="92500" lnSpcReduction="20000"/>
          </a:bodyPr>
          <a:lstStyle/>
          <a:p>
            <a:pPr marL="285750" indent="-285750" algn="just">
              <a:buFont typeface="Wingdings" panose="05000000000000000000" pitchFamily="2" charset="2"/>
              <a:buChar char="ü"/>
            </a:pPr>
            <a:r>
              <a:rPr lang="es-ES_tradnl" sz="1800" dirty="0"/>
              <a:t>Suspensión y transferencia de vista (R8.5) </a:t>
            </a:r>
          </a:p>
          <a:p>
            <a:pPr marL="285750" indent="-285750" algn="just">
              <a:buFont typeface="Wingdings" panose="05000000000000000000" pitchFamily="2" charset="2"/>
              <a:buChar char="ü"/>
            </a:pPr>
            <a:r>
              <a:rPr lang="es-ES_tradnl" sz="1800" dirty="0"/>
              <a:t>Exposición más definida (R10.4) </a:t>
            </a:r>
          </a:p>
          <a:p>
            <a:pPr marL="285750" indent="-285750" algn="just">
              <a:buFont typeface="Wingdings" panose="05000000000000000000" pitchFamily="2" charset="2"/>
              <a:buChar char="ü"/>
            </a:pPr>
            <a:r>
              <a:rPr lang="es-ES_tradnl" sz="1800" dirty="0"/>
              <a:t>Fianza de no residente (R69.5)   </a:t>
            </a:r>
          </a:p>
          <a:p>
            <a:pPr marL="285750" indent="-285750" algn="just">
              <a:buFont typeface="Wingdings" panose="05000000000000000000" pitchFamily="2" charset="2"/>
              <a:buChar char="ü"/>
            </a:pPr>
            <a:r>
              <a:rPr lang="es-ES_tradnl" sz="1800" dirty="0"/>
              <a:t>Desestimación (R10.2) </a:t>
            </a:r>
          </a:p>
          <a:p>
            <a:pPr marL="285750" indent="-285750" algn="just">
              <a:buFont typeface="Wingdings" panose="05000000000000000000" pitchFamily="2" charset="2"/>
              <a:buChar char="ü"/>
            </a:pPr>
            <a:r>
              <a:rPr lang="es-ES_tradnl" sz="1800" dirty="0"/>
              <a:t>Para que se dicte sentencia por las alegaciones (R10.3)</a:t>
            </a:r>
          </a:p>
        </p:txBody>
      </p:sp>
      <p:sp>
        <p:nvSpPr>
          <p:cNvPr id="4" name="Date Placeholder 3">
            <a:extLst>
              <a:ext uri="{FF2B5EF4-FFF2-40B4-BE49-F238E27FC236}">
                <a16:creationId xmlns:a16="http://schemas.microsoft.com/office/drawing/2014/main" id="{F6891008-71C5-C37F-75D4-9899B10C9EBE}"/>
              </a:ext>
            </a:extLst>
          </p:cNvPr>
          <p:cNvSpPr>
            <a:spLocks noGrp="1"/>
          </p:cNvSpPr>
          <p:nvPr>
            <p:ph type="dt" sz="half" idx="10"/>
          </p:nvPr>
        </p:nvSpPr>
        <p:spPr/>
        <p:txBody>
          <a:bodyPr/>
          <a:lstStyle/>
          <a:p>
            <a:endParaRPr lang="en-US" dirty="0"/>
          </a:p>
        </p:txBody>
      </p:sp>
      <p:sp>
        <p:nvSpPr>
          <p:cNvPr id="5" name="Footer Placeholder 4">
            <a:extLst>
              <a:ext uri="{FF2B5EF4-FFF2-40B4-BE49-F238E27FC236}">
                <a16:creationId xmlns:a16="http://schemas.microsoft.com/office/drawing/2014/main" id="{FBAC7E35-D313-160A-6A35-FFA44845C373}"/>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D94A3845-67D7-9F05-85F9-3E88785E9436}"/>
              </a:ext>
            </a:extLst>
          </p:cNvPr>
          <p:cNvSpPr>
            <a:spLocks noGrp="1"/>
          </p:cNvSpPr>
          <p:nvPr>
            <p:ph type="sldNum" sz="quarter" idx="12"/>
          </p:nvPr>
        </p:nvSpPr>
        <p:spPr/>
        <p:txBody>
          <a:bodyPr/>
          <a:lstStyle/>
          <a:p>
            <a:fld id="{A49DFD55-3C28-40EF-9E31-A92D2E4017FF}" type="slidenum">
              <a:rPr lang="en-US" smtClean="0"/>
              <a:pPr/>
              <a:t>18</a:t>
            </a:fld>
            <a:endParaRPr lang="en-US" dirty="0"/>
          </a:p>
        </p:txBody>
      </p:sp>
    </p:spTree>
    <p:extLst>
      <p:ext uri="{BB962C8B-B14F-4D97-AF65-F5344CB8AC3E}">
        <p14:creationId xmlns:p14="http://schemas.microsoft.com/office/powerpoint/2010/main" val="272685190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1F5DA526-EFB2-1C8A-CD75-213518A595B4}"/>
              </a:ext>
            </a:extLst>
          </p:cNvPr>
          <p:cNvSpPr>
            <a:spLocks noGrp="1"/>
          </p:cNvSpPr>
          <p:nvPr>
            <p:ph type="title"/>
          </p:nvPr>
        </p:nvSpPr>
        <p:spPr>
          <a:xfrm>
            <a:off x="1362075" y="937405"/>
            <a:ext cx="5111750" cy="1144438"/>
          </a:xfrm>
        </p:spPr>
        <p:txBody>
          <a:bodyPr>
            <a:normAutofit fontScale="90000"/>
          </a:bodyPr>
          <a:lstStyle/>
          <a:p>
            <a:pPr algn="ctr"/>
            <a:r>
              <a:rPr lang="es-ES_tradnl" sz="2800" dirty="0"/>
              <a:t>Fianza de no residente (R69.5)   </a:t>
            </a:r>
            <a:br>
              <a:rPr lang="es-ES_tradnl" sz="2800" dirty="0"/>
            </a:br>
            <a:endParaRPr lang="es-ES_tradnl" dirty="0"/>
          </a:p>
        </p:txBody>
      </p:sp>
      <p:sp>
        <p:nvSpPr>
          <p:cNvPr id="8" name="Text Placeholder 7">
            <a:extLst>
              <a:ext uri="{FF2B5EF4-FFF2-40B4-BE49-F238E27FC236}">
                <a16:creationId xmlns:a16="http://schemas.microsoft.com/office/drawing/2014/main" id="{D58BAA2E-18F1-99B2-D025-B91FB6144E1C}"/>
              </a:ext>
            </a:extLst>
          </p:cNvPr>
          <p:cNvSpPr>
            <a:spLocks noGrp="1"/>
          </p:cNvSpPr>
          <p:nvPr>
            <p:ph type="body" idx="1"/>
          </p:nvPr>
        </p:nvSpPr>
        <p:spPr>
          <a:xfrm>
            <a:off x="1362075" y="2248619"/>
            <a:ext cx="5111750" cy="3789872"/>
          </a:xfrm>
        </p:spPr>
        <p:txBody>
          <a:bodyPr/>
          <a:lstStyle/>
          <a:p>
            <a:pPr algn="just"/>
            <a:r>
              <a:rPr lang="es-ES" sz="1600" dirty="0"/>
              <a:t>“…aquel demandante que resida fuera de Puerto Rico se le requerirá la prestación de una fianza para garantizar las costas, los gastos y honorarios de abogados en que pudiere ser condenado.” </a:t>
            </a:r>
            <a:r>
              <a:rPr lang="es-ES" sz="1600" u="sng" dirty="0"/>
              <a:t>Vaillant v. Santander</a:t>
            </a:r>
            <a:r>
              <a:rPr lang="es-ES" sz="1600" dirty="0"/>
              <a:t>, 147 DPR 338 (1998). </a:t>
            </a:r>
          </a:p>
          <a:p>
            <a:pPr algn="just"/>
            <a:r>
              <a:rPr lang="es-ES" sz="1600" b="1" dirty="0"/>
              <a:t>La fianza que fija la Regla 69.5 es de carácter mandatorio</a:t>
            </a:r>
            <a:r>
              <a:rPr lang="es-ES" sz="1600" dirty="0"/>
              <a:t>. Por consiguiente, el pleito se suspenderá hasta que el demandante preste la fianza, que no podrá ser menor de $1,000.00. C. Díaz Olivo, </a:t>
            </a:r>
            <a:r>
              <a:rPr lang="es-ES" sz="1600" i="1" u="sng" dirty="0" err="1"/>
              <a:t>ibíd</a:t>
            </a:r>
            <a:r>
              <a:rPr lang="es-ES" sz="1600" dirty="0"/>
              <a:t>., p.70. </a:t>
            </a:r>
          </a:p>
          <a:p>
            <a:pPr algn="just"/>
            <a:r>
              <a:rPr lang="es-ES" sz="1600" dirty="0"/>
              <a:t>En </a:t>
            </a:r>
            <a:r>
              <a:rPr lang="es-ES" sz="1600" u="sng" dirty="0"/>
              <a:t>Scotiabank v. Santana</a:t>
            </a:r>
            <a:r>
              <a:rPr lang="es-ES" sz="1600" dirty="0"/>
              <a:t>, KLCE201200761</a:t>
            </a:r>
          </a:p>
          <a:p>
            <a:pPr algn="just"/>
            <a:r>
              <a:rPr lang="es-ES" sz="1600" dirty="0"/>
              <a:t>La Ley 98-2021 eliminó la imposición de la fianza de no residente en casos de Regla 60. </a:t>
            </a:r>
          </a:p>
          <a:p>
            <a:pPr algn="just"/>
            <a:endParaRPr lang="es-ES" sz="1600" dirty="0"/>
          </a:p>
          <a:p>
            <a:pPr algn="just"/>
            <a:endParaRPr lang="es-ES" sz="1600" dirty="0"/>
          </a:p>
          <a:p>
            <a:pPr algn="just"/>
            <a:endParaRPr lang="es-ES_tradnl" dirty="0"/>
          </a:p>
        </p:txBody>
      </p:sp>
      <p:sp>
        <p:nvSpPr>
          <p:cNvPr id="4" name="Date Placeholder 3">
            <a:extLst>
              <a:ext uri="{FF2B5EF4-FFF2-40B4-BE49-F238E27FC236}">
                <a16:creationId xmlns:a16="http://schemas.microsoft.com/office/drawing/2014/main" id="{A69DCCC9-1DC9-2D3D-37D8-9E498AA2ABA8}"/>
              </a:ext>
            </a:extLst>
          </p:cNvPr>
          <p:cNvSpPr>
            <a:spLocks noGrp="1"/>
          </p:cNvSpPr>
          <p:nvPr>
            <p:ph type="dt" sz="half" idx="10"/>
          </p:nvPr>
        </p:nvSpPr>
        <p:spPr/>
        <p:txBody>
          <a:bodyPr/>
          <a:lstStyle/>
          <a:p>
            <a:endParaRPr lang="en-US" dirty="0"/>
          </a:p>
        </p:txBody>
      </p:sp>
      <p:sp>
        <p:nvSpPr>
          <p:cNvPr id="5" name="Footer Placeholder 4">
            <a:extLst>
              <a:ext uri="{FF2B5EF4-FFF2-40B4-BE49-F238E27FC236}">
                <a16:creationId xmlns:a16="http://schemas.microsoft.com/office/drawing/2014/main" id="{C0F53409-D355-5033-FD74-3917661BD79A}"/>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27F33EF4-1EEF-C2A2-603A-D1C4864F610B}"/>
              </a:ext>
            </a:extLst>
          </p:cNvPr>
          <p:cNvSpPr>
            <a:spLocks noGrp="1"/>
          </p:cNvSpPr>
          <p:nvPr>
            <p:ph type="sldNum" sz="quarter" idx="12"/>
          </p:nvPr>
        </p:nvSpPr>
        <p:spPr/>
        <p:txBody>
          <a:bodyPr/>
          <a:lstStyle/>
          <a:p>
            <a:fld id="{A49DFD55-3C28-40EF-9E31-A92D2E4017FF}" type="slidenum">
              <a:rPr lang="en-US" smtClean="0"/>
              <a:pPr/>
              <a:t>19</a:t>
            </a:fld>
            <a:endParaRPr lang="en-US" dirty="0"/>
          </a:p>
        </p:txBody>
      </p:sp>
    </p:spTree>
    <p:extLst>
      <p:ext uri="{BB962C8B-B14F-4D97-AF65-F5344CB8AC3E}">
        <p14:creationId xmlns:p14="http://schemas.microsoft.com/office/powerpoint/2010/main" val="30816428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32731C-311B-46F7-A865-6C3AF6B09A47}"/>
              </a:ext>
            </a:extLst>
          </p:cNvPr>
          <p:cNvSpPr>
            <a:spLocks noGrp="1"/>
          </p:cNvSpPr>
          <p:nvPr>
            <p:ph type="title"/>
          </p:nvPr>
        </p:nvSpPr>
        <p:spPr>
          <a:xfrm>
            <a:off x="1362075" y="1372590"/>
            <a:ext cx="5111750" cy="1204912"/>
          </a:xfrm>
        </p:spPr>
        <p:txBody>
          <a:bodyPr/>
          <a:lstStyle/>
          <a:p>
            <a:r>
              <a:rPr lang="es-ES_tradnl" dirty="0"/>
              <a:t>Objetivo</a:t>
            </a:r>
          </a:p>
        </p:txBody>
      </p:sp>
      <p:sp>
        <p:nvSpPr>
          <p:cNvPr id="3" name="Text Placeholder 2">
            <a:extLst>
              <a:ext uri="{FF2B5EF4-FFF2-40B4-BE49-F238E27FC236}">
                <a16:creationId xmlns:a16="http://schemas.microsoft.com/office/drawing/2014/main" id="{9D5232F9-FD00-464A-9F17-619C91AEF8F3}"/>
              </a:ext>
            </a:extLst>
          </p:cNvPr>
          <p:cNvSpPr>
            <a:spLocks noGrp="1"/>
          </p:cNvSpPr>
          <p:nvPr>
            <p:ph type="body" idx="1"/>
          </p:nvPr>
        </p:nvSpPr>
        <p:spPr>
          <a:xfrm>
            <a:off x="1167442" y="3007743"/>
            <a:ext cx="5306383" cy="2178619"/>
          </a:xfrm>
        </p:spPr>
        <p:txBody>
          <a:bodyPr>
            <a:normAutofit/>
          </a:bodyPr>
          <a:lstStyle/>
          <a:p>
            <a:pPr algn="just"/>
            <a:r>
              <a:rPr lang="es-ES" sz="2000" dirty="0"/>
              <a:t>Luego del curso los abogados tendrán las destrezas necesarias para manejar efectivamente los trámites de cobro de dinero, bajo la Regla 60, desde la presentación de la demanda hasta la sentencia.</a:t>
            </a:r>
            <a:endParaRPr lang="es-ES_tradnl" sz="2000" dirty="0"/>
          </a:p>
        </p:txBody>
      </p:sp>
      <p:sp>
        <p:nvSpPr>
          <p:cNvPr id="4" name="Date Placeholder 3">
            <a:extLst>
              <a:ext uri="{FF2B5EF4-FFF2-40B4-BE49-F238E27FC236}">
                <a16:creationId xmlns:a16="http://schemas.microsoft.com/office/drawing/2014/main" id="{70E12647-CCB2-45E2-A9CB-A868F490497E}"/>
              </a:ext>
            </a:extLst>
          </p:cNvPr>
          <p:cNvSpPr>
            <a:spLocks noGrp="1"/>
          </p:cNvSpPr>
          <p:nvPr>
            <p:ph type="dt" sz="half" idx="10"/>
          </p:nvPr>
        </p:nvSpPr>
        <p:spPr/>
        <p:txBody>
          <a:bodyPr/>
          <a:lstStyle/>
          <a:p>
            <a:r>
              <a:rPr lang="en-US" dirty="0"/>
              <a:t>2022</a:t>
            </a:r>
          </a:p>
        </p:txBody>
      </p:sp>
      <p:sp>
        <p:nvSpPr>
          <p:cNvPr id="5" name="Footer Placeholder 4">
            <a:extLst>
              <a:ext uri="{FF2B5EF4-FFF2-40B4-BE49-F238E27FC236}">
                <a16:creationId xmlns:a16="http://schemas.microsoft.com/office/drawing/2014/main" id="{8D51ED20-04D4-4894-B0C2-9C541A61A734}"/>
              </a:ext>
            </a:extLst>
          </p:cNvPr>
          <p:cNvSpPr>
            <a:spLocks noGrp="1"/>
          </p:cNvSpPr>
          <p:nvPr>
            <p:ph type="ftr" sz="quarter" idx="11"/>
          </p:nvPr>
        </p:nvSpPr>
        <p:spPr/>
        <p:txBody>
          <a:bodyPr/>
          <a:lstStyle/>
          <a:p>
            <a:r>
              <a:rPr lang="en-US" dirty="0" err="1"/>
              <a:t>Regla</a:t>
            </a:r>
            <a:r>
              <a:rPr lang="en-US" dirty="0"/>
              <a:t> 60: </a:t>
            </a:r>
            <a:r>
              <a:rPr lang="en-US" dirty="0" err="1"/>
              <a:t>Desde</a:t>
            </a:r>
            <a:r>
              <a:rPr lang="en-US" dirty="0"/>
              <a:t> la </a:t>
            </a:r>
            <a:r>
              <a:rPr lang="en-US" dirty="0" err="1"/>
              <a:t>demanda</a:t>
            </a:r>
            <a:r>
              <a:rPr lang="en-US" dirty="0"/>
              <a:t> hasta la </a:t>
            </a:r>
            <a:r>
              <a:rPr lang="en-US" dirty="0" err="1"/>
              <a:t>sentencia</a:t>
            </a:r>
            <a:r>
              <a:rPr lang="en-US" dirty="0"/>
              <a:t> </a:t>
            </a:r>
          </a:p>
        </p:txBody>
      </p:sp>
      <p:sp>
        <p:nvSpPr>
          <p:cNvPr id="6" name="Slide Number Placeholder 5">
            <a:extLst>
              <a:ext uri="{FF2B5EF4-FFF2-40B4-BE49-F238E27FC236}">
                <a16:creationId xmlns:a16="http://schemas.microsoft.com/office/drawing/2014/main" id="{7BC1787E-7110-4989-B0B8-DD4E0ACC09DF}"/>
              </a:ext>
            </a:extLst>
          </p:cNvPr>
          <p:cNvSpPr>
            <a:spLocks noGrp="1"/>
          </p:cNvSpPr>
          <p:nvPr>
            <p:ph type="sldNum" sz="quarter" idx="12"/>
          </p:nvPr>
        </p:nvSpPr>
        <p:spPr/>
        <p:txBody>
          <a:bodyPr/>
          <a:lstStyle/>
          <a:p>
            <a:fld id="{A49DFD55-3C28-40EF-9E31-A92D2E4017FF}" type="slidenum">
              <a:rPr lang="en-US" smtClean="0"/>
              <a:pPr/>
              <a:t>2</a:t>
            </a:fld>
            <a:endParaRPr lang="en-US" dirty="0"/>
          </a:p>
        </p:txBody>
      </p:sp>
    </p:spTree>
    <p:extLst>
      <p:ext uri="{BB962C8B-B14F-4D97-AF65-F5344CB8AC3E}">
        <p14:creationId xmlns:p14="http://schemas.microsoft.com/office/powerpoint/2010/main" val="357151636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0A6315-BE27-BA2E-8EB3-423857EB4465}"/>
              </a:ext>
            </a:extLst>
          </p:cNvPr>
          <p:cNvSpPr>
            <a:spLocks noGrp="1"/>
          </p:cNvSpPr>
          <p:nvPr>
            <p:ph type="title"/>
          </p:nvPr>
        </p:nvSpPr>
        <p:spPr>
          <a:xfrm>
            <a:off x="1362075" y="851140"/>
            <a:ext cx="5111750" cy="908649"/>
          </a:xfrm>
        </p:spPr>
        <p:txBody>
          <a:bodyPr/>
          <a:lstStyle/>
          <a:p>
            <a:r>
              <a:rPr lang="es-ES_tradnl" dirty="0"/>
              <a:t>Desestimación (R10) </a:t>
            </a:r>
            <a:br>
              <a:rPr lang="es-ES_tradnl" dirty="0"/>
            </a:br>
            <a:endParaRPr lang="es-ES_tradnl" dirty="0"/>
          </a:p>
        </p:txBody>
      </p:sp>
      <p:sp>
        <p:nvSpPr>
          <p:cNvPr id="3" name="Text Placeholder 2">
            <a:extLst>
              <a:ext uri="{FF2B5EF4-FFF2-40B4-BE49-F238E27FC236}">
                <a16:creationId xmlns:a16="http://schemas.microsoft.com/office/drawing/2014/main" id="{6F947456-1574-689E-071B-49BF188ADF3A}"/>
              </a:ext>
            </a:extLst>
          </p:cNvPr>
          <p:cNvSpPr>
            <a:spLocks noGrp="1"/>
          </p:cNvSpPr>
          <p:nvPr>
            <p:ph type="body" idx="1"/>
          </p:nvPr>
        </p:nvSpPr>
        <p:spPr>
          <a:xfrm>
            <a:off x="1362075" y="1943819"/>
            <a:ext cx="5111750" cy="3242543"/>
          </a:xfrm>
        </p:spPr>
        <p:txBody>
          <a:bodyPr>
            <a:normAutofit/>
          </a:bodyPr>
          <a:lstStyle/>
          <a:p>
            <a:pPr algn="just"/>
            <a:r>
              <a:rPr lang="es-ES" sz="1600" dirty="0"/>
              <a:t>La Regla 10.2 de Procedimiento Civil de 2009 (32 LPRA Ap. V) dispone que la parte demanda puede presentar una moción de desestimación en la que alegue las defensas siguientes: (1) falta de jurisdicción sobre la materia; (2) falta de jurisdicción sobre la persona; (3) insuficiencia del emplazamiento; (4) insuficiencia del diligenciamiento del emplazamiento; (5) </a:t>
            </a:r>
            <a:r>
              <a:rPr lang="es-ES" sz="1600" b="1" dirty="0"/>
              <a:t>dejar de exponer una reclamación que justifique la concesión remedio</a:t>
            </a:r>
            <a:r>
              <a:rPr lang="es-ES" sz="1600" dirty="0"/>
              <a:t>, y (6) </a:t>
            </a:r>
            <a:r>
              <a:rPr lang="es-ES" sz="1600" b="1" dirty="0"/>
              <a:t>dejar de acumular una parte indispensable</a:t>
            </a:r>
            <a:r>
              <a:rPr lang="es-ES" sz="1600" dirty="0"/>
              <a:t>. </a:t>
            </a:r>
            <a:r>
              <a:rPr lang="es-ES" sz="1600" u="sng" dirty="0"/>
              <a:t>González Méndez v. Acción Social et al.</a:t>
            </a:r>
            <a:r>
              <a:rPr lang="es-ES" sz="1600" dirty="0"/>
              <a:t>, 2016 TSPR 180. </a:t>
            </a:r>
            <a:endParaRPr lang="es-ES_tradnl" sz="1600" dirty="0"/>
          </a:p>
        </p:txBody>
      </p:sp>
      <p:sp>
        <p:nvSpPr>
          <p:cNvPr id="4" name="Date Placeholder 3">
            <a:extLst>
              <a:ext uri="{FF2B5EF4-FFF2-40B4-BE49-F238E27FC236}">
                <a16:creationId xmlns:a16="http://schemas.microsoft.com/office/drawing/2014/main" id="{577767F5-F640-FC19-8540-C170D0BEF605}"/>
              </a:ext>
            </a:extLst>
          </p:cNvPr>
          <p:cNvSpPr>
            <a:spLocks noGrp="1"/>
          </p:cNvSpPr>
          <p:nvPr>
            <p:ph type="dt" sz="half" idx="10"/>
          </p:nvPr>
        </p:nvSpPr>
        <p:spPr/>
        <p:txBody>
          <a:bodyPr/>
          <a:lstStyle/>
          <a:p>
            <a:endParaRPr lang="en-US" dirty="0"/>
          </a:p>
        </p:txBody>
      </p:sp>
      <p:sp>
        <p:nvSpPr>
          <p:cNvPr id="5" name="Footer Placeholder 4">
            <a:extLst>
              <a:ext uri="{FF2B5EF4-FFF2-40B4-BE49-F238E27FC236}">
                <a16:creationId xmlns:a16="http://schemas.microsoft.com/office/drawing/2014/main" id="{FEA57FF8-C897-197E-A8F7-CDEC97D1C8C4}"/>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D56BEF49-172F-99BD-7E36-55453756BEDF}"/>
              </a:ext>
            </a:extLst>
          </p:cNvPr>
          <p:cNvSpPr>
            <a:spLocks noGrp="1"/>
          </p:cNvSpPr>
          <p:nvPr>
            <p:ph type="sldNum" sz="quarter" idx="12"/>
          </p:nvPr>
        </p:nvSpPr>
        <p:spPr/>
        <p:txBody>
          <a:bodyPr/>
          <a:lstStyle/>
          <a:p>
            <a:fld id="{A49DFD55-3C28-40EF-9E31-A92D2E4017FF}" type="slidenum">
              <a:rPr lang="en-US" smtClean="0"/>
              <a:pPr/>
              <a:t>20</a:t>
            </a:fld>
            <a:endParaRPr lang="en-US" dirty="0"/>
          </a:p>
        </p:txBody>
      </p:sp>
    </p:spTree>
    <p:extLst>
      <p:ext uri="{BB962C8B-B14F-4D97-AF65-F5344CB8AC3E}">
        <p14:creationId xmlns:p14="http://schemas.microsoft.com/office/powerpoint/2010/main" val="275451528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927BF3-8488-5804-BFD4-1C12576F6BC0}"/>
              </a:ext>
            </a:extLst>
          </p:cNvPr>
          <p:cNvSpPr>
            <a:spLocks noGrp="1"/>
          </p:cNvSpPr>
          <p:nvPr>
            <p:ph type="title"/>
          </p:nvPr>
        </p:nvSpPr>
        <p:spPr>
          <a:xfrm>
            <a:off x="1362075" y="1012167"/>
            <a:ext cx="5111750" cy="1242204"/>
          </a:xfrm>
        </p:spPr>
        <p:txBody>
          <a:bodyPr>
            <a:normAutofit fontScale="90000"/>
          </a:bodyPr>
          <a:lstStyle/>
          <a:p>
            <a:pPr algn="ctr"/>
            <a:r>
              <a:rPr lang="es-ES_tradnl" dirty="0"/>
              <a:t>Moción Para que se dicte sentencia por las alegaciones </a:t>
            </a:r>
          </a:p>
        </p:txBody>
      </p:sp>
      <p:sp>
        <p:nvSpPr>
          <p:cNvPr id="3" name="Text Placeholder 2">
            <a:extLst>
              <a:ext uri="{FF2B5EF4-FFF2-40B4-BE49-F238E27FC236}">
                <a16:creationId xmlns:a16="http://schemas.microsoft.com/office/drawing/2014/main" id="{3E19BF91-8A41-3C46-0182-6DD5BA4DC005}"/>
              </a:ext>
            </a:extLst>
          </p:cNvPr>
          <p:cNvSpPr>
            <a:spLocks noGrp="1"/>
          </p:cNvSpPr>
          <p:nvPr>
            <p:ph type="body" idx="1"/>
          </p:nvPr>
        </p:nvSpPr>
        <p:spPr>
          <a:xfrm>
            <a:off x="1362075" y="2679940"/>
            <a:ext cx="5111750" cy="2506422"/>
          </a:xfrm>
        </p:spPr>
        <p:txBody>
          <a:bodyPr>
            <a:normAutofit/>
          </a:bodyPr>
          <a:lstStyle/>
          <a:p>
            <a:pPr algn="just"/>
            <a:r>
              <a:rPr lang="es-ES" sz="1800" dirty="0"/>
              <a:t>Procede dictar sentencia por las alegaciones cuando de éstas surge que no existe controversia sustancial de hechos, haciendo innecesario la celebración de un juicio en su fondo para recibir o dilucidar la prueba. </a:t>
            </a:r>
            <a:r>
              <a:rPr lang="es-ES" sz="1800" u="sng" dirty="0"/>
              <a:t>Montañez v. </a:t>
            </a:r>
            <a:r>
              <a:rPr lang="es-ES" sz="1800" u="sng" dirty="0" err="1"/>
              <a:t>Hosp</a:t>
            </a:r>
            <a:r>
              <a:rPr lang="es-ES" sz="1800" u="sng" dirty="0"/>
              <a:t>. Metropolitano</a:t>
            </a:r>
            <a:r>
              <a:rPr lang="es-ES" sz="1800" dirty="0"/>
              <a:t>, 157 DPR 96 (2002). </a:t>
            </a:r>
            <a:endParaRPr lang="es-ES_tradnl" sz="1800" dirty="0"/>
          </a:p>
        </p:txBody>
      </p:sp>
      <p:sp>
        <p:nvSpPr>
          <p:cNvPr id="4" name="Date Placeholder 3">
            <a:extLst>
              <a:ext uri="{FF2B5EF4-FFF2-40B4-BE49-F238E27FC236}">
                <a16:creationId xmlns:a16="http://schemas.microsoft.com/office/drawing/2014/main" id="{F4D090ED-0C28-A7FB-6B25-B713D8C77B34}"/>
              </a:ext>
            </a:extLst>
          </p:cNvPr>
          <p:cNvSpPr>
            <a:spLocks noGrp="1"/>
          </p:cNvSpPr>
          <p:nvPr>
            <p:ph type="dt" sz="half" idx="10"/>
          </p:nvPr>
        </p:nvSpPr>
        <p:spPr/>
        <p:txBody>
          <a:bodyPr/>
          <a:lstStyle/>
          <a:p>
            <a:endParaRPr lang="en-US" dirty="0"/>
          </a:p>
        </p:txBody>
      </p:sp>
      <p:sp>
        <p:nvSpPr>
          <p:cNvPr id="5" name="Footer Placeholder 4">
            <a:extLst>
              <a:ext uri="{FF2B5EF4-FFF2-40B4-BE49-F238E27FC236}">
                <a16:creationId xmlns:a16="http://schemas.microsoft.com/office/drawing/2014/main" id="{3A9F6454-A8CD-6D6C-88E1-476F2BAA71BB}"/>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7627CA58-2B24-9EDD-DAE8-447C7ED365DB}"/>
              </a:ext>
            </a:extLst>
          </p:cNvPr>
          <p:cNvSpPr>
            <a:spLocks noGrp="1"/>
          </p:cNvSpPr>
          <p:nvPr>
            <p:ph type="sldNum" sz="quarter" idx="12"/>
          </p:nvPr>
        </p:nvSpPr>
        <p:spPr/>
        <p:txBody>
          <a:bodyPr/>
          <a:lstStyle/>
          <a:p>
            <a:fld id="{A49DFD55-3C28-40EF-9E31-A92D2E4017FF}" type="slidenum">
              <a:rPr lang="en-US" smtClean="0"/>
              <a:pPr/>
              <a:t>21</a:t>
            </a:fld>
            <a:endParaRPr lang="en-US" dirty="0"/>
          </a:p>
        </p:txBody>
      </p:sp>
    </p:spTree>
    <p:extLst>
      <p:ext uri="{BB962C8B-B14F-4D97-AF65-F5344CB8AC3E}">
        <p14:creationId xmlns:p14="http://schemas.microsoft.com/office/powerpoint/2010/main" val="311889539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B7B391-C571-663A-EDC6-EA53FF733953}"/>
              </a:ext>
            </a:extLst>
          </p:cNvPr>
          <p:cNvSpPr>
            <a:spLocks noGrp="1"/>
          </p:cNvSpPr>
          <p:nvPr>
            <p:ph type="title"/>
          </p:nvPr>
        </p:nvSpPr>
        <p:spPr>
          <a:xfrm>
            <a:off x="5476875" y="1115683"/>
            <a:ext cx="5111750" cy="638355"/>
          </a:xfrm>
        </p:spPr>
        <p:txBody>
          <a:bodyPr/>
          <a:lstStyle/>
          <a:p>
            <a:pPr algn="ctr"/>
            <a:r>
              <a:rPr lang="es-ES_tradnl" dirty="0"/>
              <a:t>Defensas adicionales </a:t>
            </a:r>
          </a:p>
        </p:txBody>
      </p:sp>
      <p:sp>
        <p:nvSpPr>
          <p:cNvPr id="3" name="Text Placeholder 2">
            <a:extLst>
              <a:ext uri="{FF2B5EF4-FFF2-40B4-BE49-F238E27FC236}">
                <a16:creationId xmlns:a16="http://schemas.microsoft.com/office/drawing/2014/main" id="{DC7EF5C7-54D7-CBE6-508E-D09D10956DF8}"/>
              </a:ext>
            </a:extLst>
          </p:cNvPr>
          <p:cNvSpPr>
            <a:spLocks noGrp="1"/>
          </p:cNvSpPr>
          <p:nvPr>
            <p:ph type="body" idx="1"/>
          </p:nvPr>
        </p:nvSpPr>
        <p:spPr>
          <a:xfrm>
            <a:off x="5476875" y="2334883"/>
            <a:ext cx="5111750" cy="3513826"/>
          </a:xfrm>
        </p:spPr>
        <p:txBody>
          <a:bodyPr>
            <a:normAutofit fontScale="77500" lnSpcReduction="20000"/>
          </a:bodyPr>
          <a:lstStyle/>
          <a:p>
            <a:pPr marL="285750" indent="-285750">
              <a:buFont typeface="Wingdings" panose="05000000000000000000" pitchFamily="2" charset="2"/>
              <a:buChar char="ü"/>
            </a:pPr>
            <a:r>
              <a:rPr lang="es-ES_tradnl" sz="2000" dirty="0"/>
              <a:t>Prescripción: </a:t>
            </a:r>
            <a:r>
              <a:rPr lang="es-ES_tradnl" sz="2000" u="sng" dirty="0"/>
              <a:t>Xerox </a:t>
            </a:r>
            <a:r>
              <a:rPr lang="es-ES_tradnl" sz="2000" u="sng" dirty="0" err="1"/>
              <a:t>Corporation</a:t>
            </a:r>
            <a:r>
              <a:rPr lang="es-ES_tradnl" sz="2000" u="sng" dirty="0"/>
              <a:t> v. Gómez Rodríguez</a:t>
            </a:r>
            <a:r>
              <a:rPr lang="es-ES_tradnl" sz="2000" dirty="0"/>
              <a:t>, 2019 TSPR 40. </a:t>
            </a:r>
          </a:p>
          <a:p>
            <a:pPr marL="285750" indent="-285750">
              <a:buFont typeface="Wingdings" panose="05000000000000000000" pitchFamily="2" charset="2"/>
              <a:buChar char="ü"/>
            </a:pPr>
            <a:r>
              <a:rPr lang="es-ES_tradnl" sz="2000" dirty="0"/>
              <a:t>Cosa juzgada: </a:t>
            </a:r>
            <a:r>
              <a:rPr lang="es-ES_tradnl" sz="2000" u="sng" dirty="0" err="1"/>
              <a:t>Presidential</a:t>
            </a:r>
            <a:r>
              <a:rPr lang="es-ES_tradnl" sz="2000" u="sng" dirty="0"/>
              <a:t> v. Transcaribe</a:t>
            </a:r>
            <a:r>
              <a:rPr lang="es-ES_tradnl" sz="2000" dirty="0"/>
              <a:t>, 2012 TSPR 122.  </a:t>
            </a:r>
          </a:p>
          <a:p>
            <a:pPr marL="285750" indent="-285750">
              <a:buFont typeface="Wingdings" panose="05000000000000000000" pitchFamily="2" charset="2"/>
              <a:buChar char="ü"/>
            </a:pPr>
            <a:r>
              <a:rPr lang="es-ES_tradnl" sz="2000" dirty="0"/>
              <a:t>Cláusula de arbitraje: </a:t>
            </a:r>
            <a:r>
              <a:rPr lang="es-ES_tradnl" sz="2000" u="sng" dirty="0"/>
              <a:t>H.R., Inc. v. </a:t>
            </a:r>
            <a:r>
              <a:rPr lang="es-ES_tradnl" sz="2000" u="sng" dirty="0" err="1"/>
              <a:t>Vissepó</a:t>
            </a:r>
            <a:r>
              <a:rPr lang="es-ES_tradnl" sz="2000" u="sng" dirty="0"/>
              <a:t> Diez Const. Corp.</a:t>
            </a:r>
            <a:r>
              <a:rPr lang="es-ES_tradnl" sz="2000" dirty="0"/>
              <a:t>, 2014 TSPR 39 </a:t>
            </a:r>
          </a:p>
          <a:p>
            <a:pPr algn="just"/>
            <a:r>
              <a:rPr lang="es-ES" sz="2000" dirty="0"/>
              <a:t>Cuando las partes pactan el arbitraje y este derecho se reclama en la primera alegación responsiva, lo que procede es detener los procedimientos ante el tribunal y enviar el asunto a arbitraje.</a:t>
            </a:r>
          </a:p>
          <a:p>
            <a:pPr algn="just"/>
            <a:r>
              <a:rPr lang="es-ES" sz="2000" dirty="0"/>
              <a:t>En ocasiones los tribunales deben dejar sin efecto la cláusula de arbitraje, a pesar de ser válida, porque la parte que reclama el derecho a arbitraje ha actuado inconsecuentemente con este reclamo.</a:t>
            </a:r>
          </a:p>
          <a:p>
            <a:endParaRPr lang="es-ES_tradnl" dirty="0"/>
          </a:p>
          <a:p>
            <a:pPr marL="285750" indent="-285750">
              <a:buFont typeface="Wingdings" panose="05000000000000000000" pitchFamily="2" charset="2"/>
              <a:buChar char="ü"/>
            </a:pPr>
            <a:endParaRPr lang="es-ES_tradnl" dirty="0"/>
          </a:p>
        </p:txBody>
      </p:sp>
      <p:sp>
        <p:nvSpPr>
          <p:cNvPr id="4" name="Date Placeholder 3">
            <a:extLst>
              <a:ext uri="{FF2B5EF4-FFF2-40B4-BE49-F238E27FC236}">
                <a16:creationId xmlns:a16="http://schemas.microsoft.com/office/drawing/2014/main" id="{1210558F-5A49-2EAA-F4CA-16E965F1D437}"/>
              </a:ext>
            </a:extLst>
          </p:cNvPr>
          <p:cNvSpPr>
            <a:spLocks noGrp="1"/>
          </p:cNvSpPr>
          <p:nvPr>
            <p:ph type="dt" sz="half" idx="10"/>
          </p:nvPr>
        </p:nvSpPr>
        <p:spPr/>
        <p:txBody>
          <a:bodyPr/>
          <a:lstStyle/>
          <a:p>
            <a:endParaRPr lang="en-US" dirty="0"/>
          </a:p>
        </p:txBody>
      </p:sp>
      <p:sp>
        <p:nvSpPr>
          <p:cNvPr id="5" name="Footer Placeholder 4">
            <a:extLst>
              <a:ext uri="{FF2B5EF4-FFF2-40B4-BE49-F238E27FC236}">
                <a16:creationId xmlns:a16="http://schemas.microsoft.com/office/drawing/2014/main" id="{1E3207CB-C255-43B5-D6AF-2E7C55067FF9}"/>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220F620A-33F3-C92D-4453-AFA653DE0439}"/>
              </a:ext>
            </a:extLst>
          </p:cNvPr>
          <p:cNvSpPr>
            <a:spLocks noGrp="1"/>
          </p:cNvSpPr>
          <p:nvPr>
            <p:ph type="sldNum" sz="quarter" idx="12"/>
          </p:nvPr>
        </p:nvSpPr>
        <p:spPr/>
        <p:txBody>
          <a:bodyPr/>
          <a:lstStyle/>
          <a:p>
            <a:fld id="{A49DFD55-3C28-40EF-9E31-A92D2E4017FF}" type="slidenum">
              <a:rPr lang="en-US" smtClean="0"/>
              <a:pPr/>
              <a:t>22</a:t>
            </a:fld>
            <a:endParaRPr lang="en-US" dirty="0"/>
          </a:p>
        </p:txBody>
      </p:sp>
    </p:spTree>
    <p:extLst>
      <p:ext uri="{BB962C8B-B14F-4D97-AF65-F5344CB8AC3E}">
        <p14:creationId xmlns:p14="http://schemas.microsoft.com/office/powerpoint/2010/main" val="133995760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7BA332-988E-8571-22ED-9EBF7127FF73}"/>
              </a:ext>
            </a:extLst>
          </p:cNvPr>
          <p:cNvSpPr>
            <a:spLocks noGrp="1"/>
          </p:cNvSpPr>
          <p:nvPr>
            <p:ph type="title"/>
          </p:nvPr>
        </p:nvSpPr>
        <p:spPr>
          <a:xfrm>
            <a:off x="1362075" y="1350963"/>
            <a:ext cx="5111750" cy="788388"/>
          </a:xfrm>
        </p:spPr>
        <p:txBody>
          <a:bodyPr/>
          <a:lstStyle/>
          <a:p>
            <a:pPr algn="ctr"/>
            <a:r>
              <a:rPr lang="es-ES_tradnl" dirty="0"/>
              <a:t>Otras mociones</a:t>
            </a:r>
          </a:p>
        </p:txBody>
      </p:sp>
      <p:sp>
        <p:nvSpPr>
          <p:cNvPr id="3" name="Text Placeholder 2">
            <a:extLst>
              <a:ext uri="{FF2B5EF4-FFF2-40B4-BE49-F238E27FC236}">
                <a16:creationId xmlns:a16="http://schemas.microsoft.com/office/drawing/2014/main" id="{A487F42B-054A-9E89-0C74-3FE6FC25E3C8}"/>
              </a:ext>
            </a:extLst>
          </p:cNvPr>
          <p:cNvSpPr>
            <a:spLocks noGrp="1"/>
          </p:cNvSpPr>
          <p:nvPr>
            <p:ph type="body" idx="1"/>
          </p:nvPr>
        </p:nvSpPr>
        <p:spPr>
          <a:xfrm>
            <a:off x="1362075" y="2375140"/>
            <a:ext cx="5111750" cy="3427562"/>
          </a:xfrm>
        </p:spPr>
        <p:txBody>
          <a:bodyPr>
            <a:normAutofit/>
          </a:bodyPr>
          <a:lstStyle/>
          <a:p>
            <a:pPr marL="285750" indent="-285750">
              <a:buFont typeface="Wingdings" panose="05000000000000000000" pitchFamily="2" charset="2"/>
              <a:buChar char="ü"/>
            </a:pPr>
            <a:r>
              <a:rPr lang="es-ES_tradnl" sz="1600" dirty="0"/>
              <a:t>Moción de sentencia sumaria </a:t>
            </a:r>
          </a:p>
          <a:p>
            <a:pPr algn="just"/>
            <a:r>
              <a:rPr lang="es-ES" sz="1600" dirty="0"/>
              <a:t>Se dictará sentencia sumaria cuando "las alegaciones, deposiciones, contestaciones a interrogatorios y admisiones ofrecidas, en unión a las declaraciones juradas, si las hay, u otra evidencia demuestran que no hay controversia real sustancial en cuanto a algún hecho esencial y pertinente [...]". Así pues, el criterio rector para dictar sentencia sumariamente es la ausencia de hechos esenciales en controversia. (Citas internas omitidas). </a:t>
            </a:r>
            <a:r>
              <a:rPr lang="es-ES" sz="1600" u="sng" dirty="0"/>
              <a:t>Abigail Rosado Reyes v. Global </a:t>
            </a:r>
            <a:r>
              <a:rPr lang="es-ES" sz="1600" u="sng" dirty="0" err="1"/>
              <a:t>Healthcare</a:t>
            </a:r>
            <a:r>
              <a:rPr lang="es-ES" sz="1600" u="sng" dirty="0"/>
              <a:t> </a:t>
            </a:r>
            <a:r>
              <a:rPr lang="es-ES" sz="1600" u="sng" dirty="0" err="1"/>
              <a:t>Group</a:t>
            </a:r>
            <a:r>
              <a:rPr lang="es-ES" sz="1600" u="sng" dirty="0"/>
              <a:t>, LLC</a:t>
            </a:r>
            <a:r>
              <a:rPr lang="es-ES" sz="1600" dirty="0"/>
              <a:t>, 2020 TSPR 136. </a:t>
            </a:r>
            <a:endParaRPr lang="es-ES_tradnl" sz="1600" dirty="0"/>
          </a:p>
        </p:txBody>
      </p:sp>
      <p:sp>
        <p:nvSpPr>
          <p:cNvPr id="4" name="Date Placeholder 3">
            <a:extLst>
              <a:ext uri="{FF2B5EF4-FFF2-40B4-BE49-F238E27FC236}">
                <a16:creationId xmlns:a16="http://schemas.microsoft.com/office/drawing/2014/main" id="{0CF560B9-C168-5B06-84D9-E237105D5680}"/>
              </a:ext>
            </a:extLst>
          </p:cNvPr>
          <p:cNvSpPr>
            <a:spLocks noGrp="1"/>
          </p:cNvSpPr>
          <p:nvPr>
            <p:ph type="dt" sz="half" idx="10"/>
          </p:nvPr>
        </p:nvSpPr>
        <p:spPr/>
        <p:txBody>
          <a:bodyPr/>
          <a:lstStyle/>
          <a:p>
            <a:endParaRPr lang="en-US" dirty="0"/>
          </a:p>
        </p:txBody>
      </p:sp>
      <p:sp>
        <p:nvSpPr>
          <p:cNvPr id="5" name="Footer Placeholder 4">
            <a:extLst>
              <a:ext uri="{FF2B5EF4-FFF2-40B4-BE49-F238E27FC236}">
                <a16:creationId xmlns:a16="http://schemas.microsoft.com/office/drawing/2014/main" id="{70AF386B-D462-A594-9F29-6078CED2D621}"/>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EF21E640-D6DE-2B34-C460-B0F002C47A7B}"/>
              </a:ext>
            </a:extLst>
          </p:cNvPr>
          <p:cNvSpPr>
            <a:spLocks noGrp="1"/>
          </p:cNvSpPr>
          <p:nvPr>
            <p:ph type="sldNum" sz="quarter" idx="12"/>
          </p:nvPr>
        </p:nvSpPr>
        <p:spPr/>
        <p:txBody>
          <a:bodyPr/>
          <a:lstStyle/>
          <a:p>
            <a:fld id="{A49DFD55-3C28-40EF-9E31-A92D2E4017FF}" type="slidenum">
              <a:rPr lang="en-US" smtClean="0"/>
              <a:pPr/>
              <a:t>23</a:t>
            </a:fld>
            <a:endParaRPr lang="en-US" dirty="0"/>
          </a:p>
        </p:txBody>
      </p:sp>
    </p:spTree>
    <p:extLst>
      <p:ext uri="{BB962C8B-B14F-4D97-AF65-F5344CB8AC3E}">
        <p14:creationId xmlns:p14="http://schemas.microsoft.com/office/powerpoint/2010/main" val="397740022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4361B0-B7C4-D268-3B9A-56270532E531}"/>
              </a:ext>
            </a:extLst>
          </p:cNvPr>
          <p:cNvSpPr>
            <a:spLocks noGrp="1"/>
          </p:cNvSpPr>
          <p:nvPr>
            <p:ph type="title"/>
          </p:nvPr>
        </p:nvSpPr>
        <p:spPr>
          <a:xfrm>
            <a:off x="1362075" y="816634"/>
            <a:ext cx="5111750" cy="638355"/>
          </a:xfrm>
        </p:spPr>
        <p:txBody>
          <a:bodyPr/>
          <a:lstStyle/>
          <a:p>
            <a:pPr algn="ctr"/>
            <a:r>
              <a:rPr lang="es-ES_tradnl" dirty="0"/>
              <a:t>Desistimiento </a:t>
            </a:r>
          </a:p>
        </p:txBody>
      </p:sp>
      <p:sp>
        <p:nvSpPr>
          <p:cNvPr id="3" name="Text Placeholder 2">
            <a:extLst>
              <a:ext uri="{FF2B5EF4-FFF2-40B4-BE49-F238E27FC236}">
                <a16:creationId xmlns:a16="http://schemas.microsoft.com/office/drawing/2014/main" id="{B4EB1ADB-5464-34DE-F8B4-6AA4A6665F81}"/>
              </a:ext>
            </a:extLst>
          </p:cNvPr>
          <p:cNvSpPr>
            <a:spLocks noGrp="1"/>
          </p:cNvSpPr>
          <p:nvPr>
            <p:ph type="body" idx="1"/>
          </p:nvPr>
        </p:nvSpPr>
        <p:spPr>
          <a:xfrm>
            <a:off x="1362075" y="1708030"/>
            <a:ext cx="5111750" cy="4284453"/>
          </a:xfrm>
        </p:spPr>
        <p:txBody>
          <a:bodyPr>
            <a:normAutofit lnSpcReduction="10000"/>
          </a:bodyPr>
          <a:lstStyle/>
          <a:p>
            <a:pPr marL="285750" indent="-285750" algn="just">
              <a:buFont typeface="Wingdings" panose="05000000000000000000" pitchFamily="2" charset="2"/>
              <a:buChar char="ü"/>
            </a:pPr>
            <a:r>
              <a:rPr lang="es-ES_tradnl" sz="1800" dirty="0"/>
              <a:t>Véase Regla 39 </a:t>
            </a:r>
          </a:p>
          <a:p>
            <a:pPr marL="285750" indent="-285750" algn="just">
              <a:buFont typeface="Wingdings" panose="05000000000000000000" pitchFamily="2" charset="2"/>
              <a:buChar char="ü"/>
            </a:pPr>
            <a:r>
              <a:rPr lang="es-ES_tradnl" sz="1800" dirty="0"/>
              <a:t>Véase </a:t>
            </a:r>
            <a:r>
              <a:rPr lang="es-ES_tradnl" sz="1800" u="sng" dirty="0"/>
              <a:t>Tenorio v. Hospital Dr. Pila</a:t>
            </a:r>
            <a:r>
              <a:rPr lang="es-ES_tradnl" sz="1800" dirty="0"/>
              <a:t>, 159 DPR 777 (2003).</a:t>
            </a:r>
          </a:p>
          <a:p>
            <a:pPr marL="285750" indent="-285750" algn="just">
              <a:buFont typeface="Wingdings" panose="05000000000000000000" pitchFamily="2" charset="2"/>
              <a:buChar char="ü"/>
            </a:pPr>
            <a:r>
              <a:rPr lang="es-ES_tradnl" sz="1800" u="sng" dirty="0">
                <a:solidFill>
                  <a:schemeClr val="tx1"/>
                </a:solidFill>
              </a:rPr>
              <a:t>Aviso de desistimiento</a:t>
            </a:r>
            <a:r>
              <a:rPr lang="es-ES_tradnl" sz="1800" dirty="0">
                <a:solidFill>
                  <a:schemeClr val="tx1"/>
                </a:solidFill>
              </a:rPr>
              <a:t> antes de la contestación a demanda o de la presentación de la sentencia sumaria.</a:t>
            </a:r>
          </a:p>
          <a:p>
            <a:pPr marL="285750" indent="-285750" algn="just">
              <a:buFont typeface="Wingdings" panose="05000000000000000000" pitchFamily="2" charset="2"/>
              <a:buChar char="ü"/>
            </a:pPr>
            <a:r>
              <a:rPr lang="es-ES_tradnl" sz="1800" dirty="0"/>
              <a:t>E</a:t>
            </a:r>
            <a:r>
              <a:rPr lang="es-ES_tradnl" sz="1800" dirty="0">
                <a:solidFill>
                  <a:schemeClr val="tx1"/>
                </a:solidFill>
              </a:rPr>
              <a:t>stipulación de desistimiento</a:t>
            </a:r>
          </a:p>
          <a:p>
            <a:pPr marL="285750" indent="-285750" algn="just">
              <a:buFont typeface="Wingdings" panose="05000000000000000000" pitchFamily="2" charset="2"/>
              <a:buChar char="ü"/>
            </a:pPr>
            <a:r>
              <a:rPr lang="es-ES_tradnl" sz="1800" dirty="0">
                <a:solidFill>
                  <a:schemeClr val="tx1"/>
                </a:solidFill>
              </a:rPr>
              <a:t>A falta de una estipulación el Tribunal deberá resolver “el desi</a:t>
            </a:r>
            <a:r>
              <a:rPr lang="es-ES_tradnl" sz="1800" dirty="0"/>
              <a:t>stimiento” y proveer </a:t>
            </a:r>
            <a:r>
              <a:rPr lang="es-ES" sz="1800" dirty="0"/>
              <a:t>bajo los términos y condiciones que estime procedentes.</a:t>
            </a:r>
          </a:p>
          <a:p>
            <a:pPr marL="285750" indent="-285750" algn="just">
              <a:buFont typeface="Wingdings" panose="05000000000000000000" pitchFamily="2" charset="2"/>
              <a:buChar char="ü"/>
            </a:pPr>
            <a:r>
              <a:rPr lang="es-ES" sz="1800" dirty="0">
                <a:solidFill>
                  <a:schemeClr val="tx1"/>
                </a:solidFill>
              </a:rPr>
              <a:t>Dos desistimientos mediante </a:t>
            </a:r>
            <a:r>
              <a:rPr lang="es-ES" sz="1800" b="1" u="sng" dirty="0">
                <a:solidFill>
                  <a:schemeClr val="tx1"/>
                </a:solidFill>
              </a:rPr>
              <a:t>avis</a:t>
            </a:r>
            <a:r>
              <a:rPr lang="es-ES" sz="1800" b="1" u="sng" dirty="0"/>
              <a:t>o</a:t>
            </a:r>
            <a:r>
              <a:rPr lang="es-ES" sz="1800" dirty="0"/>
              <a:t> activan la doctrina de los dos desistimientos. </a:t>
            </a:r>
            <a:endParaRPr lang="es-ES_tradnl" sz="1800" dirty="0">
              <a:solidFill>
                <a:schemeClr val="tx1"/>
              </a:solidFill>
            </a:endParaRPr>
          </a:p>
          <a:p>
            <a:pPr marL="742950" lvl="1" indent="-285750" algn="just">
              <a:buFont typeface="Wingdings" panose="05000000000000000000" pitchFamily="2" charset="2"/>
              <a:buChar char="ü"/>
            </a:pPr>
            <a:endParaRPr lang="es-ES_tradnl" sz="1800" dirty="0">
              <a:solidFill>
                <a:schemeClr val="tx1"/>
              </a:solidFill>
            </a:endParaRPr>
          </a:p>
          <a:p>
            <a:pPr marL="742950" lvl="1" indent="-285750" algn="just">
              <a:buFont typeface="Wingdings" panose="05000000000000000000" pitchFamily="2" charset="2"/>
              <a:buChar char="ü"/>
            </a:pPr>
            <a:endParaRPr lang="es-ES_tradnl" sz="1800" dirty="0">
              <a:solidFill>
                <a:schemeClr val="tx1"/>
              </a:solidFill>
            </a:endParaRPr>
          </a:p>
          <a:p>
            <a:pPr lvl="1" algn="just"/>
            <a:endParaRPr lang="es-ES_tradnl" sz="1800" dirty="0">
              <a:solidFill>
                <a:schemeClr val="tx1"/>
              </a:solidFill>
            </a:endParaRPr>
          </a:p>
          <a:p>
            <a:pPr lvl="1" algn="just"/>
            <a:endParaRPr lang="es-ES_tradnl" sz="1800" dirty="0">
              <a:solidFill>
                <a:schemeClr val="tx1"/>
              </a:solidFill>
            </a:endParaRPr>
          </a:p>
          <a:p>
            <a:pPr marL="742950" lvl="1" indent="-285750">
              <a:buFont typeface="Wingdings" panose="05000000000000000000" pitchFamily="2" charset="2"/>
              <a:buChar char="ü"/>
            </a:pPr>
            <a:endParaRPr lang="es-ES_tradnl" dirty="0"/>
          </a:p>
        </p:txBody>
      </p:sp>
      <p:sp>
        <p:nvSpPr>
          <p:cNvPr id="4" name="Date Placeholder 3">
            <a:extLst>
              <a:ext uri="{FF2B5EF4-FFF2-40B4-BE49-F238E27FC236}">
                <a16:creationId xmlns:a16="http://schemas.microsoft.com/office/drawing/2014/main" id="{12B40967-FF12-B055-F169-9D27E7C7B5ED}"/>
              </a:ext>
            </a:extLst>
          </p:cNvPr>
          <p:cNvSpPr>
            <a:spLocks noGrp="1"/>
          </p:cNvSpPr>
          <p:nvPr>
            <p:ph type="dt" sz="half" idx="10"/>
          </p:nvPr>
        </p:nvSpPr>
        <p:spPr/>
        <p:txBody>
          <a:bodyPr/>
          <a:lstStyle/>
          <a:p>
            <a:endParaRPr lang="en-US" dirty="0"/>
          </a:p>
        </p:txBody>
      </p:sp>
      <p:sp>
        <p:nvSpPr>
          <p:cNvPr id="5" name="Footer Placeholder 4">
            <a:extLst>
              <a:ext uri="{FF2B5EF4-FFF2-40B4-BE49-F238E27FC236}">
                <a16:creationId xmlns:a16="http://schemas.microsoft.com/office/drawing/2014/main" id="{CE524314-FA32-4286-8859-56E3EF48F664}"/>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4BC29978-C369-6D80-5A47-80241A0A2F48}"/>
              </a:ext>
            </a:extLst>
          </p:cNvPr>
          <p:cNvSpPr>
            <a:spLocks noGrp="1"/>
          </p:cNvSpPr>
          <p:nvPr>
            <p:ph type="sldNum" sz="quarter" idx="12"/>
          </p:nvPr>
        </p:nvSpPr>
        <p:spPr/>
        <p:txBody>
          <a:bodyPr/>
          <a:lstStyle/>
          <a:p>
            <a:fld id="{A49DFD55-3C28-40EF-9E31-A92D2E4017FF}" type="slidenum">
              <a:rPr lang="en-US" smtClean="0"/>
              <a:pPr/>
              <a:t>24</a:t>
            </a:fld>
            <a:endParaRPr lang="en-US" dirty="0"/>
          </a:p>
        </p:txBody>
      </p:sp>
    </p:spTree>
    <p:extLst>
      <p:ext uri="{BB962C8B-B14F-4D97-AF65-F5344CB8AC3E}">
        <p14:creationId xmlns:p14="http://schemas.microsoft.com/office/powerpoint/2010/main" val="87914977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72CF32F4-D745-56C9-67DF-610B14C4C6D7}"/>
              </a:ext>
            </a:extLst>
          </p:cNvPr>
          <p:cNvSpPr>
            <a:spLocks noGrp="1"/>
          </p:cNvSpPr>
          <p:nvPr>
            <p:ph type="title"/>
          </p:nvPr>
        </p:nvSpPr>
        <p:spPr/>
        <p:txBody>
          <a:bodyPr>
            <a:normAutofit fontScale="90000"/>
          </a:bodyPr>
          <a:lstStyle/>
          <a:p>
            <a:pPr algn="ctr"/>
            <a:r>
              <a:rPr lang="es-ES_tradnl" dirty="0"/>
              <a:t>Consideraciones adicionales antes del juicio </a:t>
            </a:r>
          </a:p>
        </p:txBody>
      </p:sp>
      <p:sp>
        <p:nvSpPr>
          <p:cNvPr id="8" name="Text Placeholder 7">
            <a:extLst>
              <a:ext uri="{FF2B5EF4-FFF2-40B4-BE49-F238E27FC236}">
                <a16:creationId xmlns:a16="http://schemas.microsoft.com/office/drawing/2014/main" id="{60B4149B-BAD8-08FF-7745-E952234505CB}"/>
              </a:ext>
            </a:extLst>
          </p:cNvPr>
          <p:cNvSpPr>
            <a:spLocks noGrp="1"/>
          </p:cNvSpPr>
          <p:nvPr>
            <p:ph type="body" idx="1"/>
          </p:nvPr>
        </p:nvSpPr>
        <p:spPr/>
        <p:txBody>
          <a:bodyPr>
            <a:normAutofit/>
          </a:bodyPr>
          <a:lstStyle/>
          <a:p>
            <a:pPr marL="285750" indent="-285750">
              <a:buFont typeface="Wingdings" panose="05000000000000000000" pitchFamily="2" charset="2"/>
              <a:buChar char="ü"/>
            </a:pPr>
            <a:r>
              <a:rPr lang="es-ES_tradnl" sz="1800" dirty="0"/>
              <a:t>La posibilidad de negociar </a:t>
            </a:r>
          </a:p>
          <a:p>
            <a:pPr marL="742950" lvl="1" indent="-285750">
              <a:buFont typeface="Wingdings" panose="05000000000000000000" pitchFamily="2" charset="2"/>
              <a:buChar char="ü"/>
            </a:pPr>
            <a:r>
              <a:rPr lang="es-ES_tradnl" sz="1800" dirty="0">
                <a:solidFill>
                  <a:schemeClr val="tx1"/>
                </a:solidFill>
              </a:rPr>
              <a:t>AEELA</a:t>
            </a:r>
            <a:endParaRPr lang="es-ES_tradnl" sz="1800" dirty="0"/>
          </a:p>
          <a:p>
            <a:pPr marL="285750" indent="-285750">
              <a:buFont typeface="Wingdings" panose="05000000000000000000" pitchFamily="2" charset="2"/>
              <a:buChar char="ü"/>
            </a:pPr>
            <a:r>
              <a:rPr lang="es-ES_tradnl" sz="1800" dirty="0"/>
              <a:t>“</a:t>
            </a:r>
            <a:r>
              <a:rPr lang="es-ES_tradnl" sz="1800" dirty="0" err="1"/>
              <a:t>Discharge</a:t>
            </a:r>
            <a:r>
              <a:rPr lang="es-ES_tradnl" sz="1800" dirty="0"/>
              <a:t>” por razón médica</a:t>
            </a:r>
          </a:p>
          <a:p>
            <a:pPr marL="285750" indent="-285750">
              <a:buFont typeface="Wingdings" panose="05000000000000000000" pitchFamily="2" charset="2"/>
              <a:buChar char="ü"/>
            </a:pPr>
            <a:r>
              <a:rPr lang="es-ES_tradnl" sz="1800" dirty="0"/>
              <a:t>La presentación de una quiebra </a:t>
            </a:r>
          </a:p>
        </p:txBody>
      </p:sp>
      <p:sp>
        <p:nvSpPr>
          <p:cNvPr id="4" name="Date Placeholder 3">
            <a:extLst>
              <a:ext uri="{FF2B5EF4-FFF2-40B4-BE49-F238E27FC236}">
                <a16:creationId xmlns:a16="http://schemas.microsoft.com/office/drawing/2014/main" id="{F8F9E80C-74BD-1200-8E7E-FD0AC5E984D8}"/>
              </a:ext>
            </a:extLst>
          </p:cNvPr>
          <p:cNvSpPr>
            <a:spLocks noGrp="1"/>
          </p:cNvSpPr>
          <p:nvPr>
            <p:ph type="dt" sz="half" idx="10"/>
          </p:nvPr>
        </p:nvSpPr>
        <p:spPr/>
        <p:txBody>
          <a:bodyPr/>
          <a:lstStyle/>
          <a:p>
            <a:endParaRPr lang="en-US" dirty="0"/>
          </a:p>
        </p:txBody>
      </p:sp>
      <p:sp>
        <p:nvSpPr>
          <p:cNvPr id="5" name="Footer Placeholder 4">
            <a:extLst>
              <a:ext uri="{FF2B5EF4-FFF2-40B4-BE49-F238E27FC236}">
                <a16:creationId xmlns:a16="http://schemas.microsoft.com/office/drawing/2014/main" id="{31AEE262-9877-6705-8F03-8FE0F7519DE3}"/>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94143803-DD35-8516-E868-B822F571E25E}"/>
              </a:ext>
            </a:extLst>
          </p:cNvPr>
          <p:cNvSpPr>
            <a:spLocks noGrp="1"/>
          </p:cNvSpPr>
          <p:nvPr>
            <p:ph type="sldNum" sz="quarter" idx="12"/>
          </p:nvPr>
        </p:nvSpPr>
        <p:spPr/>
        <p:txBody>
          <a:bodyPr/>
          <a:lstStyle/>
          <a:p>
            <a:fld id="{A49DFD55-3C28-40EF-9E31-A92D2E4017FF}" type="slidenum">
              <a:rPr lang="en-US" smtClean="0"/>
              <a:pPr/>
              <a:t>25</a:t>
            </a:fld>
            <a:endParaRPr lang="en-US" dirty="0"/>
          </a:p>
        </p:txBody>
      </p:sp>
      <p:pic>
        <p:nvPicPr>
          <p:cNvPr id="10" name="Graphic 9" descr="Flying Money with solid fill">
            <a:extLst>
              <a:ext uri="{FF2B5EF4-FFF2-40B4-BE49-F238E27FC236}">
                <a16:creationId xmlns:a16="http://schemas.microsoft.com/office/drawing/2014/main" id="{81DA3EE9-E7A1-0788-327C-3E03C6FC5FC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750725" y="3509168"/>
            <a:ext cx="914400" cy="914400"/>
          </a:xfrm>
          <a:prstGeom prst="rect">
            <a:avLst/>
          </a:prstGeom>
        </p:spPr>
      </p:pic>
    </p:spTree>
    <p:extLst>
      <p:ext uri="{BB962C8B-B14F-4D97-AF65-F5344CB8AC3E}">
        <p14:creationId xmlns:p14="http://schemas.microsoft.com/office/powerpoint/2010/main" val="285771433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999E2423-228C-5FDB-46D4-41CA6BAF21C8}"/>
              </a:ext>
            </a:extLst>
          </p:cNvPr>
          <p:cNvSpPr>
            <a:spLocks noGrp="1"/>
          </p:cNvSpPr>
          <p:nvPr>
            <p:ph type="title"/>
          </p:nvPr>
        </p:nvSpPr>
        <p:spPr>
          <a:xfrm>
            <a:off x="5373358" y="918265"/>
            <a:ext cx="5111750" cy="594233"/>
          </a:xfrm>
        </p:spPr>
        <p:txBody>
          <a:bodyPr/>
          <a:lstStyle/>
          <a:p>
            <a:pPr algn="ctr"/>
            <a:r>
              <a:rPr lang="es-ES_tradnl" dirty="0"/>
              <a:t>El juicio </a:t>
            </a:r>
          </a:p>
        </p:txBody>
      </p:sp>
      <p:sp>
        <p:nvSpPr>
          <p:cNvPr id="8" name="Text Placeholder 7">
            <a:extLst>
              <a:ext uri="{FF2B5EF4-FFF2-40B4-BE49-F238E27FC236}">
                <a16:creationId xmlns:a16="http://schemas.microsoft.com/office/drawing/2014/main" id="{9D41FC5D-2986-9EE3-3032-5B34043762CC}"/>
              </a:ext>
            </a:extLst>
          </p:cNvPr>
          <p:cNvSpPr>
            <a:spLocks noGrp="1"/>
          </p:cNvSpPr>
          <p:nvPr>
            <p:ph type="body" idx="1"/>
          </p:nvPr>
        </p:nvSpPr>
        <p:spPr>
          <a:xfrm>
            <a:off x="5476875" y="2214113"/>
            <a:ext cx="2557193" cy="2972249"/>
          </a:xfrm>
        </p:spPr>
        <p:txBody>
          <a:bodyPr/>
          <a:lstStyle/>
          <a:p>
            <a:endParaRPr lang="es-ES_tradnl" dirty="0"/>
          </a:p>
        </p:txBody>
      </p:sp>
      <p:sp>
        <p:nvSpPr>
          <p:cNvPr id="4" name="Date Placeholder 3">
            <a:extLst>
              <a:ext uri="{FF2B5EF4-FFF2-40B4-BE49-F238E27FC236}">
                <a16:creationId xmlns:a16="http://schemas.microsoft.com/office/drawing/2014/main" id="{D862CADC-DA00-6F4A-BA46-55FACDB3D64C}"/>
              </a:ext>
            </a:extLst>
          </p:cNvPr>
          <p:cNvSpPr>
            <a:spLocks noGrp="1"/>
          </p:cNvSpPr>
          <p:nvPr>
            <p:ph type="dt" sz="half" idx="10"/>
          </p:nvPr>
        </p:nvSpPr>
        <p:spPr/>
        <p:txBody>
          <a:bodyPr/>
          <a:lstStyle/>
          <a:p>
            <a:endParaRPr lang="en-US" dirty="0"/>
          </a:p>
        </p:txBody>
      </p:sp>
      <p:sp>
        <p:nvSpPr>
          <p:cNvPr id="5" name="Footer Placeholder 4">
            <a:extLst>
              <a:ext uri="{FF2B5EF4-FFF2-40B4-BE49-F238E27FC236}">
                <a16:creationId xmlns:a16="http://schemas.microsoft.com/office/drawing/2014/main" id="{73C95D88-6577-4387-43F6-D24FDC546828}"/>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A313E285-2096-AEAB-F58A-0FFC7DB937A2}"/>
              </a:ext>
            </a:extLst>
          </p:cNvPr>
          <p:cNvSpPr>
            <a:spLocks noGrp="1"/>
          </p:cNvSpPr>
          <p:nvPr>
            <p:ph type="sldNum" sz="quarter" idx="12"/>
          </p:nvPr>
        </p:nvSpPr>
        <p:spPr/>
        <p:txBody>
          <a:bodyPr/>
          <a:lstStyle/>
          <a:p>
            <a:fld id="{A49DFD55-3C28-40EF-9E31-A92D2E4017FF}" type="slidenum">
              <a:rPr lang="en-US" smtClean="0"/>
              <a:pPr/>
              <a:t>26</a:t>
            </a:fld>
            <a:endParaRPr lang="en-US" dirty="0"/>
          </a:p>
        </p:txBody>
      </p:sp>
      <p:pic>
        <p:nvPicPr>
          <p:cNvPr id="10" name="Picture 9" descr="Gavel resting on block">
            <a:extLst>
              <a:ext uri="{FF2B5EF4-FFF2-40B4-BE49-F238E27FC236}">
                <a16:creationId xmlns:a16="http://schemas.microsoft.com/office/drawing/2014/main" id="{DB43559D-307A-EB17-94B2-15A75844A1EF}"/>
              </a:ext>
            </a:extLst>
          </p:cNvPr>
          <p:cNvPicPr>
            <a:picLocks noChangeAspect="1"/>
          </p:cNvPicPr>
          <p:nvPr/>
        </p:nvPicPr>
        <p:blipFill>
          <a:blip r:embed="rId2"/>
          <a:stretch>
            <a:fillRect/>
          </a:stretch>
        </p:blipFill>
        <p:spPr>
          <a:xfrm>
            <a:off x="5209336" y="1906886"/>
            <a:ext cx="5143500" cy="3429000"/>
          </a:xfrm>
          <a:prstGeom prst="rect">
            <a:avLst/>
          </a:prstGeom>
        </p:spPr>
      </p:pic>
    </p:spTree>
    <p:extLst>
      <p:ext uri="{BB962C8B-B14F-4D97-AF65-F5344CB8AC3E}">
        <p14:creationId xmlns:p14="http://schemas.microsoft.com/office/powerpoint/2010/main" val="217351178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1872A7C-03E5-BEF7-1C63-32151B2C9D33}"/>
              </a:ext>
            </a:extLst>
          </p:cNvPr>
          <p:cNvSpPr>
            <a:spLocks noGrp="1"/>
          </p:cNvSpPr>
          <p:nvPr>
            <p:ph type="title"/>
          </p:nvPr>
        </p:nvSpPr>
        <p:spPr/>
        <p:txBody>
          <a:bodyPr/>
          <a:lstStyle/>
          <a:p>
            <a:r>
              <a:rPr lang="es-ES_tradnl" dirty="0"/>
              <a:t>reglas del juego </a:t>
            </a:r>
          </a:p>
        </p:txBody>
      </p:sp>
      <p:graphicFrame>
        <p:nvGraphicFramePr>
          <p:cNvPr id="9" name="Table 9">
            <a:extLst>
              <a:ext uri="{FF2B5EF4-FFF2-40B4-BE49-F238E27FC236}">
                <a16:creationId xmlns:a16="http://schemas.microsoft.com/office/drawing/2014/main" id="{0FA0A28F-EB3F-1815-91A2-33275BC9338B}"/>
              </a:ext>
            </a:extLst>
          </p:cNvPr>
          <p:cNvGraphicFramePr>
            <a:graphicFrameLocks noGrp="1"/>
          </p:cNvGraphicFramePr>
          <p:nvPr>
            <p:ph type="tbl" sz="quarter" idx="14"/>
            <p:extLst>
              <p:ext uri="{D42A27DB-BD31-4B8C-83A1-F6EECF244321}">
                <p14:modId xmlns:p14="http://schemas.microsoft.com/office/powerpoint/2010/main" val="457708028"/>
              </p:ext>
            </p:extLst>
          </p:nvPr>
        </p:nvGraphicFramePr>
        <p:xfrm>
          <a:off x="838200" y="2111375"/>
          <a:ext cx="6442494" cy="2920698"/>
        </p:xfrm>
        <a:graphic>
          <a:graphicData uri="http://schemas.openxmlformats.org/drawingml/2006/table">
            <a:tbl>
              <a:tblPr firstRow="1" bandRow="1">
                <a:tableStyleId>{5C22544A-7EE6-4342-B048-85BDC9FD1C3A}</a:tableStyleId>
              </a:tblPr>
              <a:tblGrid>
                <a:gridCol w="6442494">
                  <a:extLst>
                    <a:ext uri="{9D8B030D-6E8A-4147-A177-3AD203B41FA5}">
                      <a16:colId xmlns:a16="http://schemas.microsoft.com/office/drawing/2014/main" val="1103384499"/>
                    </a:ext>
                  </a:extLst>
                </a:gridCol>
              </a:tblGrid>
              <a:tr h="486783">
                <a:tc>
                  <a:txBody>
                    <a:bodyPr/>
                    <a:lstStyle/>
                    <a:p>
                      <a:r>
                        <a:rPr lang="es-ES_tradnl" b="1" dirty="0">
                          <a:solidFill>
                            <a:schemeClr val="tx1"/>
                          </a:solidFill>
                        </a:rPr>
                        <a:t>Aplican todas las Reglas de Evidencia </a:t>
                      </a:r>
                    </a:p>
                  </a:txBody>
                  <a:tcPr/>
                </a:tc>
                <a:extLst>
                  <a:ext uri="{0D108BD9-81ED-4DB2-BD59-A6C34878D82A}">
                    <a16:rowId xmlns:a16="http://schemas.microsoft.com/office/drawing/2014/main" val="3316123124"/>
                  </a:ext>
                </a:extLst>
              </a:tr>
              <a:tr h="486783">
                <a:tc>
                  <a:txBody>
                    <a:bodyPr/>
                    <a:lstStyle/>
                    <a:p>
                      <a:r>
                        <a:rPr lang="es-ES_tradnl" b="1" dirty="0">
                          <a:solidFill>
                            <a:schemeClr val="tx1"/>
                          </a:solidFill>
                        </a:rPr>
                        <a:t>Los testigos se pondrán “bajo las Reglas”</a:t>
                      </a:r>
                    </a:p>
                  </a:txBody>
                  <a:tcPr/>
                </a:tc>
                <a:extLst>
                  <a:ext uri="{0D108BD9-81ED-4DB2-BD59-A6C34878D82A}">
                    <a16:rowId xmlns:a16="http://schemas.microsoft.com/office/drawing/2014/main" val="2502663615"/>
                  </a:ext>
                </a:extLst>
              </a:tr>
              <a:tr h="486783">
                <a:tc>
                  <a:txBody>
                    <a:bodyPr/>
                    <a:lstStyle/>
                    <a:p>
                      <a:r>
                        <a:rPr lang="es-ES_tradnl" b="1" dirty="0">
                          <a:solidFill>
                            <a:schemeClr val="tx1"/>
                          </a:solidFill>
                        </a:rPr>
                        <a:t>Las Partes siempre tienen derecho a estar presentes</a:t>
                      </a:r>
                    </a:p>
                  </a:txBody>
                  <a:tcPr/>
                </a:tc>
                <a:extLst>
                  <a:ext uri="{0D108BD9-81ED-4DB2-BD59-A6C34878D82A}">
                    <a16:rowId xmlns:a16="http://schemas.microsoft.com/office/drawing/2014/main" val="4252822989"/>
                  </a:ext>
                </a:extLst>
              </a:tr>
              <a:tr h="486783">
                <a:tc>
                  <a:txBody>
                    <a:bodyPr/>
                    <a:lstStyle/>
                    <a:p>
                      <a:r>
                        <a:rPr lang="es-ES_tradnl" b="1" dirty="0">
                          <a:solidFill>
                            <a:schemeClr val="tx1"/>
                          </a:solidFill>
                        </a:rPr>
                        <a:t>El demandado puede estar o no presente en la vista</a:t>
                      </a:r>
                    </a:p>
                  </a:txBody>
                  <a:tcPr/>
                </a:tc>
                <a:extLst>
                  <a:ext uri="{0D108BD9-81ED-4DB2-BD59-A6C34878D82A}">
                    <a16:rowId xmlns:a16="http://schemas.microsoft.com/office/drawing/2014/main" val="3953508329"/>
                  </a:ext>
                </a:extLst>
              </a:tr>
              <a:tr h="486783">
                <a:tc>
                  <a:txBody>
                    <a:bodyPr/>
                    <a:lstStyle/>
                    <a:p>
                      <a:r>
                        <a:rPr lang="es-ES_tradnl" b="1" dirty="0">
                          <a:solidFill>
                            <a:schemeClr val="tx1"/>
                          </a:solidFill>
                        </a:rPr>
                        <a:t>Una parte puede llamar como su testigo a la parte contraria </a:t>
                      </a:r>
                    </a:p>
                  </a:txBody>
                  <a:tcPr/>
                </a:tc>
                <a:extLst>
                  <a:ext uri="{0D108BD9-81ED-4DB2-BD59-A6C34878D82A}">
                    <a16:rowId xmlns:a16="http://schemas.microsoft.com/office/drawing/2014/main" val="2660541581"/>
                  </a:ext>
                </a:extLst>
              </a:tr>
              <a:tr h="486783">
                <a:tc>
                  <a:txBody>
                    <a:bodyPr/>
                    <a:lstStyle/>
                    <a:p>
                      <a:r>
                        <a:rPr lang="es-ES_tradnl" b="1" dirty="0"/>
                        <a:t>Puede presentarse un </a:t>
                      </a:r>
                      <a:r>
                        <a:rPr lang="es-ES_tradnl" b="1" i="1" dirty="0" err="1"/>
                        <a:t>nonsuit</a:t>
                      </a:r>
                      <a:r>
                        <a:rPr lang="es-ES_tradnl" b="1" i="1" dirty="0"/>
                        <a:t> </a:t>
                      </a:r>
                    </a:p>
                  </a:txBody>
                  <a:tcPr/>
                </a:tc>
                <a:extLst>
                  <a:ext uri="{0D108BD9-81ED-4DB2-BD59-A6C34878D82A}">
                    <a16:rowId xmlns:a16="http://schemas.microsoft.com/office/drawing/2014/main" val="383583893"/>
                  </a:ext>
                </a:extLst>
              </a:tr>
            </a:tbl>
          </a:graphicData>
        </a:graphic>
      </p:graphicFrame>
      <p:sp>
        <p:nvSpPr>
          <p:cNvPr id="4" name="Date Placeholder 3">
            <a:extLst>
              <a:ext uri="{FF2B5EF4-FFF2-40B4-BE49-F238E27FC236}">
                <a16:creationId xmlns:a16="http://schemas.microsoft.com/office/drawing/2014/main" id="{F5C866F3-3B9A-7EA5-004E-AC1F78C0D5C7}"/>
              </a:ext>
            </a:extLst>
          </p:cNvPr>
          <p:cNvSpPr>
            <a:spLocks noGrp="1"/>
          </p:cNvSpPr>
          <p:nvPr>
            <p:ph type="dt" sz="half" idx="10"/>
          </p:nvPr>
        </p:nvSpPr>
        <p:spPr/>
        <p:txBody>
          <a:bodyPr/>
          <a:lstStyle/>
          <a:p>
            <a:endParaRPr lang="en-US" dirty="0"/>
          </a:p>
        </p:txBody>
      </p:sp>
      <p:sp>
        <p:nvSpPr>
          <p:cNvPr id="5" name="Footer Placeholder 4">
            <a:extLst>
              <a:ext uri="{FF2B5EF4-FFF2-40B4-BE49-F238E27FC236}">
                <a16:creationId xmlns:a16="http://schemas.microsoft.com/office/drawing/2014/main" id="{4E2E093B-0883-8731-9EC0-FD120F289D94}"/>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EE073534-F3CF-D1C7-5918-7E058EAD7212}"/>
              </a:ext>
            </a:extLst>
          </p:cNvPr>
          <p:cNvSpPr>
            <a:spLocks noGrp="1"/>
          </p:cNvSpPr>
          <p:nvPr>
            <p:ph type="sldNum" sz="quarter" idx="12"/>
          </p:nvPr>
        </p:nvSpPr>
        <p:spPr/>
        <p:txBody>
          <a:bodyPr/>
          <a:lstStyle/>
          <a:p>
            <a:fld id="{A49DFD55-3C28-40EF-9E31-A92D2E4017FF}" type="slidenum">
              <a:rPr lang="en-US" smtClean="0"/>
              <a:pPr/>
              <a:t>27</a:t>
            </a:fld>
            <a:endParaRPr lang="en-US" dirty="0"/>
          </a:p>
        </p:txBody>
      </p:sp>
      <p:pic>
        <p:nvPicPr>
          <p:cNvPr id="11" name="Graphic 10" descr="Scales of justice outline">
            <a:extLst>
              <a:ext uri="{FF2B5EF4-FFF2-40B4-BE49-F238E27FC236}">
                <a16:creationId xmlns:a16="http://schemas.microsoft.com/office/drawing/2014/main" id="{4CFCA5CB-F59B-53EC-7557-B5CA8D07DB6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422920" y="2390955"/>
            <a:ext cx="914400" cy="914400"/>
          </a:xfrm>
          <a:prstGeom prst="rect">
            <a:avLst/>
          </a:prstGeom>
        </p:spPr>
      </p:pic>
    </p:spTree>
    <p:extLst>
      <p:ext uri="{BB962C8B-B14F-4D97-AF65-F5344CB8AC3E}">
        <p14:creationId xmlns:p14="http://schemas.microsoft.com/office/powerpoint/2010/main" val="298254418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BBFF061B-2F40-46B1-96F7-6E969CCAC575}"/>
              </a:ext>
            </a:extLst>
          </p:cNvPr>
          <p:cNvSpPr>
            <a:spLocks noGrp="1"/>
          </p:cNvSpPr>
          <p:nvPr>
            <p:ph type="title"/>
          </p:nvPr>
        </p:nvSpPr>
        <p:spPr>
          <a:xfrm>
            <a:off x="5476875" y="943155"/>
            <a:ext cx="5111750" cy="626853"/>
          </a:xfrm>
        </p:spPr>
        <p:txBody>
          <a:bodyPr/>
          <a:lstStyle/>
          <a:p>
            <a:r>
              <a:rPr lang="es-ES_tradnl" dirty="0"/>
              <a:t>Objeciones frecuentes </a:t>
            </a:r>
          </a:p>
        </p:txBody>
      </p:sp>
      <p:sp>
        <p:nvSpPr>
          <p:cNvPr id="12" name="Text Placeholder 11">
            <a:extLst>
              <a:ext uri="{FF2B5EF4-FFF2-40B4-BE49-F238E27FC236}">
                <a16:creationId xmlns:a16="http://schemas.microsoft.com/office/drawing/2014/main" id="{FDE55FCA-3D48-CDA4-6050-8559899A8617}"/>
              </a:ext>
            </a:extLst>
          </p:cNvPr>
          <p:cNvSpPr>
            <a:spLocks noGrp="1"/>
          </p:cNvSpPr>
          <p:nvPr>
            <p:ph type="body" idx="1"/>
          </p:nvPr>
        </p:nvSpPr>
        <p:spPr>
          <a:xfrm>
            <a:off x="5476875" y="1782793"/>
            <a:ext cx="5111750" cy="4198188"/>
          </a:xfrm>
        </p:spPr>
        <p:txBody>
          <a:bodyPr>
            <a:normAutofit/>
          </a:bodyPr>
          <a:lstStyle/>
          <a:p>
            <a:pPr marL="285750" indent="-285750">
              <a:buFont typeface="Wingdings" panose="05000000000000000000" pitchFamily="2" charset="2"/>
              <a:buChar char="ü"/>
            </a:pPr>
            <a:r>
              <a:rPr lang="es-ES_tradnl" sz="1600" dirty="0"/>
              <a:t>Conocimiento judicial R201 y R202</a:t>
            </a:r>
          </a:p>
          <a:p>
            <a:pPr marL="285750" indent="-285750">
              <a:buFont typeface="Wingdings" panose="05000000000000000000" pitchFamily="2" charset="2"/>
              <a:buChar char="ü"/>
            </a:pPr>
            <a:r>
              <a:rPr lang="es-ES_tradnl" sz="1600" dirty="0"/>
              <a:t>Transacciones y ofertas para transigir R408</a:t>
            </a:r>
          </a:p>
          <a:p>
            <a:pPr marL="285750" indent="-285750">
              <a:buFont typeface="Wingdings" panose="05000000000000000000" pitchFamily="2" charset="2"/>
              <a:buChar char="ü"/>
            </a:pPr>
            <a:r>
              <a:rPr lang="es-ES_tradnl" sz="1600" dirty="0"/>
              <a:t>Privilegio Abogado / Cliente R503</a:t>
            </a:r>
          </a:p>
          <a:p>
            <a:pPr marL="285750" indent="-285750">
              <a:buFont typeface="Wingdings" panose="05000000000000000000" pitchFamily="2" charset="2"/>
              <a:buChar char="ü"/>
            </a:pPr>
            <a:r>
              <a:rPr lang="es-ES_tradnl" sz="1600" dirty="0"/>
              <a:t>Conocimiento personal del testigo R602</a:t>
            </a:r>
          </a:p>
          <a:p>
            <a:pPr marL="285750" indent="-285750">
              <a:buFont typeface="Wingdings" panose="05000000000000000000" pitchFamily="2" charset="2"/>
              <a:buChar char="ü"/>
            </a:pPr>
            <a:r>
              <a:rPr lang="es-ES_tradnl" sz="1600" dirty="0"/>
              <a:t>Orden y modo de interrogatorio R607</a:t>
            </a:r>
          </a:p>
          <a:p>
            <a:pPr marL="285750" indent="-285750">
              <a:buFont typeface="Wingdings" panose="05000000000000000000" pitchFamily="2" charset="2"/>
              <a:buChar char="ü"/>
            </a:pPr>
            <a:r>
              <a:rPr lang="es-ES_tradnl" sz="1600" dirty="0"/>
              <a:t>Peritos Cap. 7 / </a:t>
            </a:r>
            <a:r>
              <a:rPr lang="es-ES_tradnl" sz="1600" u="sng" dirty="0"/>
              <a:t>San Lorenzo Trading v. Hernández</a:t>
            </a:r>
            <a:r>
              <a:rPr lang="es-ES_tradnl" sz="1600" dirty="0"/>
              <a:t>, 114 DPR 704 (1983); “perito intermedio” </a:t>
            </a:r>
          </a:p>
          <a:p>
            <a:pPr marL="285750" indent="-285750">
              <a:buFont typeface="Wingdings" panose="05000000000000000000" pitchFamily="2" charset="2"/>
              <a:buChar char="ü"/>
            </a:pPr>
            <a:r>
              <a:rPr lang="es-ES_tradnl" sz="1600" dirty="0"/>
              <a:t>Prueba de referencia Cap. 8 / Récord de negocio R805(f)</a:t>
            </a:r>
          </a:p>
          <a:p>
            <a:pPr marL="285750" indent="-285750">
              <a:buFont typeface="Wingdings" panose="05000000000000000000" pitchFamily="2" charset="2"/>
              <a:buChar char="ü"/>
            </a:pPr>
            <a:r>
              <a:rPr lang="es-ES_tradnl" sz="1600" dirty="0"/>
              <a:t>Autenticación o identificación R901(b)(13) </a:t>
            </a:r>
          </a:p>
          <a:p>
            <a:pPr marL="285750" indent="-285750">
              <a:buFont typeface="Wingdings" panose="05000000000000000000" pitchFamily="2" charset="2"/>
              <a:buChar char="ü"/>
            </a:pPr>
            <a:r>
              <a:rPr lang="es-ES_tradnl" sz="1600" dirty="0"/>
              <a:t>Autenticación </a:t>
            </a:r>
            <a:r>
              <a:rPr lang="es-ES_tradnl" sz="1600" i="1" dirty="0"/>
              <a:t>prima facie R902</a:t>
            </a:r>
          </a:p>
          <a:p>
            <a:pPr marL="285750" indent="-285750">
              <a:buFont typeface="Wingdings" panose="05000000000000000000" pitchFamily="2" charset="2"/>
              <a:buChar char="ü"/>
            </a:pPr>
            <a:endParaRPr lang="es-ES_tradnl" dirty="0"/>
          </a:p>
          <a:p>
            <a:pPr marL="285750" indent="-285750">
              <a:buFont typeface="Wingdings" panose="05000000000000000000" pitchFamily="2" charset="2"/>
              <a:buChar char="ü"/>
            </a:pPr>
            <a:endParaRPr lang="es-ES_tradnl" dirty="0"/>
          </a:p>
        </p:txBody>
      </p:sp>
      <p:sp>
        <p:nvSpPr>
          <p:cNvPr id="4" name="Date Placeholder 3">
            <a:extLst>
              <a:ext uri="{FF2B5EF4-FFF2-40B4-BE49-F238E27FC236}">
                <a16:creationId xmlns:a16="http://schemas.microsoft.com/office/drawing/2014/main" id="{94B00297-FCCD-BEA3-EF2C-C6137D21EEFD}"/>
              </a:ext>
            </a:extLst>
          </p:cNvPr>
          <p:cNvSpPr>
            <a:spLocks noGrp="1"/>
          </p:cNvSpPr>
          <p:nvPr>
            <p:ph type="dt" sz="half" idx="10"/>
          </p:nvPr>
        </p:nvSpPr>
        <p:spPr/>
        <p:txBody>
          <a:bodyPr/>
          <a:lstStyle/>
          <a:p>
            <a:endParaRPr lang="en-US" dirty="0"/>
          </a:p>
        </p:txBody>
      </p:sp>
      <p:sp>
        <p:nvSpPr>
          <p:cNvPr id="5" name="Footer Placeholder 4">
            <a:extLst>
              <a:ext uri="{FF2B5EF4-FFF2-40B4-BE49-F238E27FC236}">
                <a16:creationId xmlns:a16="http://schemas.microsoft.com/office/drawing/2014/main" id="{A159D951-4A84-355C-D68E-DEAAC51C75BC}"/>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C84A8A9C-DF09-D637-EBBA-AFF35841A8F3}"/>
              </a:ext>
            </a:extLst>
          </p:cNvPr>
          <p:cNvSpPr>
            <a:spLocks noGrp="1"/>
          </p:cNvSpPr>
          <p:nvPr>
            <p:ph type="sldNum" sz="quarter" idx="12"/>
          </p:nvPr>
        </p:nvSpPr>
        <p:spPr/>
        <p:txBody>
          <a:bodyPr/>
          <a:lstStyle/>
          <a:p>
            <a:fld id="{A49DFD55-3C28-40EF-9E31-A92D2E4017FF}" type="slidenum">
              <a:rPr lang="en-US" smtClean="0"/>
              <a:pPr/>
              <a:t>28</a:t>
            </a:fld>
            <a:endParaRPr lang="en-US" dirty="0"/>
          </a:p>
        </p:txBody>
      </p:sp>
      <p:pic>
        <p:nvPicPr>
          <p:cNvPr id="14" name="Graphic 13" descr="Brain in head outline">
            <a:extLst>
              <a:ext uri="{FF2B5EF4-FFF2-40B4-BE49-F238E27FC236}">
                <a16:creationId xmlns:a16="http://schemas.microsoft.com/office/drawing/2014/main" id="{FD9C71CF-10CA-1F38-FEB2-8FC3C7D4B7B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402347" y="746185"/>
            <a:ext cx="914400" cy="914400"/>
          </a:xfrm>
          <a:prstGeom prst="rect">
            <a:avLst/>
          </a:prstGeom>
        </p:spPr>
      </p:pic>
    </p:spTree>
    <p:extLst>
      <p:ext uri="{BB962C8B-B14F-4D97-AF65-F5344CB8AC3E}">
        <p14:creationId xmlns:p14="http://schemas.microsoft.com/office/powerpoint/2010/main" val="401292527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EA7A52-9F08-6C3E-9741-35DA8E389241}"/>
              </a:ext>
            </a:extLst>
          </p:cNvPr>
          <p:cNvSpPr>
            <a:spLocks noGrp="1"/>
          </p:cNvSpPr>
          <p:nvPr>
            <p:ph type="title"/>
          </p:nvPr>
        </p:nvSpPr>
        <p:spPr>
          <a:xfrm>
            <a:off x="5043577" y="1671638"/>
            <a:ext cx="5545048" cy="1922701"/>
          </a:xfrm>
        </p:spPr>
        <p:txBody>
          <a:bodyPr>
            <a:normAutofit/>
          </a:bodyPr>
          <a:lstStyle/>
          <a:p>
            <a:pPr algn="ctr"/>
            <a:r>
              <a:rPr lang="es-ES_tradnl" u="sng" dirty="0"/>
              <a:t>Irvin </a:t>
            </a:r>
            <a:r>
              <a:rPr lang="es-ES_tradnl" u="sng" dirty="0" err="1"/>
              <a:t>younger’s</a:t>
            </a:r>
            <a:r>
              <a:rPr lang="es-ES_tradnl" u="sng" dirty="0"/>
              <a:t> </a:t>
            </a:r>
            <a:r>
              <a:rPr lang="en-US" u="sng" dirty="0"/>
              <a:t>10 COMMANDMENTS OF CROSS EXAMINATION</a:t>
            </a:r>
            <a:r>
              <a:rPr lang="es-ES_tradnl" u="sng" dirty="0"/>
              <a:t> </a:t>
            </a:r>
          </a:p>
        </p:txBody>
      </p:sp>
      <p:sp>
        <p:nvSpPr>
          <p:cNvPr id="4" name="Date Placeholder 3">
            <a:extLst>
              <a:ext uri="{FF2B5EF4-FFF2-40B4-BE49-F238E27FC236}">
                <a16:creationId xmlns:a16="http://schemas.microsoft.com/office/drawing/2014/main" id="{ABA30C1E-B840-0405-584E-A2932081F71C}"/>
              </a:ext>
            </a:extLst>
          </p:cNvPr>
          <p:cNvSpPr>
            <a:spLocks noGrp="1"/>
          </p:cNvSpPr>
          <p:nvPr>
            <p:ph type="dt" sz="half" idx="10"/>
          </p:nvPr>
        </p:nvSpPr>
        <p:spPr/>
        <p:txBody>
          <a:bodyPr/>
          <a:lstStyle/>
          <a:p>
            <a:endParaRPr lang="en-US" dirty="0"/>
          </a:p>
        </p:txBody>
      </p:sp>
      <p:sp>
        <p:nvSpPr>
          <p:cNvPr id="5" name="Footer Placeholder 4">
            <a:extLst>
              <a:ext uri="{FF2B5EF4-FFF2-40B4-BE49-F238E27FC236}">
                <a16:creationId xmlns:a16="http://schemas.microsoft.com/office/drawing/2014/main" id="{B11B5427-29D1-6EDB-DA19-DA9F061B8356}"/>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1F5073C0-D759-7EDC-6BF5-B2CA5A1AB31E}"/>
              </a:ext>
            </a:extLst>
          </p:cNvPr>
          <p:cNvSpPr>
            <a:spLocks noGrp="1"/>
          </p:cNvSpPr>
          <p:nvPr>
            <p:ph type="sldNum" sz="quarter" idx="12"/>
          </p:nvPr>
        </p:nvSpPr>
        <p:spPr/>
        <p:txBody>
          <a:bodyPr/>
          <a:lstStyle/>
          <a:p>
            <a:fld id="{A49DFD55-3C28-40EF-9E31-A92D2E4017FF}" type="slidenum">
              <a:rPr lang="en-US" smtClean="0"/>
              <a:pPr/>
              <a:t>29</a:t>
            </a:fld>
            <a:endParaRPr lang="en-US" dirty="0"/>
          </a:p>
        </p:txBody>
      </p:sp>
    </p:spTree>
    <p:extLst>
      <p:ext uri="{BB962C8B-B14F-4D97-AF65-F5344CB8AC3E}">
        <p14:creationId xmlns:p14="http://schemas.microsoft.com/office/powerpoint/2010/main" val="10023453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DD4B8B-3E98-0294-6DBF-505B466FC703}"/>
              </a:ext>
            </a:extLst>
          </p:cNvPr>
          <p:cNvSpPr>
            <a:spLocks noGrp="1"/>
          </p:cNvSpPr>
          <p:nvPr>
            <p:ph type="title"/>
          </p:nvPr>
        </p:nvSpPr>
        <p:spPr>
          <a:xfrm>
            <a:off x="1362075" y="1671639"/>
            <a:ext cx="5111750" cy="691999"/>
          </a:xfrm>
        </p:spPr>
        <p:txBody>
          <a:bodyPr/>
          <a:lstStyle/>
          <a:p>
            <a:pPr algn="just"/>
            <a:r>
              <a:rPr lang="es-ES_tradnl" dirty="0"/>
              <a:t>sobre el conferenciante </a:t>
            </a:r>
          </a:p>
        </p:txBody>
      </p:sp>
      <p:sp>
        <p:nvSpPr>
          <p:cNvPr id="3" name="Text Placeholder 2">
            <a:extLst>
              <a:ext uri="{FF2B5EF4-FFF2-40B4-BE49-F238E27FC236}">
                <a16:creationId xmlns:a16="http://schemas.microsoft.com/office/drawing/2014/main" id="{487B8F0D-3A97-19C0-3C9A-97BCAC36B863}"/>
              </a:ext>
            </a:extLst>
          </p:cNvPr>
          <p:cNvSpPr>
            <a:spLocks noGrp="1"/>
          </p:cNvSpPr>
          <p:nvPr>
            <p:ph type="body" idx="1"/>
          </p:nvPr>
        </p:nvSpPr>
        <p:spPr>
          <a:xfrm>
            <a:off x="1362075" y="3163019"/>
            <a:ext cx="5111750" cy="2380890"/>
          </a:xfrm>
        </p:spPr>
        <p:txBody>
          <a:bodyPr>
            <a:normAutofit lnSpcReduction="10000"/>
          </a:bodyPr>
          <a:lstStyle/>
          <a:p>
            <a:pPr algn="just"/>
            <a:r>
              <a:rPr lang="es-ES_tradnl" sz="1800" dirty="0"/>
              <a:t>Abogado en la práctica privada, </a:t>
            </a:r>
            <a:r>
              <a:rPr lang="es-ES_tradnl" sz="1800" dirty="0" err="1"/>
              <a:t>probonista</a:t>
            </a:r>
            <a:r>
              <a:rPr lang="es-ES_tradnl" sz="1800" dirty="0"/>
              <a:t>, director del Cuerpo de Procuradores del CAAPR, autor, y escribo con regularidad para </a:t>
            </a:r>
            <a:r>
              <a:rPr lang="es-ES_tradnl" sz="1800" dirty="0" err="1"/>
              <a:t>Microjuris</a:t>
            </a:r>
            <a:r>
              <a:rPr lang="es-ES_tradnl" sz="1800" dirty="0"/>
              <a:t>. </a:t>
            </a:r>
          </a:p>
          <a:p>
            <a:pPr algn="just"/>
            <a:r>
              <a:rPr lang="es-ES_tradnl" sz="1800" dirty="0"/>
              <a:t>Practico la abogacía activamente en el área de derecho penal y civil. Mi práctica civil </a:t>
            </a:r>
            <a:r>
              <a:rPr lang="es-ES_tradnl" sz="1800" dirty="0" err="1"/>
              <a:t>probonista</a:t>
            </a:r>
            <a:r>
              <a:rPr lang="es-ES_tradnl" sz="1800" dirty="0"/>
              <a:t> está enfocada en los casos de cobro de dinero.    </a:t>
            </a:r>
          </a:p>
        </p:txBody>
      </p:sp>
      <p:sp>
        <p:nvSpPr>
          <p:cNvPr id="4" name="Date Placeholder 3">
            <a:extLst>
              <a:ext uri="{FF2B5EF4-FFF2-40B4-BE49-F238E27FC236}">
                <a16:creationId xmlns:a16="http://schemas.microsoft.com/office/drawing/2014/main" id="{19203010-4896-D64A-006E-F8CB977FB798}"/>
              </a:ext>
            </a:extLst>
          </p:cNvPr>
          <p:cNvSpPr>
            <a:spLocks noGrp="1"/>
          </p:cNvSpPr>
          <p:nvPr>
            <p:ph type="dt" sz="half" idx="10"/>
          </p:nvPr>
        </p:nvSpPr>
        <p:spPr/>
        <p:txBody>
          <a:bodyPr/>
          <a:lstStyle/>
          <a:p>
            <a:endParaRPr lang="en-US" dirty="0"/>
          </a:p>
        </p:txBody>
      </p:sp>
      <p:sp>
        <p:nvSpPr>
          <p:cNvPr id="5" name="Footer Placeholder 4">
            <a:extLst>
              <a:ext uri="{FF2B5EF4-FFF2-40B4-BE49-F238E27FC236}">
                <a16:creationId xmlns:a16="http://schemas.microsoft.com/office/drawing/2014/main" id="{F74D85F0-F568-D691-70F2-C4889C9E1F20}"/>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25933018-F641-BB87-D5C4-13600CDCD1D5}"/>
              </a:ext>
            </a:extLst>
          </p:cNvPr>
          <p:cNvSpPr>
            <a:spLocks noGrp="1"/>
          </p:cNvSpPr>
          <p:nvPr>
            <p:ph type="sldNum" sz="quarter" idx="12"/>
          </p:nvPr>
        </p:nvSpPr>
        <p:spPr/>
        <p:txBody>
          <a:bodyPr/>
          <a:lstStyle/>
          <a:p>
            <a:fld id="{A49DFD55-3C28-40EF-9E31-A92D2E4017FF}" type="slidenum">
              <a:rPr lang="en-US" smtClean="0"/>
              <a:pPr/>
              <a:t>3</a:t>
            </a:fld>
            <a:endParaRPr lang="en-US" dirty="0"/>
          </a:p>
        </p:txBody>
      </p:sp>
    </p:spTree>
    <p:extLst>
      <p:ext uri="{BB962C8B-B14F-4D97-AF65-F5344CB8AC3E}">
        <p14:creationId xmlns:p14="http://schemas.microsoft.com/office/powerpoint/2010/main" val="71766676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1E5177A7-8A58-6005-DDB1-454BEB0D45DA}"/>
              </a:ext>
            </a:extLst>
          </p:cNvPr>
          <p:cNvSpPr>
            <a:spLocks noGrp="1"/>
          </p:cNvSpPr>
          <p:nvPr>
            <p:ph type="title"/>
          </p:nvPr>
        </p:nvSpPr>
        <p:spPr>
          <a:xfrm>
            <a:off x="1362075" y="839638"/>
            <a:ext cx="5111750" cy="701615"/>
          </a:xfrm>
        </p:spPr>
        <p:txBody>
          <a:bodyPr/>
          <a:lstStyle/>
          <a:p>
            <a:pPr algn="ctr"/>
            <a:r>
              <a:rPr lang="es-ES_tradnl" i="1" dirty="0"/>
              <a:t>Nonsuit</a:t>
            </a:r>
            <a:r>
              <a:rPr lang="es-ES_tradnl" dirty="0"/>
              <a:t> </a:t>
            </a:r>
          </a:p>
        </p:txBody>
      </p:sp>
      <p:sp>
        <p:nvSpPr>
          <p:cNvPr id="8" name="Text Placeholder 7">
            <a:extLst>
              <a:ext uri="{FF2B5EF4-FFF2-40B4-BE49-F238E27FC236}">
                <a16:creationId xmlns:a16="http://schemas.microsoft.com/office/drawing/2014/main" id="{D19862E0-8DD5-925E-26CB-9846E02756AE}"/>
              </a:ext>
            </a:extLst>
          </p:cNvPr>
          <p:cNvSpPr>
            <a:spLocks noGrp="1"/>
          </p:cNvSpPr>
          <p:nvPr>
            <p:ph type="body" idx="1"/>
          </p:nvPr>
        </p:nvSpPr>
        <p:spPr>
          <a:xfrm>
            <a:off x="1362074" y="1788543"/>
            <a:ext cx="5832355" cy="4229819"/>
          </a:xfrm>
        </p:spPr>
        <p:txBody>
          <a:bodyPr>
            <a:normAutofit/>
          </a:bodyPr>
          <a:lstStyle/>
          <a:p>
            <a:pPr algn="just"/>
            <a:r>
              <a:rPr lang="es-ES" sz="1800" dirty="0"/>
              <a:t>La Regla 39.2 de Procedimiento Civil autoriza al tribunal a aquilatar la prueba presentada por el demandante y a formular su apreciación de los hechos según la credibilidad que le merezcan, sin que tenga que exigir la prueba presentada por el demandado si se convence de que el demandante no puede prevalecer. </a:t>
            </a:r>
            <a:r>
              <a:rPr lang="es-ES" sz="1800" u="sng" dirty="0"/>
              <a:t>Roselló Cruz v. García</a:t>
            </a:r>
            <a:r>
              <a:rPr lang="es-ES" sz="1800" dirty="0"/>
              <a:t>, 116 DPR 511 (1985).</a:t>
            </a:r>
          </a:p>
          <a:p>
            <a:pPr algn="just"/>
            <a:r>
              <a:rPr lang="es-ES" sz="1800" dirty="0"/>
              <a:t>Muy poco se ganaría con exigir invariablemente la presentación de la prueba de la parte demandada cuando el juez está convencido que el demandante no puede prevalecer. </a:t>
            </a:r>
            <a:r>
              <a:rPr lang="es-ES" sz="1800" u="sng" dirty="0"/>
              <a:t>Irizarry v. A.F.F.</a:t>
            </a:r>
            <a:r>
              <a:rPr lang="es-ES" sz="1800" dirty="0"/>
              <a:t>, 93 DPR 416 (1966). </a:t>
            </a:r>
            <a:endParaRPr lang="es-ES_tradnl" sz="1800" dirty="0"/>
          </a:p>
        </p:txBody>
      </p:sp>
      <p:sp>
        <p:nvSpPr>
          <p:cNvPr id="4" name="Date Placeholder 3">
            <a:extLst>
              <a:ext uri="{FF2B5EF4-FFF2-40B4-BE49-F238E27FC236}">
                <a16:creationId xmlns:a16="http://schemas.microsoft.com/office/drawing/2014/main" id="{02B7AA64-3958-97FA-D897-3A40615CFCB6}"/>
              </a:ext>
            </a:extLst>
          </p:cNvPr>
          <p:cNvSpPr>
            <a:spLocks noGrp="1"/>
          </p:cNvSpPr>
          <p:nvPr>
            <p:ph type="dt" sz="half" idx="10"/>
          </p:nvPr>
        </p:nvSpPr>
        <p:spPr/>
        <p:txBody>
          <a:bodyPr/>
          <a:lstStyle/>
          <a:p>
            <a:endParaRPr lang="en-US" dirty="0"/>
          </a:p>
        </p:txBody>
      </p:sp>
      <p:sp>
        <p:nvSpPr>
          <p:cNvPr id="5" name="Footer Placeholder 4">
            <a:extLst>
              <a:ext uri="{FF2B5EF4-FFF2-40B4-BE49-F238E27FC236}">
                <a16:creationId xmlns:a16="http://schemas.microsoft.com/office/drawing/2014/main" id="{55C2644D-5B0E-6D16-3BD9-82F32493E646}"/>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8DCFA9D7-EB72-BB6F-DCD7-23116ACC28BC}"/>
              </a:ext>
            </a:extLst>
          </p:cNvPr>
          <p:cNvSpPr>
            <a:spLocks noGrp="1"/>
          </p:cNvSpPr>
          <p:nvPr>
            <p:ph type="sldNum" sz="quarter" idx="12"/>
          </p:nvPr>
        </p:nvSpPr>
        <p:spPr/>
        <p:txBody>
          <a:bodyPr/>
          <a:lstStyle/>
          <a:p>
            <a:fld id="{A49DFD55-3C28-40EF-9E31-A92D2E4017FF}" type="slidenum">
              <a:rPr lang="en-US" smtClean="0"/>
              <a:pPr/>
              <a:t>30</a:t>
            </a:fld>
            <a:endParaRPr lang="en-US" dirty="0"/>
          </a:p>
        </p:txBody>
      </p:sp>
    </p:spTree>
    <p:extLst>
      <p:ext uri="{BB962C8B-B14F-4D97-AF65-F5344CB8AC3E}">
        <p14:creationId xmlns:p14="http://schemas.microsoft.com/office/powerpoint/2010/main" val="16340529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D7134105-0435-0E6D-46ED-7361F3B5DB5C}"/>
              </a:ext>
            </a:extLst>
          </p:cNvPr>
          <p:cNvSpPr>
            <a:spLocks noGrp="1"/>
          </p:cNvSpPr>
          <p:nvPr>
            <p:ph type="title"/>
          </p:nvPr>
        </p:nvSpPr>
        <p:spPr/>
        <p:txBody>
          <a:bodyPr/>
          <a:lstStyle/>
          <a:p>
            <a:r>
              <a:rPr lang="es-ES_tradnl" i="1" dirty="0"/>
              <a:t>Nonsuit</a:t>
            </a:r>
            <a:r>
              <a:rPr lang="es-ES_tradnl" dirty="0"/>
              <a:t> – ejemplos </a:t>
            </a:r>
          </a:p>
        </p:txBody>
      </p:sp>
      <p:sp>
        <p:nvSpPr>
          <p:cNvPr id="4" name="Date Placeholder 3">
            <a:extLst>
              <a:ext uri="{FF2B5EF4-FFF2-40B4-BE49-F238E27FC236}">
                <a16:creationId xmlns:a16="http://schemas.microsoft.com/office/drawing/2014/main" id="{23905630-994D-6E7B-6593-E8D0E75EF6B0}"/>
              </a:ext>
            </a:extLst>
          </p:cNvPr>
          <p:cNvSpPr>
            <a:spLocks noGrp="1"/>
          </p:cNvSpPr>
          <p:nvPr>
            <p:ph type="dt" sz="half" idx="10"/>
          </p:nvPr>
        </p:nvSpPr>
        <p:spPr/>
        <p:txBody>
          <a:bodyPr/>
          <a:lstStyle/>
          <a:p>
            <a:endParaRPr lang="en-US" dirty="0"/>
          </a:p>
        </p:txBody>
      </p:sp>
      <p:sp>
        <p:nvSpPr>
          <p:cNvPr id="5" name="Footer Placeholder 4">
            <a:extLst>
              <a:ext uri="{FF2B5EF4-FFF2-40B4-BE49-F238E27FC236}">
                <a16:creationId xmlns:a16="http://schemas.microsoft.com/office/drawing/2014/main" id="{4059C189-68DD-3941-4E2D-4AF0FA64010E}"/>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34A733A6-B024-5181-4DD4-70BB40DAF6F5}"/>
              </a:ext>
            </a:extLst>
          </p:cNvPr>
          <p:cNvSpPr>
            <a:spLocks noGrp="1"/>
          </p:cNvSpPr>
          <p:nvPr>
            <p:ph type="sldNum" sz="quarter" idx="12"/>
          </p:nvPr>
        </p:nvSpPr>
        <p:spPr/>
        <p:txBody>
          <a:bodyPr/>
          <a:lstStyle/>
          <a:p>
            <a:fld id="{A49DFD55-3C28-40EF-9E31-A92D2E4017FF}" type="slidenum">
              <a:rPr lang="en-US" smtClean="0"/>
              <a:pPr/>
              <a:t>31</a:t>
            </a:fld>
            <a:endParaRPr lang="en-US" dirty="0"/>
          </a:p>
        </p:txBody>
      </p:sp>
      <p:sp>
        <p:nvSpPr>
          <p:cNvPr id="9" name="TextBox 8">
            <a:extLst>
              <a:ext uri="{FF2B5EF4-FFF2-40B4-BE49-F238E27FC236}">
                <a16:creationId xmlns:a16="http://schemas.microsoft.com/office/drawing/2014/main" id="{9AB82C8C-9225-EA28-8BF9-8FE9BBCC65F2}"/>
              </a:ext>
            </a:extLst>
          </p:cNvPr>
          <p:cNvSpPr txBox="1"/>
          <p:nvPr/>
        </p:nvSpPr>
        <p:spPr>
          <a:xfrm>
            <a:off x="1639019" y="2001328"/>
            <a:ext cx="9103743" cy="3416320"/>
          </a:xfrm>
          <a:prstGeom prst="rect">
            <a:avLst/>
          </a:prstGeom>
          <a:noFill/>
        </p:spPr>
        <p:txBody>
          <a:bodyPr wrap="square" rtlCol="0">
            <a:spAutoFit/>
          </a:bodyPr>
          <a:lstStyle/>
          <a:p>
            <a:pPr marL="285750" indent="-285750">
              <a:buFont typeface="Wingdings" panose="05000000000000000000" pitchFamily="2" charset="2"/>
              <a:buChar char="ü"/>
            </a:pPr>
            <a:r>
              <a:rPr lang="es-ES_tradnl" sz="2000" dirty="0"/>
              <a:t>No probar que la deuda es una líquida, vencida y exigible</a:t>
            </a:r>
          </a:p>
          <a:p>
            <a:endParaRPr lang="es-ES_tradnl" sz="2000" dirty="0"/>
          </a:p>
          <a:p>
            <a:pPr marL="285750" indent="-285750" algn="just">
              <a:buFont typeface="Wingdings" panose="05000000000000000000" pitchFamily="2" charset="2"/>
              <a:buChar char="ü"/>
            </a:pPr>
            <a:r>
              <a:rPr lang="es-ES" sz="2000" dirty="0"/>
              <a:t>En el ámbito procesal, el hecho de que la deuda sea líquida y exigible en una demanda de cobro de dinero atendida conforme a la Regla 60 es un elemento que, además de la notificación-citación, debe ser superada por la parte promovente para que el tribunal pueda atender todas las cuestiones litigiosas y dictar sentencia inmediatamente. </a:t>
            </a:r>
            <a:r>
              <a:rPr lang="es-ES" sz="2000" u="sng" dirty="0"/>
              <a:t>Rio Mar </a:t>
            </a:r>
            <a:r>
              <a:rPr lang="es-ES" sz="2000" u="sng" dirty="0" err="1"/>
              <a:t>Community</a:t>
            </a:r>
            <a:r>
              <a:rPr lang="es-ES" sz="2000" u="sng" dirty="0"/>
              <a:t> </a:t>
            </a:r>
            <a:r>
              <a:rPr lang="es-ES" sz="2000" u="sng" dirty="0" err="1"/>
              <a:t>Association</a:t>
            </a:r>
            <a:r>
              <a:rPr lang="es-ES" sz="2000" u="sng" dirty="0"/>
              <a:t>, Inc. v. Mayol Bianchi</a:t>
            </a:r>
            <a:r>
              <a:rPr lang="es-ES" sz="2000" dirty="0"/>
              <a:t>, 2021 TSPR 138. </a:t>
            </a:r>
            <a:r>
              <a:rPr lang="es-ES" sz="2000" b="1" dirty="0"/>
              <a:t>La deuda es líquida por ser cierta y determinada y es exigible porque puede demandarse su cumplimiento</a:t>
            </a:r>
            <a:r>
              <a:rPr lang="es-ES" sz="2000" dirty="0"/>
              <a:t>. </a:t>
            </a:r>
            <a:r>
              <a:rPr lang="es-ES" sz="2000" i="1" dirty="0"/>
              <a:t>Ibíd</a:t>
            </a:r>
            <a:r>
              <a:rPr lang="es-ES" sz="2000" dirty="0"/>
              <a:t>. </a:t>
            </a:r>
            <a:endParaRPr lang="es-ES_tradnl" sz="2000" dirty="0"/>
          </a:p>
          <a:p>
            <a:pPr marL="285750" indent="-285750">
              <a:buFont typeface="Wingdings" panose="05000000000000000000" pitchFamily="2" charset="2"/>
              <a:buChar char="ü"/>
            </a:pPr>
            <a:endParaRPr lang="es-ES_tradnl" dirty="0"/>
          </a:p>
          <a:p>
            <a:pPr marL="285750" indent="-285750">
              <a:buFont typeface="Wingdings" panose="05000000000000000000" pitchFamily="2" charset="2"/>
              <a:buChar char="ü"/>
            </a:pPr>
            <a:endParaRPr lang="es-ES_tradnl" dirty="0"/>
          </a:p>
        </p:txBody>
      </p:sp>
    </p:spTree>
    <p:extLst>
      <p:ext uri="{BB962C8B-B14F-4D97-AF65-F5344CB8AC3E}">
        <p14:creationId xmlns:p14="http://schemas.microsoft.com/office/powerpoint/2010/main" val="120281677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11A347-644B-52BD-505F-76FFAF683BB6}"/>
              </a:ext>
            </a:extLst>
          </p:cNvPr>
          <p:cNvSpPr>
            <a:spLocks noGrp="1"/>
          </p:cNvSpPr>
          <p:nvPr>
            <p:ph type="title"/>
          </p:nvPr>
        </p:nvSpPr>
        <p:spPr/>
        <p:txBody>
          <a:bodyPr/>
          <a:lstStyle/>
          <a:p>
            <a:r>
              <a:rPr lang="es-ES_tradnl" i="1" dirty="0"/>
              <a:t>Nonsuit</a:t>
            </a:r>
            <a:r>
              <a:rPr lang="es-ES_tradnl" dirty="0"/>
              <a:t> – ejemplos </a:t>
            </a:r>
          </a:p>
        </p:txBody>
      </p:sp>
      <p:sp>
        <p:nvSpPr>
          <p:cNvPr id="4" name="Date Placeholder 3">
            <a:extLst>
              <a:ext uri="{FF2B5EF4-FFF2-40B4-BE49-F238E27FC236}">
                <a16:creationId xmlns:a16="http://schemas.microsoft.com/office/drawing/2014/main" id="{A5745733-7124-C8E7-BF91-3EF647A778F3}"/>
              </a:ext>
            </a:extLst>
          </p:cNvPr>
          <p:cNvSpPr>
            <a:spLocks noGrp="1"/>
          </p:cNvSpPr>
          <p:nvPr>
            <p:ph type="dt" sz="half" idx="10"/>
          </p:nvPr>
        </p:nvSpPr>
        <p:spPr/>
        <p:txBody>
          <a:bodyPr/>
          <a:lstStyle/>
          <a:p>
            <a:endParaRPr lang="en-US" dirty="0"/>
          </a:p>
        </p:txBody>
      </p:sp>
      <p:sp>
        <p:nvSpPr>
          <p:cNvPr id="5" name="Footer Placeholder 4">
            <a:extLst>
              <a:ext uri="{FF2B5EF4-FFF2-40B4-BE49-F238E27FC236}">
                <a16:creationId xmlns:a16="http://schemas.microsoft.com/office/drawing/2014/main" id="{704ABDED-2C7C-721E-5393-7C4945BAE5E0}"/>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D415AF39-6DF1-2C46-FEBC-8188CE3A4A2B}"/>
              </a:ext>
            </a:extLst>
          </p:cNvPr>
          <p:cNvSpPr>
            <a:spLocks noGrp="1"/>
          </p:cNvSpPr>
          <p:nvPr>
            <p:ph type="sldNum" sz="quarter" idx="12"/>
          </p:nvPr>
        </p:nvSpPr>
        <p:spPr/>
        <p:txBody>
          <a:bodyPr/>
          <a:lstStyle/>
          <a:p>
            <a:fld id="{A49DFD55-3C28-40EF-9E31-A92D2E4017FF}" type="slidenum">
              <a:rPr lang="en-US" smtClean="0"/>
              <a:pPr/>
              <a:t>32</a:t>
            </a:fld>
            <a:endParaRPr lang="en-US" dirty="0"/>
          </a:p>
        </p:txBody>
      </p:sp>
      <p:sp>
        <p:nvSpPr>
          <p:cNvPr id="7" name="TextBox 6">
            <a:extLst>
              <a:ext uri="{FF2B5EF4-FFF2-40B4-BE49-F238E27FC236}">
                <a16:creationId xmlns:a16="http://schemas.microsoft.com/office/drawing/2014/main" id="{79A2D6F0-A6E3-BC94-CB21-EF462309E623}"/>
              </a:ext>
            </a:extLst>
          </p:cNvPr>
          <p:cNvSpPr txBox="1"/>
          <p:nvPr/>
        </p:nvSpPr>
        <p:spPr>
          <a:xfrm>
            <a:off x="1414732" y="2099094"/>
            <a:ext cx="9581072" cy="4431983"/>
          </a:xfrm>
          <a:prstGeom prst="rect">
            <a:avLst/>
          </a:prstGeom>
          <a:noFill/>
        </p:spPr>
        <p:txBody>
          <a:bodyPr wrap="square" rtlCol="0">
            <a:spAutoFit/>
          </a:bodyPr>
          <a:lstStyle/>
          <a:p>
            <a:pPr marL="285750" indent="-285750">
              <a:buFont typeface="Wingdings" panose="05000000000000000000" pitchFamily="2" charset="2"/>
              <a:buChar char="ü"/>
            </a:pPr>
            <a:r>
              <a:rPr lang="es-ES_tradnl" sz="2400" dirty="0"/>
              <a:t>Nulidad </a:t>
            </a:r>
          </a:p>
          <a:p>
            <a:endParaRPr lang="es-ES_tradnl" sz="2400" dirty="0"/>
          </a:p>
          <a:p>
            <a:pPr marL="285750" indent="-285750" algn="just">
              <a:buFont typeface="Wingdings" panose="05000000000000000000" pitchFamily="2" charset="2"/>
              <a:buChar char="ü"/>
            </a:pPr>
            <a:r>
              <a:rPr lang="es-ES" sz="2400" dirty="0"/>
              <a:t>En nuestro ordenamiento jurídico no se puede contratar a nombre de otro sin estar autorizado por este o sin tener por la ley su representación legal. El contrato celebrado a nombre de otro por quien no tenga su autorización o representación legal será nulo, a no ser que lo ratifique la persona a cuyo nombre se otorgue antes de ser revocado por la otra parte contratante. </a:t>
            </a:r>
            <a:r>
              <a:rPr lang="es-ES" sz="2400" u="sng" dirty="0"/>
              <a:t>Scotiabank v. TCG et al</a:t>
            </a:r>
            <a:r>
              <a:rPr lang="es-ES" sz="2400" dirty="0"/>
              <a:t>., 2017 TSPR 88.</a:t>
            </a:r>
          </a:p>
          <a:p>
            <a:pPr algn="just"/>
            <a:endParaRPr lang="es-ES" sz="2400" dirty="0"/>
          </a:p>
          <a:p>
            <a:pPr marL="285750" indent="-285750" algn="just">
              <a:buFont typeface="Wingdings" panose="05000000000000000000" pitchFamily="2" charset="2"/>
              <a:buChar char="ü"/>
            </a:pPr>
            <a:r>
              <a:rPr lang="es-ES" sz="2400" dirty="0"/>
              <a:t>Ver también </a:t>
            </a:r>
            <a:r>
              <a:rPr lang="pt-BR" sz="2400" u="sng" dirty="0"/>
              <a:t>Moreno v. Amor Que Sana, Inc.</a:t>
            </a:r>
            <a:r>
              <a:rPr lang="pt-BR" sz="2400" dirty="0"/>
              <a:t>, 2017 TA 3181.</a:t>
            </a:r>
            <a:endParaRPr lang="es-ES" sz="2400" dirty="0"/>
          </a:p>
          <a:p>
            <a:pPr algn="just"/>
            <a:endParaRPr lang="es-ES_tradnl" dirty="0"/>
          </a:p>
        </p:txBody>
      </p:sp>
    </p:spTree>
    <p:extLst>
      <p:ext uri="{BB962C8B-B14F-4D97-AF65-F5344CB8AC3E}">
        <p14:creationId xmlns:p14="http://schemas.microsoft.com/office/powerpoint/2010/main" val="52036548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B8FEDA-9851-F4A5-471E-986035A85EE0}"/>
              </a:ext>
            </a:extLst>
          </p:cNvPr>
          <p:cNvSpPr>
            <a:spLocks noGrp="1"/>
          </p:cNvSpPr>
          <p:nvPr>
            <p:ph type="title"/>
          </p:nvPr>
        </p:nvSpPr>
        <p:spPr/>
        <p:txBody>
          <a:bodyPr/>
          <a:lstStyle/>
          <a:p>
            <a:r>
              <a:rPr lang="es-ES" dirty="0"/>
              <a:t>MOCIÓN DE ENMIENDA </a:t>
            </a:r>
            <a:r>
              <a:rPr lang="es-ES" i="1" dirty="0"/>
              <a:t>NUNC PRO TUNC </a:t>
            </a:r>
            <a:endParaRPr lang="es-ES_tradnl" i="1" dirty="0"/>
          </a:p>
        </p:txBody>
      </p:sp>
      <p:sp>
        <p:nvSpPr>
          <p:cNvPr id="4" name="Date Placeholder 3">
            <a:extLst>
              <a:ext uri="{FF2B5EF4-FFF2-40B4-BE49-F238E27FC236}">
                <a16:creationId xmlns:a16="http://schemas.microsoft.com/office/drawing/2014/main" id="{988CC85F-EED3-8FA8-7E5E-593D5FA12026}"/>
              </a:ext>
            </a:extLst>
          </p:cNvPr>
          <p:cNvSpPr>
            <a:spLocks noGrp="1"/>
          </p:cNvSpPr>
          <p:nvPr>
            <p:ph type="dt" sz="half" idx="10"/>
          </p:nvPr>
        </p:nvSpPr>
        <p:spPr/>
        <p:txBody>
          <a:bodyPr/>
          <a:lstStyle/>
          <a:p>
            <a:endParaRPr lang="en-US" dirty="0"/>
          </a:p>
        </p:txBody>
      </p:sp>
      <p:sp>
        <p:nvSpPr>
          <p:cNvPr id="5" name="Footer Placeholder 4">
            <a:extLst>
              <a:ext uri="{FF2B5EF4-FFF2-40B4-BE49-F238E27FC236}">
                <a16:creationId xmlns:a16="http://schemas.microsoft.com/office/drawing/2014/main" id="{FE67D3C6-6B84-CF2D-85EC-187BE0424EC6}"/>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75FCE0A5-D879-DADC-8762-29EC76FFDED3}"/>
              </a:ext>
            </a:extLst>
          </p:cNvPr>
          <p:cNvSpPr>
            <a:spLocks noGrp="1"/>
          </p:cNvSpPr>
          <p:nvPr>
            <p:ph type="sldNum" sz="quarter" idx="12"/>
          </p:nvPr>
        </p:nvSpPr>
        <p:spPr/>
        <p:txBody>
          <a:bodyPr/>
          <a:lstStyle/>
          <a:p>
            <a:fld id="{A49DFD55-3C28-40EF-9E31-A92D2E4017FF}" type="slidenum">
              <a:rPr lang="en-US" smtClean="0"/>
              <a:pPr/>
              <a:t>33</a:t>
            </a:fld>
            <a:endParaRPr lang="en-US" dirty="0"/>
          </a:p>
        </p:txBody>
      </p:sp>
      <p:sp>
        <p:nvSpPr>
          <p:cNvPr id="7" name="TextBox 6">
            <a:extLst>
              <a:ext uri="{FF2B5EF4-FFF2-40B4-BE49-F238E27FC236}">
                <a16:creationId xmlns:a16="http://schemas.microsoft.com/office/drawing/2014/main" id="{C96999AA-B05E-0D21-D847-BDD43FEC88B9}"/>
              </a:ext>
            </a:extLst>
          </p:cNvPr>
          <p:cNvSpPr txBox="1"/>
          <p:nvPr/>
        </p:nvSpPr>
        <p:spPr>
          <a:xfrm>
            <a:off x="1800045" y="2104845"/>
            <a:ext cx="8856453" cy="3785652"/>
          </a:xfrm>
          <a:prstGeom prst="rect">
            <a:avLst/>
          </a:prstGeom>
          <a:noFill/>
        </p:spPr>
        <p:txBody>
          <a:bodyPr wrap="square" rtlCol="0">
            <a:spAutoFit/>
          </a:bodyPr>
          <a:lstStyle/>
          <a:p>
            <a:pPr algn="just"/>
            <a:r>
              <a:rPr lang="es-ES" sz="2000" dirty="0"/>
              <a:t>La Regla 49.1 de Procedimiento Civil dispone que los errores de forma en las sentencias, órdenes u otras partes del expediente y los que aparezcan en éstas por inadvertencia u omisión, podrán corregirse por el tribunal mediante una enmienda nunc pro </a:t>
            </a:r>
            <a:r>
              <a:rPr lang="es-ES" sz="2000" dirty="0" err="1"/>
              <a:t>tunc</a:t>
            </a:r>
            <a:r>
              <a:rPr lang="es-ES" sz="2000" dirty="0"/>
              <a:t> en cualquier tiempo, a su propia iniciativa, o a moción de cualquier parte, previa notificación, si ésta se ordena. </a:t>
            </a:r>
            <a:r>
              <a:rPr lang="es-ES" sz="2000" u="sng" dirty="0"/>
              <a:t>Otero Vélez v. </a:t>
            </a:r>
            <a:r>
              <a:rPr lang="es-ES" sz="2000" u="sng" dirty="0" err="1"/>
              <a:t>Schroder</a:t>
            </a:r>
            <a:r>
              <a:rPr lang="es-ES" sz="2000" u="sng" dirty="0"/>
              <a:t> Muñoz</a:t>
            </a:r>
            <a:r>
              <a:rPr lang="es-ES" sz="2000" dirty="0"/>
              <a:t>, 2018 TSPR 56. </a:t>
            </a:r>
          </a:p>
          <a:p>
            <a:pPr algn="just"/>
            <a:endParaRPr lang="es-ES" sz="2000" dirty="0"/>
          </a:p>
          <a:p>
            <a:pPr algn="just"/>
            <a:r>
              <a:rPr lang="es-ES" sz="2000" dirty="0"/>
              <a:t>Si un derecho a cierto remedio judicial está claramente sostenido por el récord en un caso, la omisión en concederlo en la correspondiente sentencia es subsanable, por ser un error de forma, añadiéndolo mediante enmienda nunc pro </a:t>
            </a:r>
            <a:r>
              <a:rPr lang="es-ES" sz="2000" dirty="0" err="1"/>
              <a:t>tunc</a:t>
            </a:r>
            <a:r>
              <a:rPr lang="es-ES" sz="2000" dirty="0"/>
              <a:t> a la sentencia. </a:t>
            </a:r>
            <a:r>
              <a:rPr lang="es-ES" sz="2000" u="sng" dirty="0"/>
              <a:t>Security </a:t>
            </a:r>
            <a:r>
              <a:rPr lang="es-ES" sz="2000" u="sng" dirty="0" err="1"/>
              <a:t>Ins</a:t>
            </a:r>
            <a:r>
              <a:rPr lang="es-ES" sz="2000" u="sng" dirty="0"/>
              <a:t>. Co. v. Tribunal Superior</a:t>
            </a:r>
            <a:r>
              <a:rPr lang="es-ES" sz="2000" dirty="0"/>
              <a:t>, 101 DPR 191 (1973).</a:t>
            </a:r>
            <a:endParaRPr lang="es-ES_tradnl" sz="2000" dirty="0"/>
          </a:p>
        </p:txBody>
      </p:sp>
    </p:spTree>
    <p:extLst>
      <p:ext uri="{BB962C8B-B14F-4D97-AF65-F5344CB8AC3E}">
        <p14:creationId xmlns:p14="http://schemas.microsoft.com/office/powerpoint/2010/main" val="105883959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86B2B4E-9F73-994D-AC2B-308B2AEFB36E}"/>
              </a:ext>
            </a:extLst>
          </p:cNvPr>
          <p:cNvSpPr>
            <a:spLocks noGrp="1"/>
          </p:cNvSpPr>
          <p:nvPr>
            <p:ph type="title"/>
          </p:nvPr>
        </p:nvSpPr>
        <p:spPr>
          <a:xfrm>
            <a:off x="5476875" y="770627"/>
            <a:ext cx="5111750" cy="901012"/>
          </a:xfrm>
        </p:spPr>
        <p:txBody>
          <a:bodyPr/>
          <a:lstStyle/>
          <a:p>
            <a:pPr algn="ctr"/>
            <a:r>
              <a:rPr lang="es-ES_tradnl" dirty="0"/>
              <a:t>Costas y honorarios de abogado </a:t>
            </a:r>
          </a:p>
        </p:txBody>
      </p:sp>
      <p:sp>
        <p:nvSpPr>
          <p:cNvPr id="8" name="Text Placeholder 7">
            <a:extLst>
              <a:ext uri="{FF2B5EF4-FFF2-40B4-BE49-F238E27FC236}">
                <a16:creationId xmlns:a16="http://schemas.microsoft.com/office/drawing/2014/main" id="{971F4C54-CCEA-70F3-D6B0-5D85DA206EF2}"/>
              </a:ext>
            </a:extLst>
          </p:cNvPr>
          <p:cNvSpPr>
            <a:spLocks noGrp="1"/>
          </p:cNvSpPr>
          <p:nvPr>
            <p:ph type="body" idx="1"/>
          </p:nvPr>
        </p:nvSpPr>
        <p:spPr>
          <a:xfrm>
            <a:off x="5078083" y="1920815"/>
            <a:ext cx="5510542" cy="3950898"/>
          </a:xfrm>
        </p:spPr>
        <p:txBody>
          <a:bodyPr>
            <a:normAutofit lnSpcReduction="10000"/>
          </a:bodyPr>
          <a:lstStyle/>
          <a:p>
            <a:pPr algn="just"/>
            <a:r>
              <a:rPr lang="es-ES" sz="1600" dirty="0"/>
              <a:t>Las “costas” son los gastos necesariamente incurridos en la tramitación de un pleito y que la ley ordena que el litigante perdidoso le reembolse al otro, o que se autorice al tribunal a imponerlos. </a:t>
            </a:r>
            <a:r>
              <a:rPr lang="es-ES" sz="1600" u="sng" dirty="0"/>
              <a:t>Garriga, Jr. v. Tribunal Superior</a:t>
            </a:r>
            <a:r>
              <a:rPr lang="es-ES" sz="1600" dirty="0"/>
              <a:t>, 88 DPR 245 (1963). </a:t>
            </a:r>
          </a:p>
          <a:p>
            <a:pPr algn="just"/>
            <a:r>
              <a:rPr lang="es-ES" sz="1600" dirty="0"/>
              <a:t>La condena al pago de honorarios de abogado e intereses tiene como propósito fundamental el penalizar o sancionar a aquellas partes que por su temeridad, obstinación, contumacia e insistencia en una actitud frívola o desprovista de fundamento, obligan a otra parte a asumir y a sufrir las molestias, los gastos, el trabajo y la inconsecuencia de un litigio innecesario. Mediante este mecanismo, los tribunales protegen a los litigantes honestos de imposiciones, dilaciones y gastos innecesarios. </a:t>
            </a:r>
            <a:r>
              <a:rPr lang="es-ES" sz="1600" u="sng" dirty="0"/>
              <a:t>Pérez v. Col. Cirujanos Dentistas de P.R.</a:t>
            </a:r>
            <a:r>
              <a:rPr lang="es-ES" sz="1600" dirty="0"/>
              <a:t>, 131 DPR 545 (1992). </a:t>
            </a:r>
            <a:endParaRPr lang="es-ES_tradnl" sz="1600" dirty="0"/>
          </a:p>
        </p:txBody>
      </p:sp>
      <p:sp>
        <p:nvSpPr>
          <p:cNvPr id="4" name="Date Placeholder 3">
            <a:extLst>
              <a:ext uri="{FF2B5EF4-FFF2-40B4-BE49-F238E27FC236}">
                <a16:creationId xmlns:a16="http://schemas.microsoft.com/office/drawing/2014/main" id="{F874BE73-464B-1262-BB7C-D2FF0CBF2616}"/>
              </a:ext>
            </a:extLst>
          </p:cNvPr>
          <p:cNvSpPr>
            <a:spLocks noGrp="1"/>
          </p:cNvSpPr>
          <p:nvPr>
            <p:ph type="dt" sz="half" idx="10"/>
          </p:nvPr>
        </p:nvSpPr>
        <p:spPr/>
        <p:txBody>
          <a:bodyPr/>
          <a:lstStyle/>
          <a:p>
            <a:endParaRPr lang="en-US" dirty="0"/>
          </a:p>
        </p:txBody>
      </p:sp>
      <p:sp>
        <p:nvSpPr>
          <p:cNvPr id="5" name="Footer Placeholder 4">
            <a:extLst>
              <a:ext uri="{FF2B5EF4-FFF2-40B4-BE49-F238E27FC236}">
                <a16:creationId xmlns:a16="http://schemas.microsoft.com/office/drawing/2014/main" id="{736125B6-3C87-F749-5363-E26977D5998A}"/>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E530D5DF-527B-726F-7AAA-7520A84578C1}"/>
              </a:ext>
            </a:extLst>
          </p:cNvPr>
          <p:cNvSpPr>
            <a:spLocks noGrp="1"/>
          </p:cNvSpPr>
          <p:nvPr>
            <p:ph type="sldNum" sz="quarter" idx="12"/>
          </p:nvPr>
        </p:nvSpPr>
        <p:spPr/>
        <p:txBody>
          <a:bodyPr/>
          <a:lstStyle/>
          <a:p>
            <a:fld id="{A49DFD55-3C28-40EF-9E31-A92D2E4017FF}" type="slidenum">
              <a:rPr lang="en-US" smtClean="0"/>
              <a:pPr/>
              <a:t>34</a:t>
            </a:fld>
            <a:endParaRPr lang="en-US" dirty="0"/>
          </a:p>
        </p:txBody>
      </p:sp>
    </p:spTree>
    <p:extLst>
      <p:ext uri="{BB962C8B-B14F-4D97-AF65-F5344CB8AC3E}">
        <p14:creationId xmlns:p14="http://schemas.microsoft.com/office/powerpoint/2010/main" val="420234204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DF8459-5106-5B74-173B-8238EF65A260}"/>
              </a:ext>
            </a:extLst>
          </p:cNvPr>
          <p:cNvSpPr>
            <a:spLocks noGrp="1"/>
          </p:cNvSpPr>
          <p:nvPr>
            <p:ph type="title"/>
          </p:nvPr>
        </p:nvSpPr>
        <p:spPr>
          <a:xfrm>
            <a:off x="838200" y="1644969"/>
            <a:ext cx="10515600" cy="1730835"/>
          </a:xfrm>
        </p:spPr>
        <p:txBody>
          <a:bodyPr>
            <a:normAutofit/>
          </a:bodyPr>
          <a:lstStyle/>
          <a:p>
            <a:r>
              <a:rPr lang="es-ES_tradnl" dirty="0"/>
              <a:t>Consideraciones éticas </a:t>
            </a:r>
          </a:p>
        </p:txBody>
      </p:sp>
      <p:sp>
        <p:nvSpPr>
          <p:cNvPr id="4" name="Date Placeholder 3">
            <a:extLst>
              <a:ext uri="{FF2B5EF4-FFF2-40B4-BE49-F238E27FC236}">
                <a16:creationId xmlns:a16="http://schemas.microsoft.com/office/drawing/2014/main" id="{2F79B124-DCDA-F1F3-F911-7B054922FF70}"/>
              </a:ext>
            </a:extLst>
          </p:cNvPr>
          <p:cNvSpPr>
            <a:spLocks noGrp="1"/>
          </p:cNvSpPr>
          <p:nvPr>
            <p:ph type="dt" sz="half" idx="10"/>
          </p:nvPr>
        </p:nvSpPr>
        <p:spPr/>
        <p:txBody>
          <a:bodyPr/>
          <a:lstStyle/>
          <a:p>
            <a:endParaRPr lang="en-US" dirty="0"/>
          </a:p>
        </p:txBody>
      </p:sp>
      <p:sp>
        <p:nvSpPr>
          <p:cNvPr id="5" name="Footer Placeholder 4">
            <a:extLst>
              <a:ext uri="{FF2B5EF4-FFF2-40B4-BE49-F238E27FC236}">
                <a16:creationId xmlns:a16="http://schemas.microsoft.com/office/drawing/2014/main" id="{295D2B0E-2FAD-BDA3-21F7-71E153EF0502}"/>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5216CEDD-26A2-DB43-4DF7-4896F90680C8}"/>
              </a:ext>
            </a:extLst>
          </p:cNvPr>
          <p:cNvSpPr>
            <a:spLocks noGrp="1"/>
          </p:cNvSpPr>
          <p:nvPr>
            <p:ph type="sldNum" sz="quarter" idx="12"/>
          </p:nvPr>
        </p:nvSpPr>
        <p:spPr/>
        <p:txBody>
          <a:bodyPr/>
          <a:lstStyle/>
          <a:p>
            <a:fld id="{A49DFD55-3C28-40EF-9E31-A92D2E4017FF}" type="slidenum">
              <a:rPr lang="en-US" smtClean="0"/>
              <a:pPr/>
              <a:t>35</a:t>
            </a:fld>
            <a:endParaRPr lang="en-US" dirty="0"/>
          </a:p>
        </p:txBody>
      </p:sp>
    </p:spTree>
    <p:extLst>
      <p:ext uri="{BB962C8B-B14F-4D97-AF65-F5344CB8AC3E}">
        <p14:creationId xmlns:p14="http://schemas.microsoft.com/office/powerpoint/2010/main" val="223681919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E65ACEAC-D3FE-4CAF-D090-8F28AF24B825}"/>
              </a:ext>
            </a:extLst>
          </p:cNvPr>
          <p:cNvSpPr>
            <a:spLocks noGrp="1"/>
          </p:cNvSpPr>
          <p:nvPr>
            <p:ph type="title"/>
          </p:nvPr>
        </p:nvSpPr>
        <p:spPr/>
        <p:txBody>
          <a:bodyPr/>
          <a:lstStyle/>
          <a:p>
            <a:pPr algn="ctr"/>
            <a:r>
              <a:rPr lang="es-ES_tradnl" u="sng" dirty="0"/>
              <a:t>FIN</a:t>
            </a:r>
            <a:r>
              <a:rPr lang="es-ES_tradnl" dirty="0"/>
              <a:t> </a:t>
            </a:r>
          </a:p>
        </p:txBody>
      </p:sp>
      <p:sp>
        <p:nvSpPr>
          <p:cNvPr id="8" name="Text Placeholder 7">
            <a:extLst>
              <a:ext uri="{FF2B5EF4-FFF2-40B4-BE49-F238E27FC236}">
                <a16:creationId xmlns:a16="http://schemas.microsoft.com/office/drawing/2014/main" id="{511651FB-252E-8E40-5226-86CDF4755CA4}"/>
              </a:ext>
            </a:extLst>
          </p:cNvPr>
          <p:cNvSpPr>
            <a:spLocks noGrp="1"/>
          </p:cNvSpPr>
          <p:nvPr>
            <p:ph type="body" idx="1"/>
          </p:nvPr>
        </p:nvSpPr>
        <p:spPr/>
        <p:txBody>
          <a:bodyPr/>
          <a:lstStyle/>
          <a:p>
            <a:pPr algn="ctr"/>
            <a:r>
              <a:rPr lang="es-ES_tradnl" dirty="0"/>
              <a:t>Información de contacto </a:t>
            </a:r>
          </a:p>
          <a:p>
            <a:pPr algn="ctr"/>
            <a:endParaRPr lang="es-ES_tradnl" dirty="0"/>
          </a:p>
          <a:p>
            <a:pPr algn="ctr"/>
            <a:r>
              <a:rPr lang="es-ES_tradnl" dirty="0"/>
              <a:t>787-365-1370</a:t>
            </a:r>
          </a:p>
          <a:p>
            <a:pPr algn="ctr"/>
            <a:r>
              <a:rPr lang="es-ES_tradnl" dirty="0"/>
              <a:t>guindinmilan@yahoo.com</a:t>
            </a:r>
          </a:p>
        </p:txBody>
      </p:sp>
      <p:sp>
        <p:nvSpPr>
          <p:cNvPr id="4" name="Date Placeholder 3">
            <a:extLst>
              <a:ext uri="{FF2B5EF4-FFF2-40B4-BE49-F238E27FC236}">
                <a16:creationId xmlns:a16="http://schemas.microsoft.com/office/drawing/2014/main" id="{3DF00D47-1C41-40E8-E94B-7AEE13AFC458}"/>
              </a:ext>
            </a:extLst>
          </p:cNvPr>
          <p:cNvSpPr>
            <a:spLocks noGrp="1"/>
          </p:cNvSpPr>
          <p:nvPr>
            <p:ph type="dt" sz="half" idx="10"/>
          </p:nvPr>
        </p:nvSpPr>
        <p:spPr/>
        <p:txBody>
          <a:bodyPr/>
          <a:lstStyle/>
          <a:p>
            <a:endParaRPr lang="en-US" dirty="0"/>
          </a:p>
        </p:txBody>
      </p:sp>
      <p:sp>
        <p:nvSpPr>
          <p:cNvPr id="5" name="Footer Placeholder 4">
            <a:extLst>
              <a:ext uri="{FF2B5EF4-FFF2-40B4-BE49-F238E27FC236}">
                <a16:creationId xmlns:a16="http://schemas.microsoft.com/office/drawing/2014/main" id="{70299DF8-9EC8-48CB-32FE-BC75F1C67D43}"/>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367B55CE-3341-CB62-674B-80D1FEE3F21A}"/>
              </a:ext>
            </a:extLst>
          </p:cNvPr>
          <p:cNvSpPr>
            <a:spLocks noGrp="1"/>
          </p:cNvSpPr>
          <p:nvPr>
            <p:ph type="sldNum" sz="quarter" idx="12"/>
          </p:nvPr>
        </p:nvSpPr>
        <p:spPr/>
        <p:txBody>
          <a:bodyPr/>
          <a:lstStyle/>
          <a:p>
            <a:fld id="{A49DFD55-3C28-40EF-9E31-A92D2E4017FF}" type="slidenum">
              <a:rPr lang="en-US" smtClean="0"/>
              <a:pPr/>
              <a:t>36</a:t>
            </a:fld>
            <a:endParaRPr lang="en-US" dirty="0"/>
          </a:p>
        </p:txBody>
      </p:sp>
    </p:spTree>
    <p:extLst>
      <p:ext uri="{BB962C8B-B14F-4D97-AF65-F5344CB8AC3E}">
        <p14:creationId xmlns:p14="http://schemas.microsoft.com/office/powerpoint/2010/main" val="29648552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5AD49F2C-8E83-B62C-2295-977DF6FC19DE}"/>
              </a:ext>
            </a:extLst>
          </p:cNvPr>
          <p:cNvSpPr>
            <a:spLocks noGrp="1"/>
          </p:cNvSpPr>
          <p:nvPr>
            <p:ph type="title"/>
          </p:nvPr>
        </p:nvSpPr>
        <p:spPr/>
        <p:txBody>
          <a:bodyPr/>
          <a:lstStyle/>
          <a:p>
            <a:r>
              <a:rPr lang="es-ES_tradnl" dirty="0"/>
              <a:t>Los 10 consejos para cualquier abogado </a:t>
            </a:r>
          </a:p>
        </p:txBody>
      </p:sp>
      <p:graphicFrame>
        <p:nvGraphicFramePr>
          <p:cNvPr id="9" name="Table 9">
            <a:extLst>
              <a:ext uri="{FF2B5EF4-FFF2-40B4-BE49-F238E27FC236}">
                <a16:creationId xmlns:a16="http://schemas.microsoft.com/office/drawing/2014/main" id="{723DB1D1-D4BD-E238-B5B4-46CAF6728EA4}"/>
              </a:ext>
            </a:extLst>
          </p:cNvPr>
          <p:cNvGraphicFramePr>
            <a:graphicFrameLocks noGrp="1"/>
          </p:cNvGraphicFramePr>
          <p:nvPr>
            <p:ph type="tbl" sz="quarter" idx="14"/>
            <p:extLst>
              <p:ext uri="{D42A27DB-BD31-4B8C-83A1-F6EECF244321}">
                <p14:modId xmlns:p14="http://schemas.microsoft.com/office/powerpoint/2010/main" val="2810035906"/>
              </p:ext>
            </p:extLst>
          </p:nvPr>
        </p:nvGraphicFramePr>
        <p:xfrm>
          <a:off x="838200" y="2111374"/>
          <a:ext cx="10515600" cy="3288760"/>
        </p:xfrm>
        <a:graphic>
          <a:graphicData uri="http://schemas.openxmlformats.org/drawingml/2006/table">
            <a:tbl>
              <a:tblPr firstRow="1" bandRow="1">
                <a:tableStyleId>{5C22544A-7EE6-4342-B048-85BDC9FD1C3A}</a:tableStyleId>
              </a:tblPr>
              <a:tblGrid>
                <a:gridCol w="5257800">
                  <a:extLst>
                    <a:ext uri="{9D8B030D-6E8A-4147-A177-3AD203B41FA5}">
                      <a16:colId xmlns:a16="http://schemas.microsoft.com/office/drawing/2014/main" val="1302618683"/>
                    </a:ext>
                  </a:extLst>
                </a:gridCol>
                <a:gridCol w="5257800">
                  <a:extLst>
                    <a:ext uri="{9D8B030D-6E8A-4147-A177-3AD203B41FA5}">
                      <a16:colId xmlns:a16="http://schemas.microsoft.com/office/drawing/2014/main" val="3059459005"/>
                    </a:ext>
                  </a:extLst>
                </a:gridCol>
              </a:tblGrid>
              <a:tr h="657752">
                <a:tc>
                  <a:txBody>
                    <a:bodyPr/>
                    <a:lstStyle/>
                    <a:p>
                      <a:r>
                        <a:rPr lang="es-ES_tradnl" b="1" dirty="0">
                          <a:solidFill>
                            <a:schemeClr val="tx1"/>
                          </a:solidFill>
                        </a:rPr>
                        <a:t>Ahorre</a:t>
                      </a:r>
                    </a:p>
                  </a:txBody>
                  <a:tcPr/>
                </a:tc>
                <a:tc>
                  <a:txBody>
                    <a:bodyPr/>
                    <a:lstStyle/>
                    <a:p>
                      <a:r>
                        <a:rPr lang="es-ES_tradnl" b="1" dirty="0">
                          <a:solidFill>
                            <a:schemeClr val="tx1"/>
                          </a:solidFill>
                        </a:rPr>
                        <a:t>Estudie todos los días </a:t>
                      </a:r>
                    </a:p>
                  </a:txBody>
                  <a:tcPr/>
                </a:tc>
                <a:extLst>
                  <a:ext uri="{0D108BD9-81ED-4DB2-BD59-A6C34878D82A}">
                    <a16:rowId xmlns:a16="http://schemas.microsoft.com/office/drawing/2014/main" val="2269073439"/>
                  </a:ext>
                </a:extLst>
              </a:tr>
              <a:tr h="657752">
                <a:tc>
                  <a:txBody>
                    <a:bodyPr/>
                    <a:lstStyle/>
                    <a:p>
                      <a:r>
                        <a:rPr lang="es-ES_tradnl" b="1" dirty="0">
                          <a:solidFill>
                            <a:schemeClr val="tx1"/>
                          </a:solidFill>
                        </a:rPr>
                        <a:t>Sea puntual</a:t>
                      </a:r>
                    </a:p>
                  </a:txBody>
                  <a:tcPr/>
                </a:tc>
                <a:tc>
                  <a:txBody>
                    <a:bodyPr/>
                    <a:lstStyle/>
                    <a:p>
                      <a:r>
                        <a:rPr lang="es-ES_tradnl" b="1" dirty="0">
                          <a:solidFill>
                            <a:schemeClr val="tx1"/>
                          </a:solidFill>
                        </a:rPr>
                        <a:t>No deje nada para último minuto </a:t>
                      </a:r>
                    </a:p>
                  </a:txBody>
                  <a:tcPr/>
                </a:tc>
                <a:extLst>
                  <a:ext uri="{0D108BD9-81ED-4DB2-BD59-A6C34878D82A}">
                    <a16:rowId xmlns:a16="http://schemas.microsoft.com/office/drawing/2014/main" val="3737095992"/>
                  </a:ext>
                </a:extLst>
              </a:tr>
              <a:tr h="657752">
                <a:tc>
                  <a:txBody>
                    <a:bodyPr/>
                    <a:lstStyle/>
                    <a:p>
                      <a:r>
                        <a:rPr lang="es-ES_tradnl" b="1" dirty="0">
                          <a:solidFill>
                            <a:schemeClr val="tx1"/>
                          </a:solidFill>
                        </a:rPr>
                        <a:t>Sea práctico </a:t>
                      </a:r>
                    </a:p>
                  </a:txBody>
                  <a:tcPr/>
                </a:tc>
                <a:tc>
                  <a:txBody>
                    <a:bodyPr/>
                    <a:lstStyle/>
                    <a:p>
                      <a:r>
                        <a:rPr lang="es-ES_tradnl" b="1" dirty="0">
                          <a:solidFill>
                            <a:schemeClr val="tx1"/>
                          </a:solidFill>
                        </a:rPr>
                        <a:t>Luche contra las injusticias </a:t>
                      </a:r>
                    </a:p>
                  </a:txBody>
                  <a:tcPr/>
                </a:tc>
                <a:extLst>
                  <a:ext uri="{0D108BD9-81ED-4DB2-BD59-A6C34878D82A}">
                    <a16:rowId xmlns:a16="http://schemas.microsoft.com/office/drawing/2014/main" val="3037618627"/>
                  </a:ext>
                </a:extLst>
              </a:tr>
              <a:tr h="657752">
                <a:tc>
                  <a:txBody>
                    <a:bodyPr/>
                    <a:lstStyle/>
                    <a:p>
                      <a:r>
                        <a:rPr lang="es-ES_tradnl" b="1" dirty="0">
                          <a:solidFill>
                            <a:schemeClr val="tx1"/>
                          </a:solidFill>
                        </a:rPr>
                        <a:t>Organícese </a:t>
                      </a:r>
                    </a:p>
                  </a:txBody>
                  <a:tcPr/>
                </a:tc>
                <a:tc>
                  <a:txBody>
                    <a:bodyPr/>
                    <a:lstStyle/>
                    <a:p>
                      <a:r>
                        <a:rPr lang="es-ES" b="1" dirty="0">
                          <a:solidFill>
                            <a:schemeClr val="tx1"/>
                          </a:solidFill>
                        </a:rPr>
                        <a:t>Cobre por su trabajo y regálelo también</a:t>
                      </a:r>
                      <a:endParaRPr lang="es-ES_tradnl" b="1" dirty="0">
                        <a:solidFill>
                          <a:schemeClr val="tx1"/>
                        </a:solidFill>
                      </a:endParaRPr>
                    </a:p>
                  </a:txBody>
                  <a:tcPr/>
                </a:tc>
                <a:extLst>
                  <a:ext uri="{0D108BD9-81ED-4DB2-BD59-A6C34878D82A}">
                    <a16:rowId xmlns:a16="http://schemas.microsoft.com/office/drawing/2014/main" val="364393080"/>
                  </a:ext>
                </a:extLst>
              </a:tr>
              <a:tr h="657752">
                <a:tc>
                  <a:txBody>
                    <a:bodyPr/>
                    <a:lstStyle/>
                    <a:p>
                      <a:r>
                        <a:rPr lang="es-ES_tradnl" b="1" dirty="0">
                          <a:solidFill>
                            <a:schemeClr val="tx1"/>
                          </a:solidFill>
                        </a:rPr>
                        <a:t>Sea amable y humilde </a:t>
                      </a:r>
                    </a:p>
                  </a:txBody>
                  <a:tcPr/>
                </a:tc>
                <a:tc>
                  <a:txBody>
                    <a:bodyPr/>
                    <a:lstStyle/>
                    <a:p>
                      <a:r>
                        <a:rPr lang="es-ES_tradnl" b="1" dirty="0">
                          <a:solidFill>
                            <a:schemeClr val="tx1"/>
                          </a:solidFill>
                        </a:rPr>
                        <a:t>Disfrútese la vida </a:t>
                      </a:r>
                    </a:p>
                  </a:txBody>
                  <a:tcPr/>
                </a:tc>
                <a:extLst>
                  <a:ext uri="{0D108BD9-81ED-4DB2-BD59-A6C34878D82A}">
                    <a16:rowId xmlns:a16="http://schemas.microsoft.com/office/drawing/2014/main" val="1214467677"/>
                  </a:ext>
                </a:extLst>
              </a:tr>
            </a:tbl>
          </a:graphicData>
        </a:graphic>
      </p:graphicFrame>
      <p:sp>
        <p:nvSpPr>
          <p:cNvPr id="4" name="Date Placeholder 3">
            <a:extLst>
              <a:ext uri="{FF2B5EF4-FFF2-40B4-BE49-F238E27FC236}">
                <a16:creationId xmlns:a16="http://schemas.microsoft.com/office/drawing/2014/main" id="{A5AF66A1-3EFC-264A-0CEE-C377BF7C6E98}"/>
              </a:ext>
            </a:extLst>
          </p:cNvPr>
          <p:cNvSpPr>
            <a:spLocks noGrp="1"/>
          </p:cNvSpPr>
          <p:nvPr>
            <p:ph type="dt" sz="half" idx="10"/>
          </p:nvPr>
        </p:nvSpPr>
        <p:spPr/>
        <p:txBody>
          <a:bodyPr/>
          <a:lstStyle/>
          <a:p>
            <a:endParaRPr lang="en-US" dirty="0"/>
          </a:p>
        </p:txBody>
      </p:sp>
      <p:sp>
        <p:nvSpPr>
          <p:cNvPr id="5" name="Footer Placeholder 4">
            <a:extLst>
              <a:ext uri="{FF2B5EF4-FFF2-40B4-BE49-F238E27FC236}">
                <a16:creationId xmlns:a16="http://schemas.microsoft.com/office/drawing/2014/main" id="{BE22C6D8-D1AD-BFA0-C910-F5290FD7C88F}"/>
              </a:ext>
            </a:extLst>
          </p:cNvPr>
          <p:cNvSpPr>
            <a:spLocks noGrp="1"/>
          </p:cNvSpPr>
          <p:nvPr>
            <p:ph type="ftr" sz="quarter" idx="11"/>
          </p:nvPr>
        </p:nvSpPr>
        <p:spPr/>
        <p:txBody>
          <a:bodyPr/>
          <a:lstStyle/>
          <a:p>
            <a:r>
              <a:rPr lang="es-ES_tradnl" dirty="0"/>
              <a:t>Referencia</a:t>
            </a:r>
            <a:r>
              <a:rPr lang="en-US" dirty="0"/>
              <a:t>: https://pr.microjuris.com/noticias/noticia/20-consejos-para-cualquier-abogado</a:t>
            </a:r>
          </a:p>
        </p:txBody>
      </p:sp>
      <p:sp>
        <p:nvSpPr>
          <p:cNvPr id="6" name="Slide Number Placeholder 5">
            <a:extLst>
              <a:ext uri="{FF2B5EF4-FFF2-40B4-BE49-F238E27FC236}">
                <a16:creationId xmlns:a16="http://schemas.microsoft.com/office/drawing/2014/main" id="{E3E46778-B6D8-6614-59E2-F2D0D336D3FB}"/>
              </a:ext>
            </a:extLst>
          </p:cNvPr>
          <p:cNvSpPr>
            <a:spLocks noGrp="1"/>
          </p:cNvSpPr>
          <p:nvPr>
            <p:ph type="sldNum" sz="quarter" idx="12"/>
          </p:nvPr>
        </p:nvSpPr>
        <p:spPr/>
        <p:txBody>
          <a:bodyPr/>
          <a:lstStyle/>
          <a:p>
            <a:fld id="{A49DFD55-3C28-40EF-9E31-A92D2E4017FF}" type="slidenum">
              <a:rPr lang="en-US" smtClean="0"/>
              <a:pPr/>
              <a:t>4</a:t>
            </a:fld>
            <a:endParaRPr lang="en-US" dirty="0"/>
          </a:p>
        </p:txBody>
      </p:sp>
    </p:spTree>
    <p:extLst>
      <p:ext uri="{BB962C8B-B14F-4D97-AF65-F5344CB8AC3E}">
        <p14:creationId xmlns:p14="http://schemas.microsoft.com/office/powerpoint/2010/main" val="41609714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A94B86-9BD7-E252-BA89-B00A94D5F6CF}"/>
              </a:ext>
            </a:extLst>
          </p:cNvPr>
          <p:cNvSpPr>
            <a:spLocks noGrp="1"/>
          </p:cNvSpPr>
          <p:nvPr>
            <p:ph type="title"/>
          </p:nvPr>
        </p:nvSpPr>
        <p:spPr>
          <a:xfrm>
            <a:off x="5476875" y="1671639"/>
            <a:ext cx="5111750" cy="755259"/>
          </a:xfrm>
        </p:spPr>
        <p:txBody>
          <a:bodyPr/>
          <a:lstStyle/>
          <a:p>
            <a:r>
              <a:rPr lang="es-ES_tradnl" dirty="0"/>
              <a:t>Importante</a:t>
            </a:r>
          </a:p>
        </p:txBody>
      </p:sp>
      <p:sp>
        <p:nvSpPr>
          <p:cNvPr id="7" name="Text Placeholder 6">
            <a:extLst>
              <a:ext uri="{FF2B5EF4-FFF2-40B4-BE49-F238E27FC236}">
                <a16:creationId xmlns:a16="http://schemas.microsoft.com/office/drawing/2014/main" id="{E48E8761-78AC-2720-9C30-EFB08AEE8339}"/>
              </a:ext>
            </a:extLst>
          </p:cNvPr>
          <p:cNvSpPr>
            <a:spLocks noGrp="1"/>
          </p:cNvSpPr>
          <p:nvPr>
            <p:ph type="body" idx="1"/>
          </p:nvPr>
        </p:nvSpPr>
        <p:spPr>
          <a:xfrm>
            <a:off x="5476875" y="2978989"/>
            <a:ext cx="5111750" cy="2207373"/>
          </a:xfrm>
        </p:spPr>
        <p:txBody>
          <a:bodyPr>
            <a:normAutofit fontScale="92500" lnSpcReduction="20000"/>
          </a:bodyPr>
          <a:lstStyle/>
          <a:p>
            <a:pPr algn="just"/>
            <a:r>
              <a:rPr lang="es-ES_tradnl" sz="1900" dirty="0"/>
              <a:t>Debemos tener siempre presente, que, para nuestros representados el caso que le estamos atendiendo es el más importante de su vida. Por lo que debemos desarrollar empatía con estos. </a:t>
            </a:r>
          </a:p>
          <a:p>
            <a:pPr algn="just"/>
            <a:endParaRPr lang="es-ES_tradnl" sz="1900" dirty="0"/>
          </a:p>
          <a:p>
            <a:pPr algn="just"/>
            <a:r>
              <a:rPr lang="es-ES_tradnl" sz="1900" dirty="0"/>
              <a:t>Les recomiendo leer la obra </a:t>
            </a:r>
            <a:r>
              <a:rPr lang="es-ES_tradnl" sz="1900" u="sng" dirty="0" err="1"/>
              <a:t>Altruism</a:t>
            </a:r>
            <a:r>
              <a:rPr lang="es-ES_tradnl" sz="1900" dirty="0"/>
              <a:t> de </a:t>
            </a:r>
            <a:r>
              <a:rPr lang="es-ES_tradnl" sz="1900" dirty="0" err="1"/>
              <a:t>Matthieu</a:t>
            </a:r>
            <a:r>
              <a:rPr lang="es-ES_tradnl" sz="1900" dirty="0"/>
              <a:t> Ricard</a:t>
            </a:r>
          </a:p>
          <a:p>
            <a:pPr algn="just"/>
            <a:endParaRPr lang="es-ES_tradnl" sz="1600" dirty="0"/>
          </a:p>
        </p:txBody>
      </p:sp>
      <p:sp>
        <p:nvSpPr>
          <p:cNvPr id="4" name="Date Placeholder 3">
            <a:extLst>
              <a:ext uri="{FF2B5EF4-FFF2-40B4-BE49-F238E27FC236}">
                <a16:creationId xmlns:a16="http://schemas.microsoft.com/office/drawing/2014/main" id="{731F66EA-4CE3-B3CB-E532-3123C74DCD65}"/>
              </a:ext>
            </a:extLst>
          </p:cNvPr>
          <p:cNvSpPr>
            <a:spLocks noGrp="1"/>
          </p:cNvSpPr>
          <p:nvPr>
            <p:ph type="dt" sz="half" idx="10"/>
          </p:nvPr>
        </p:nvSpPr>
        <p:spPr/>
        <p:txBody>
          <a:bodyPr/>
          <a:lstStyle/>
          <a:p>
            <a:endParaRPr lang="en-US" dirty="0"/>
          </a:p>
        </p:txBody>
      </p:sp>
      <p:sp>
        <p:nvSpPr>
          <p:cNvPr id="5" name="Footer Placeholder 4">
            <a:extLst>
              <a:ext uri="{FF2B5EF4-FFF2-40B4-BE49-F238E27FC236}">
                <a16:creationId xmlns:a16="http://schemas.microsoft.com/office/drawing/2014/main" id="{97A56771-02A7-FB33-308E-7088FA37A7DE}"/>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D82D9744-0F8D-9857-B48E-C85812F08ECD}"/>
              </a:ext>
            </a:extLst>
          </p:cNvPr>
          <p:cNvSpPr>
            <a:spLocks noGrp="1"/>
          </p:cNvSpPr>
          <p:nvPr>
            <p:ph type="sldNum" sz="quarter" idx="12"/>
          </p:nvPr>
        </p:nvSpPr>
        <p:spPr/>
        <p:txBody>
          <a:bodyPr/>
          <a:lstStyle/>
          <a:p>
            <a:fld id="{A49DFD55-3C28-40EF-9E31-A92D2E4017FF}" type="slidenum">
              <a:rPr lang="en-US" smtClean="0"/>
              <a:pPr/>
              <a:t>5</a:t>
            </a:fld>
            <a:endParaRPr lang="en-US" dirty="0"/>
          </a:p>
        </p:txBody>
      </p:sp>
      <p:pic>
        <p:nvPicPr>
          <p:cNvPr id="8" name="Picture 7" descr="Two zebras hugging">
            <a:extLst>
              <a:ext uri="{FF2B5EF4-FFF2-40B4-BE49-F238E27FC236}">
                <a16:creationId xmlns:a16="http://schemas.microsoft.com/office/drawing/2014/main" id="{17C07586-6F21-ECE3-D9EE-436352EDE179}"/>
              </a:ext>
            </a:extLst>
          </p:cNvPr>
          <p:cNvPicPr>
            <a:picLocks noChangeAspect="1"/>
          </p:cNvPicPr>
          <p:nvPr/>
        </p:nvPicPr>
        <p:blipFill>
          <a:blip r:embed="rId2"/>
          <a:stretch>
            <a:fillRect/>
          </a:stretch>
        </p:blipFill>
        <p:spPr>
          <a:xfrm>
            <a:off x="521179" y="3485072"/>
            <a:ext cx="3459192" cy="2306128"/>
          </a:xfrm>
          <a:prstGeom prst="rect">
            <a:avLst/>
          </a:prstGeom>
        </p:spPr>
      </p:pic>
    </p:spTree>
    <p:extLst>
      <p:ext uri="{BB962C8B-B14F-4D97-AF65-F5344CB8AC3E}">
        <p14:creationId xmlns:p14="http://schemas.microsoft.com/office/powerpoint/2010/main" val="11273194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06F0B865-14F9-5FC3-DA17-93ECDC95C8F6}"/>
              </a:ext>
            </a:extLst>
          </p:cNvPr>
          <p:cNvSpPr>
            <a:spLocks noGrp="1"/>
          </p:cNvSpPr>
          <p:nvPr>
            <p:ph type="title"/>
          </p:nvPr>
        </p:nvSpPr>
        <p:spPr>
          <a:xfrm>
            <a:off x="838200" y="365125"/>
            <a:ext cx="10515600" cy="1325563"/>
          </a:xfrm>
        </p:spPr>
        <p:txBody>
          <a:bodyPr/>
          <a:lstStyle/>
          <a:p>
            <a:r>
              <a:rPr lang="es-ES_tradnl" dirty="0"/>
              <a:t>Libros para ganar su caso </a:t>
            </a:r>
          </a:p>
        </p:txBody>
      </p:sp>
      <p:graphicFrame>
        <p:nvGraphicFramePr>
          <p:cNvPr id="9" name="Table 9">
            <a:extLst>
              <a:ext uri="{FF2B5EF4-FFF2-40B4-BE49-F238E27FC236}">
                <a16:creationId xmlns:a16="http://schemas.microsoft.com/office/drawing/2014/main" id="{AC98BDF6-7FA8-AA53-0F23-6662620144BA}"/>
              </a:ext>
            </a:extLst>
          </p:cNvPr>
          <p:cNvGraphicFramePr>
            <a:graphicFrameLocks noGrp="1"/>
          </p:cNvGraphicFramePr>
          <p:nvPr>
            <p:ph type="tbl" sz="quarter" idx="14"/>
            <p:extLst>
              <p:ext uri="{D42A27DB-BD31-4B8C-83A1-F6EECF244321}">
                <p14:modId xmlns:p14="http://schemas.microsoft.com/office/powerpoint/2010/main" val="340506121"/>
              </p:ext>
            </p:extLst>
          </p:nvPr>
        </p:nvGraphicFramePr>
        <p:xfrm>
          <a:off x="838200" y="2111374"/>
          <a:ext cx="10515600" cy="3605064"/>
        </p:xfrm>
        <a:graphic>
          <a:graphicData uri="http://schemas.openxmlformats.org/drawingml/2006/table">
            <a:tbl>
              <a:tblPr firstRow="1" bandRow="1">
                <a:tableStyleId>{5C22544A-7EE6-4342-B048-85BDC9FD1C3A}</a:tableStyleId>
              </a:tblPr>
              <a:tblGrid>
                <a:gridCol w="5257800">
                  <a:extLst>
                    <a:ext uri="{9D8B030D-6E8A-4147-A177-3AD203B41FA5}">
                      <a16:colId xmlns:a16="http://schemas.microsoft.com/office/drawing/2014/main" val="1573523642"/>
                    </a:ext>
                  </a:extLst>
                </a:gridCol>
                <a:gridCol w="5257800">
                  <a:extLst>
                    <a:ext uri="{9D8B030D-6E8A-4147-A177-3AD203B41FA5}">
                      <a16:colId xmlns:a16="http://schemas.microsoft.com/office/drawing/2014/main" val="4273597730"/>
                    </a:ext>
                  </a:extLst>
                </a:gridCol>
              </a:tblGrid>
              <a:tr h="1335209">
                <a:tc>
                  <a:txBody>
                    <a:bodyPr/>
                    <a:lstStyle/>
                    <a:p>
                      <a:r>
                        <a:rPr lang="es-ES" b="1" dirty="0">
                          <a:solidFill>
                            <a:schemeClr val="tx1"/>
                          </a:solidFill>
                        </a:rPr>
                        <a:t>Litigación civil de Carlos Díaz Olivo</a:t>
                      </a:r>
                      <a:endParaRPr lang="es-ES_tradnl" b="1" dirty="0">
                        <a:solidFill>
                          <a:schemeClr val="tx1"/>
                        </a:solidFill>
                      </a:endParaRPr>
                    </a:p>
                  </a:txBody>
                  <a:tcPr/>
                </a:tc>
                <a:tc>
                  <a:txBody>
                    <a:bodyPr/>
                    <a:lstStyle/>
                    <a:p>
                      <a:r>
                        <a:rPr lang="es-ES" b="1" dirty="0">
                          <a:solidFill>
                            <a:schemeClr val="tx1"/>
                          </a:solidFill>
                        </a:rPr>
                        <a:t>Teoría y práctica del proceso oral en la litigación de Carlos Ramos González y Enrique Vélez Rodríguez</a:t>
                      </a:r>
                      <a:endParaRPr lang="es-ES_tradnl" b="1" dirty="0">
                        <a:solidFill>
                          <a:schemeClr val="tx1"/>
                        </a:solidFill>
                      </a:endParaRPr>
                    </a:p>
                  </a:txBody>
                  <a:tcPr/>
                </a:tc>
                <a:extLst>
                  <a:ext uri="{0D108BD9-81ED-4DB2-BD59-A6C34878D82A}">
                    <a16:rowId xmlns:a16="http://schemas.microsoft.com/office/drawing/2014/main" val="2057476424"/>
                  </a:ext>
                </a:extLst>
              </a:tr>
              <a:tr h="934646">
                <a:tc>
                  <a:txBody>
                    <a:bodyPr/>
                    <a:lstStyle/>
                    <a:p>
                      <a:r>
                        <a:rPr lang="es-ES" b="1" dirty="0">
                          <a:solidFill>
                            <a:schemeClr val="tx1"/>
                          </a:solidFill>
                        </a:rPr>
                        <a:t>Práctica jurídica de Puerto Rico: derecho procesal civil de Rafael Hernández Colón</a:t>
                      </a:r>
                      <a:endParaRPr lang="es-ES_tradnl" b="1" dirty="0">
                        <a:solidFill>
                          <a:schemeClr val="tx1"/>
                        </a:solidFill>
                      </a:endParaRPr>
                    </a:p>
                  </a:txBody>
                  <a:tcPr/>
                </a:tc>
                <a:tc>
                  <a:txBody>
                    <a:bodyPr/>
                    <a:lstStyle/>
                    <a:p>
                      <a:r>
                        <a:rPr lang="es-ES_tradnl" b="1" dirty="0">
                          <a:solidFill>
                            <a:schemeClr val="tx1"/>
                          </a:solidFill>
                        </a:rPr>
                        <a:t>Reglas de Evidencia comentadas de Ernesto L. Chiesa Aponte</a:t>
                      </a:r>
                    </a:p>
                  </a:txBody>
                  <a:tcPr/>
                </a:tc>
                <a:extLst>
                  <a:ext uri="{0D108BD9-81ED-4DB2-BD59-A6C34878D82A}">
                    <a16:rowId xmlns:a16="http://schemas.microsoft.com/office/drawing/2014/main" val="4056066880"/>
                  </a:ext>
                </a:extLst>
              </a:tr>
              <a:tr h="1335209">
                <a:tc>
                  <a:txBody>
                    <a:bodyPr/>
                    <a:lstStyle/>
                    <a:p>
                      <a:r>
                        <a:rPr lang="es-ES" b="1" dirty="0">
                          <a:solidFill>
                            <a:schemeClr val="tx1"/>
                          </a:solidFill>
                        </a:rPr>
                        <a:t>Las medidas cautelares y la ejecución de la sentencia del Dr. José A. Cuevas Segarra</a:t>
                      </a:r>
                      <a:endParaRPr lang="es-ES_tradnl" b="1" dirty="0">
                        <a:solidFill>
                          <a:schemeClr val="tx1"/>
                        </a:solidFill>
                      </a:endParaRPr>
                    </a:p>
                  </a:txBody>
                  <a:tcPr/>
                </a:tc>
                <a:tc>
                  <a:txBody>
                    <a:bodyPr/>
                    <a:lstStyle/>
                    <a:p>
                      <a:r>
                        <a:rPr lang="es-ES" b="1" dirty="0">
                          <a:solidFill>
                            <a:schemeClr val="tx1"/>
                          </a:solidFill>
                        </a:rPr>
                        <a:t>Compendio de derecho probatorio puertorriqueño de Rolando </a:t>
                      </a:r>
                      <a:r>
                        <a:rPr lang="es-ES" b="1" dirty="0" err="1">
                          <a:solidFill>
                            <a:schemeClr val="tx1"/>
                          </a:solidFill>
                        </a:rPr>
                        <a:t>Emmanuelli</a:t>
                      </a:r>
                      <a:r>
                        <a:rPr lang="es-ES" b="1" dirty="0">
                          <a:solidFill>
                            <a:schemeClr val="tx1"/>
                          </a:solidFill>
                        </a:rPr>
                        <a:t> Jiménez</a:t>
                      </a:r>
                    </a:p>
                    <a:p>
                      <a:endParaRPr lang="es-ES_tradnl" b="1" dirty="0">
                        <a:solidFill>
                          <a:schemeClr val="tx1"/>
                        </a:solidFill>
                      </a:endParaRPr>
                    </a:p>
                  </a:txBody>
                  <a:tcPr/>
                </a:tc>
                <a:extLst>
                  <a:ext uri="{0D108BD9-81ED-4DB2-BD59-A6C34878D82A}">
                    <a16:rowId xmlns:a16="http://schemas.microsoft.com/office/drawing/2014/main" val="1735147521"/>
                  </a:ext>
                </a:extLst>
              </a:tr>
            </a:tbl>
          </a:graphicData>
        </a:graphic>
      </p:graphicFrame>
      <p:sp>
        <p:nvSpPr>
          <p:cNvPr id="4" name="Date Placeholder 3">
            <a:extLst>
              <a:ext uri="{FF2B5EF4-FFF2-40B4-BE49-F238E27FC236}">
                <a16:creationId xmlns:a16="http://schemas.microsoft.com/office/drawing/2014/main" id="{059F57DF-C836-D487-66F2-556C3C939FEF}"/>
              </a:ext>
            </a:extLst>
          </p:cNvPr>
          <p:cNvSpPr>
            <a:spLocks noGrp="1"/>
          </p:cNvSpPr>
          <p:nvPr>
            <p:ph type="dt" sz="half" idx="10"/>
          </p:nvPr>
        </p:nvSpPr>
        <p:spPr>
          <a:xfrm>
            <a:off x="838200" y="6356350"/>
            <a:ext cx="2743200" cy="365125"/>
          </a:xfrm>
        </p:spPr>
        <p:txBody>
          <a:bodyPr anchor="ctr">
            <a:normAutofit/>
          </a:bodyPr>
          <a:lstStyle/>
          <a:p>
            <a:pPr>
              <a:spcAft>
                <a:spcPts val="600"/>
              </a:spcAft>
            </a:pPr>
            <a:endParaRPr lang="en-US" dirty="0"/>
          </a:p>
        </p:txBody>
      </p:sp>
      <p:sp>
        <p:nvSpPr>
          <p:cNvPr id="5" name="Footer Placeholder 4">
            <a:extLst>
              <a:ext uri="{FF2B5EF4-FFF2-40B4-BE49-F238E27FC236}">
                <a16:creationId xmlns:a16="http://schemas.microsoft.com/office/drawing/2014/main" id="{2366A2AF-1763-648F-AC82-172937ACF3FC}"/>
              </a:ext>
            </a:extLst>
          </p:cNvPr>
          <p:cNvSpPr>
            <a:spLocks noGrp="1"/>
          </p:cNvSpPr>
          <p:nvPr>
            <p:ph type="ftr" sz="quarter" idx="11"/>
          </p:nvPr>
        </p:nvSpPr>
        <p:spPr>
          <a:xfrm>
            <a:off x="4038600" y="6356350"/>
            <a:ext cx="4114800" cy="365125"/>
          </a:xfrm>
        </p:spPr>
        <p:txBody>
          <a:bodyPr anchor="ctr">
            <a:normAutofit lnSpcReduction="10000"/>
          </a:bodyPr>
          <a:lstStyle/>
          <a:p>
            <a:pPr>
              <a:spcAft>
                <a:spcPts val="600"/>
              </a:spcAft>
            </a:pPr>
            <a:r>
              <a:rPr lang="es-ES_tradnl" dirty="0"/>
              <a:t>Referencia</a:t>
            </a:r>
            <a:r>
              <a:rPr lang="en-US" dirty="0"/>
              <a:t>: https://pr.microjuris.com/noticias/noticia/columna-los-10-libros-que-no-deben-faltarle-a-un-abogado</a:t>
            </a:r>
          </a:p>
        </p:txBody>
      </p:sp>
      <p:sp>
        <p:nvSpPr>
          <p:cNvPr id="6" name="Slide Number Placeholder 5">
            <a:extLst>
              <a:ext uri="{FF2B5EF4-FFF2-40B4-BE49-F238E27FC236}">
                <a16:creationId xmlns:a16="http://schemas.microsoft.com/office/drawing/2014/main" id="{DE0D1687-3484-E5C7-44A0-74D565A46265}"/>
              </a:ext>
            </a:extLst>
          </p:cNvPr>
          <p:cNvSpPr>
            <a:spLocks noGrp="1"/>
          </p:cNvSpPr>
          <p:nvPr>
            <p:ph type="sldNum" sz="quarter" idx="12"/>
          </p:nvPr>
        </p:nvSpPr>
        <p:spPr>
          <a:xfrm>
            <a:off x="8610600" y="6356350"/>
            <a:ext cx="2743200" cy="365125"/>
          </a:xfrm>
        </p:spPr>
        <p:txBody>
          <a:bodyPr anchor="ctr">
            <a:normAutofit/>
          </a:bodyPr>
          <a:lstStyle/>
          <a:p>
            <a:pPr>
              <a:spcAft>
                <a:spcPts val="600"/>
              </a:spcAft>
            </a:pPr>
            <a:fld id="{A49DFD55-3C28-40EF-9E31-A92D2E4017FF}" type="slidenum">
              <a:rPr lang="en-US" smtClean="0"/>
              <a:pPr>
                <a:spcAft>
                  <a:spcPts val="600"/>
                </a:spcAft>
              </a:pPr>
              <a:t>6</a:t>
            </a:fld>
            <a:endParaRPr lang="en-US"/>
          </a:p>
        </p:txBody>
      </p:sp>
      <p:pic>
        <p:nvPicPr>
          <p:cNvPr id="11" name="Graphic 10" descr="Gavel with solid fill">
            <a:extLst>
              <a:ext uri="{FF2B5EF4-FFF2-40B4-BE49-F238E27FC236}">
                <a16:creationId xmlns:a16="http://schemas.microsoft.com/office/drawing/2014/main" id="{C3B8F4C9-9DD4-4062-B35D-C5DF9BC5D5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008853" y="529431"/>
            <a:ext cx="914400" cy="914400"/>
          </a:xfrm>
          <a:prstGeom prst="rect">
            <a:avLst/>
          </a:prstGeom>
        </p:spPr>
      </p:pic>
      <p:pic>
        <p:nvPicPr>
          <p:cNvPr id="14" name="Graphic 13" descr="Books outline">
            <a:extLst>
              <a:ext uri="{FF2B5EF4-FFF2-40B4-BE49-F238E27FC236}">
                <a16:creationId xmlns:a16="http://schemas.microsoft.com/office/drawing/2014/main" id="{F39FDCD9-15C1-7CEA-065F-F3871B12323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268747" y="684362"/>
            <a:ext cx="914400" cy="914400"/>
          </a:xfrm>
          <a:prstGeom prst="rect">
            <a:avLst/>
          </a:prstGeom>
        </p:spPr>
      </p:pic>
    </p:spTree>
    <p:extLst>
      <p:ext uri="{BB962C8B-B14F-4D97-AF65-F5344CB8AC3E}">
        <p14:creationId xmlns:p14="http://schemas.microsoft.com/office/powerpoint/2010/main" val="22280292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D53A5020-2517-A294-3505-8BBAE242DBCD}"/>
              </a:ext>
            </a:extLst>
          </p:cNvPr>
          <p:cNvSpPr>
            <a:spLocks noGrp="1"/>
          </p:cNvSpPr>
          <p:nvPr>
            <p:ph type="title"/>
          </p:nvPr>
        </p:nvSpPr>
        <p:spPr>
          <a:xfrm>
            <a:off x="1362075" y="1285874"/>
            <a:ext cx="5111750" cy="1204912"/>
          </a:xfrm>
        </p:spPr>
        <p:txBody>
          <a:bodyPr/>
          <a:lstStyle/>
          <a:p>
            <a:r>
              <a:rPr lang="es-ES_tradnl" dirty="0"/>
              <a:t>Equipos básicos  </a:t>
            </a:r>
          </a:p>
        </p:txBody>
      </p:sp>
      <p:sp>
        <p:nvSpPr>
          <p:cNvPr id="10" name="Text Placeholder 9">
            <a:extLst>
              <a:ext uri="{FF2B5EF4-FFF2-40B4-BE49-F238E27FC236}">
                <a16:creationId xmlns:a16="http://schemas.microsoft.com/office/drawing/2014/main" id="{4063DA87-7C16-14F1-C241-C3127423DB46}"/>
              </a:ext>
            </a:extLst>
          </p:cNvPr>
          <p:cNvSpPr>
            <a:spLocks noGrp="1"/>
          </p:cNvSpPr>
          <p:nvPr>
            <p:ph type="body" idx="1"/>
          </p:nvPr>
        </p:nvSpPr>
        <p:spPr>
          <a:xfrm>
            <a:off x="1362075" y="3370053"/>
            <a:ext cx="5111750" cy="1816309"/>
          </a:xfrm>
        </p:spPr>
        <p:txBody>
          <a:bodyPr>
            <a:normAutofit lnSpcReduction="10000"/>
          </a:bodyPr>
          <a:lstStyle/>
          <a:p>
            <a:pPr marL="285750" indent="-285750" algn="just">
              <a:buFont typeface="Wingdings" panose="05000000000000000000" pitchFamily="2" charset="2"/>
              <a:buChar char="ü"/>
            </a:pPr>
            <a:r>
              <a:rPr lang="es-ES_tradnl" sz="1600" dirty="0"/>
              <a:t>Computadora portátil con cámara (Microsoft Surface Pro 7)</a:t>
            </a:r>
          </a:p>
          <a:p>
            <a:pPr marL="285750" indent="-285750" algn="just">
              <a:buFont typeface="Wingdings" panose="05000000000000000000" pitchFamily="2" charset="2"/>
              <a:buChar char="ü"/>
            </a:pPr>
            <a:r>
              <a:rPr lang="es-ES_tradnl" sz="1600" dirty="0"/>
              <a:t>Scanner portátil (Epson ES-60W)</a:t>
            </a:r>
          </a:p>
          <a:p>
            <a:pPr marL="285750" indent="-285750" algn="just">
              <a:buFont typeface="Wingdings" panose="05000000000000000000" pitchFamily="2" charset="2"/>
              <a:buChar char="ü"/>
            </a:pPr>
            <a:r>
              <a:rPr lang="es-ES_tradnl" sz="1600" dirty="0"/>
              <a:t>Dropbox (</a:t>
            </a:r>
            <a:r>
              <a:rPr lang="es-ES_tradnl" sz="1600" dirty="0">
                <a:hlinkClick r:id="rId2"/>
              </a:rPr>
              <a:t>www.dropbox.com</a:t>
            </a:r>
            <a:r>
              <a:rPr lang="es-ES_tradnl" sz="1600" dirty="0"/>
              <a:t>)</a:t>
            </a:r>
          </a:p>
          <a:p>
            <a:pPr marL="285750" indent="-285750" algn="just">
              <a:buFont typeface="Wingdings" panose="05000000000000000000" pitchFamily="2" charset="2"/>
              <a:buChar char="ü"/>
            </a:pPr>
            <a:r>
              <a:rPr lang="es-ES_tradnl" sz="1600" dirty="0"/>
              <a:t>Programa de manejo (</a:t>
            </a:r>
            <a:r>
              <a:rPr lang="es-ES_tradnl" sz="1600" dirty="0" err="1"/>
              <a:t>MyCase</a:t>
            </a:r>
            <a:r>
              <a:rPr lang="es-ES_tradnl" sz="1600" dirty="0"/>
              <a:t> - </a:t>
            </a:r>
            <a:r>
              <a:rPr lang="es-ES_tradnl" sz="1600" dirty="0">
                <a:hlinkClick r:id="rId3"/>
              </a:rPr>
              <a:t>www.mycase.com</a:t>
            </a:r>
            <a:r>
              <a:rPr lang="es-ES_tradnl" sz="1600" dirty="0"/>
              <a:t>)</a:t>
            </a:r>
          </a:p>
          <a:p>
            <a:pPr marL="285750" indent="-285750" algn="just">
              <a:buFont typeface="Wingdings" panose="05000000000000000000" pitchFamily="2" charset="2"/>
              <a:buChar char="ü"/>
            </a:pPr>
            <a:endParaRPr lang="es-ES_tradnl" sz="1600" dirty="0"/>
          </a:p>
          <a:p>
            <a:pPr marL="285750" indent="-285750">
              <a:buFont typeface="Wingdings" panose="05000000000000000000" pitchFamily="2" charset="2"/>
              <a:buChar char="ü"/>
            </a:pPr>
            <a:endParaRPr lang="es-ES_tradnl" dirty="0"/>
          </a:p>
        </p:txBody>
      </p:sp>
      <p:sp>
        <p:nvSpPr>
          <p:cNvPr id="4" name="Date Placeholder 3">
            <a:extLst>
              <a:ext uri="{FF2B5EF4-FFF2-40B4-BE49-F238E27FC236}">
                <a16:creationId xmlns:a16="http://schemas.microsoft.com/office/drawing/2014/main" id="{EB85BEB5-8A6A-240A-1C1E-ACC487010130}"/>
              </a:ext>
            </a:extLst>
          </p:cNvPr>
          <p:cNvSpPr>
            <a:spLocks noGrp="1"/>
          </p:cNvSpPr>
          <p:nvPr>
            <p:ph type="dt" sz="half" idx="10"/>
          </p:nvPr>
        </p:nvSpPr>
        <p:spPr/>
        <p:txBody>
          <a:bodyPr/>
          <a:lstStyle/>
          <a:p>
            <a:endParaRPr lang="en-US" dirty="0"/>
          </a:p>
        </p:txBody>
      </p:sp>
      <p:sp>
        <p:nvSpPr>
          <p:cNvPr id="5" name="Footer Placeholder 4">
            <a:extLst>
              <a:ext uri="{FF2B5EF4-FFF2-40B4-BE49-F238E27FC236}">
                <a16:creationId xmlns:a16="http://schemas.microsoft.com/office/drawing/2014/main" id="{052A7BC8-8D4A-CD33-5849-148E6DD635E1}"/>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53E366C2-8135-B938-8A5D-FA245102E990}"/>
              </a:ext>
            </a:extLst>
          </p:cNvPr>
          <p:cNvSpPr>
            <a:spLocks noGrp="1"/>
          </p:cNvSpPr>
          <p:nvPr>
            <p:ph type="sldNum" sz="quarter" idx="12"/>
          </p:nvPr>
        </p:nvSpPr>
        <p:spPr/>
        <p:txBody>
          <a:bodyPr/>
          <a:lstStyle/>
          <a:p>
            <a:fld id="{A49DFD55-3C28-40EF-9E31-A92D2E4017FF}" type="slidenum">
              <a:rPr lang="en-US" smtClean="0"/>
              <a:pPr/>
              <a:t>7</a:t>
            </a:fld>
            <a:endParaRPr lang="en-US" dirty="0"/>
          </a:p>
        </p:txBody>
      </p:sp>
      <p:pic>
        <p:nvPicPr>
          <p:cNvPr id="12" name="Graphic 11" descr="Briefcase with solid fill">
            <a:extLst>
              <a:ext uri="{FF2B5EF4-FFF2-40B4-BE49-F238E27FC236}">
                <a16:creationId xmlns:a16="http://schemas.microsoft.com/office/drawing/2014/main" id="{C072BACE-1813-E5E8-83A0-E5DC882A4A3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473825" y="5350278"/>
            <a:ext cx="914400" cy="914400"/>
          </a:xfrm>
          <a:prstGeom prst="rect">
            <a:avLst/>
          </a:prstGeom>
        </p:spPr>
      </p:pic>
      <p:pic>
        <p:nvPicPr>
          <p:cNvPr id="14" name="Graphic 13" descr="Cloud Computing outline">
            <a:extLst>
              <a:ext uri="{FF2B5EF4-FFF2-40B4-BE49-F238E27FC236}">
                <a16:creationId xmlns:a16="http://schemas.microsoft.com/office/drawing/2014/main" id="{5D1123ED-5025-A0A8-4DA5-08F9F8E1E7CD}"/>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906883" y="3929332"/>
            <a:ext cx="1072551" cy="1072551"/>
          </a:xfrm>
          <a:prstGeom prst="rect">
            <a:avLst/>
          </a:prstGeom>
        </p:spPr>
      </p:pic>
    </p:spTree>
    <p:extLst>
      <p:ext uri="{BB962C8B-B14F-4D97-AF65-F5344CB8AC3E}">
        <p14:creationId xmlns:p14="http://schemas.microsoft.com/office/powerpoint/2010/main" val="19000417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44B24667-58EA-8CF0-6ECF-9A9BEF978869}"/>
              </a:ext>
            </a:extLst>
          </p:cNvPr>
          <p:cNvSpPr>
            <a:spLocks noGrp="1"/>
          </p:cNvSpPr>
          <p:nvPr>
            <p:ph type="title"/>
          </p:nvPr>
        </p:nvSpPr>
        <p:spPr>
          <a:xfrm>
            <a:off x="5476875" y="1305464"/>
            <a:ext cx="5111750" cy="732348"/>
          </a:xfrm>
        </p:spPr>
        <p:txBody>
          <a:bodyPr/>
          <a:lstStyle/>
          <a:p>
            <a:pPr algn="just"/>
            <a:r>
              <a:rPr lang="es-ES_tradnl" dirty="0"/>
              <a:t>¿Qué es la Regla 60?</a:t>
            </a:r>
          </a:p>
        </p:txBody>
      </p:sp>
      <p:sp>
        <p:nvSpPr>
          <p:cNvPr id="8" name="Text Placeholder 7">
            <a:extLst>
              <a:ext uri="{FF2B5EF4-FFF2-40B4-BE49-F238E27FC236}">
                <a16:creationId xmlns:a16="http://schemas.microsoft.com/office/drawing/2014/main" id="{7C32ABA2-4511-7081-8D89-246BEAE4771C}"/>
              </a:ext>
            </a:extLst>
          </p:cNvPr>
          <p:cNvSpPr>
            <a:spLocks noGrp="1"/>
          </p:cNvSpPr>
          <p:nvPr>
            <p:ph type="body" idx="1"/>
          </p:nvPr>
        </p:nvSpPr>
        <p:spPr>
          <a:xfrm>
            <a:off x="5476875" y="2892725"/>
            <a:ext cx="5111750" cy="2293637"/>
          </a:xfrm>
        </p:spPr>
        <p:txBody>
          <a:bodyPr>
            <a:normAutofit fontScale="92500"/>
          </a:bodyPr>
          <a:lstStyle/>
          <a:p>
            <a:pPr algn="just"/>
            <a:r>
              <a:rPr lang="es-ES" sz="1600" u="sng" dirty="0"/>
              <a:t>Asoc. Res. Colinas Metro. v. S.L.G.</a:t>
            </a:r>
            <a:r>
              <a:rPr lang="es-ES" sz="1600" dirty="0"/>
              <a:t>, 156 DPR 88 (2002)</a:t>
            </a:r>
            <a:endParaRPr lang="es-ES" sz="1600" u="sng" dirty="0"/>
          </a:p>
          <a:p>
            <a:pPr marL="285750" indent="-285750" algn="just">
              <a:buFont typeface="Wingdings" panose="05000000000000000000" pitchFamily="2" charset="2"/>
              <a:buChar char="ü"/>
            </a:pPr>
            <a:r>
              <a:rPr lang="es-ES" sz="1600" u="sng" dirty="0"/>
              <a:t>Origen</a:t>
            </a:r>
            <a:r>
              <a:rPr lang="es-ES" sz="1600" dirty="0"/>
              <a:t>: el concepto procesal de la Regla 60 de Procedimiento Civil tuvo su origen en las cortes especializadas en reclamaciones pequeñas.</a:t>
            </a:r>
          </a:p>
          <a:p>
            <a:pPr marL="285750" indent="-285750" algn="just">
              <a:buFont typeface="Wingdings" panose="05000000000000000000" pitchFamily="2" charset="2"/>
              <a:buChar char="ü"/>
            </a:pPr>
            <a:r>
              <a:rPr lang="es-ES" sz="1600" u="sng" dirty="0"/>
              <a:t>Propósito</a:t>
            </a:r>
            <a:r>
              <a:rPr lang="es-ES" sz="1600" dirty="0"/>
              <a:t>: establece sólo a grandes rasgos el procedimiento sumario sobre acciones de reclamaciones de cuantías pequeñas; hasta $15,000.00 - excluyendo los intereses. </a:t>
            </a:r>
          </a:p>
          <a:p>
            <a:endParaRPr lang="es-ES_tradnl" dirty="0"/>
          </a:p>
        </p:txBody>
      </p:sp>
      <p:sp>
        <p:nvSpPr>
          <p:cNvPr id="4" name="Date Placeholder 3">
            <a:extLst>
              <a:ext uri="{FF2B5EF4-FFF2-40B4-BE49-F238E27FC236}">
                <a16:creationId xmlns:a16="http://schemas.microsoft.com/office/drawing/2014/main" id="{C5130715-5B0D-1337-2CE3-BB7187BAE961}"/>
              </a:ext>
            </a:extLst>
          </p:cNvPr>
          <p:cNvSpPr>
            <a:spLocks noGrp="1"/>
          </p:cNvSpPr>
          <p:nvPr>
            <p:ph type="dt" sz="half" idx="10"/>
          </p:nvPr>
        </p:nvSpPr>
        <p:spPr/>
        <p:txBody>
          <a:bodyPr/>
          <a:lstStyle/>
          <a:p>
            <a:endParaRPr lang="en-US" dirty="0"/>
          </a:p>
        </p:txBody>
      </p:sp>
      <p:sp>
        <p:nvSpPr>
          <p:cNvPr id="5" name="Footer Placeholder 4">
            <a:extLst>
              <a:ext uri="{FF2B5EF4-FFF2-40B4-BE49-F238E27FC236}">
                <a16:creationId xmlns:a16="http://schemas.microsoft.com/office/drawing/2014/main" id="{1A2B6CB5-2774-45FE-9710-A4B3A64196C2}"/>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758BB582-EDF6-361C-A6CA-3C440E7F9A64}"/>
              </a:ext>
            </a:extLst>
          </p:cNvPr>
          <p:cNvSpPr>
            <a:spLocks noGrp="1"/>
          </p:cNvSpPr>
          <p:nvPr>
            <p:ph type="sldNum" sz="quarter" idx="12"/>
          </p:nvPr>
        </p:nvSpPr>
        <p:spPr/>
        <p:txBody>
          <a:bodyPr/>
          <a:lstStyle/>
          <a:p>
            <a:fld id="{A49DFD55-3C28-40EF-9E31-A92D2E4017FF}" type="slidenum">
              <a:rPr lang="en-US" smtClean="0"/>
              <a:pPr/>
              <a:t>8</a:t>
            </a:fld>
            <a:endParaRPr lang="en-US" dirty="0"/>
          </a:p>
        </p:txBody>
      </p:sp>
    </p:spTree>
    <p:extLst>
      <p:ext uri="{BB962C8B-B14F-4D97-AF65-F5344CB8AC3E}">
        <p14:creationId xmlns:p14="http://schemas.microsoft.com/office/powerpoint/2010/main" val="28148680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DD87A70A-4C7E-2E49-91A4-3BAA2492C50E}"/>
              </a:ext>
            </a:extLst>
          </p:cNvPr>
          <p:cNvSpPr>
            <a:spLocks noGrp="1"/>
          </p:cNvSpPr>
          <p:nvPr>
            <p:ph type="title"/>
          </p:nvPr>
        </p:nvSpPr>
        <p:spPr>
          <a:xfrm>
            <a:off x="1281562" y="871327"/>
            <a:ext cx="5111750" cy="656687"/>
          </a:xfrm>
        </p:spPr>
        <p:txBody>
          <a:bodyPr/>
          <a:lstStyle/>
          <a:p>
            <a:r>
              <a:rPr lang="es-ES_tradnl" dirty="0"/>
              <a:t>Normas generales </a:t>
            </a:r>
          </a:p>
        </p:txBody>
      </p:sp>
      <p:sp>
        <p:nvSpPr>
          <p:cNvPr id="8" name="Text Placeholder 7">
            <a:extLst>
              <a:ext uri="{FF2B5EF4-FFF2-40B4-BE49-F238E27FC236}">
                <a16:creationId xmlns:a16="http://schemas.microsoft.com/office/drawing/2014/main" id="{13FAA288-9E6C-4120-0F42-1E62A374F2A1}"/>
              </a:ext>
            </a:extLst>
          </p:cNvPr>
          <p:cNvSpPr>
            <a:spLocks noGrp="1"/>
          </p:cNvSpPr>
          <p:nvPr>
            <p:ph type="body" idx="1"/>
          </p:nvPr>
        </p:nvSpPr>
        <p:spPr>
          <a:xfrm>
            <a:off x="1362075" y="1915063"/>
            <a:ext cx="5111750" cy="4071609"/>
          </a:xfrm>
        </p:spPr>
        <p:txBody>
          <a:bodyPr>
            <a:normAutofit fontScale="92500"/>
          </a:bodyPr>
          <a:lstStyle/>
          <a:p>
            <a:pPr algn="just"/>
            <a:r>
              <a:rPr lang="es-ES_tradnl" sz="1600" dirty="0"/>
              <a:t>En cuatro párrafos la Regla 60 establece: </a:t>
            </a:r>
          </a:p>
          <a:p>
            <a:pPr marL="285750" indent="-285750" algn="just">
              <a:buFont typeface="Wingdings" panose="05000000000000000000" pitchFamily="2" charset="2"/>
              <a:buChar char="ü"/>
            </a:pPr>
            <a:r>
              <a:rPr lang="es-ES_tradnl" sz="1600" dirty="0"/>
              <a:t>En una reclamación en cobro de $15,000.00 o menos, excluyendo intereses, </a:t>
            </a:r>
            <a:r>
              <a:rPr lang="es-ES_tradnl" sz="1600" u="sng" dirty="0"/>
              <a:t>donde no se solicite el trámite ordinario se tramitará bajo el trámite sumario</a:t>
            </a:r>
            <a:r>
              <a:rPr lang="es-ES_tradnl" sz="1600" dirty="0"/>
              <a:t>.  </a:t>
            </a:r>
          </a:p>
          <a:p>
            <a:pPr marL="285750" indent="-285750" algn="just">
              <a:buFont typeface="Wingdings" panose="05000000000000000000" pitchFamily="2" charset="2"/>
              <a:buChar char="ü"/>
            </a:pPr>
            <a:r>
              <a:rPr lang="es-ES_tradnl" sz="1600" dirty="0"/>
              <a:t>El demandante deberá presentar un proyecto notificación-citación (OAT 991-A). </a:t>
            </a:r>
          </a:p>
          <a:p>
            <a:pPr marL="285750" indent="-285750" algn="just">
              <a:buFont typeface="Wingdings" panose="05000000000000000000" pitchFamily="2" charset="2"/>
              <a:buChar char="ü"/>
            </a:pPr>
            <a:r>
              <a:rPr lang="es-ES_tradnl" sz="1600" dirty="0"/>
              <a:t>La vista en su fondo se celebrará; 15 días luego de la notificación al demandado y no más tarde de 3 meses desde la presentación de la demanda.   </a:t>
            </a:r>
          </a:p>
          <a:p>
            <a:pPr marL="285750" indent="-285750" algn="just">
              <a:buFont typeface="Wingdings" panose="05000000000000000000" pitchFamily="2" charset="2"/>
              <a:buChar char="ü"/>
            </a:pPr>
            <a:r>
              <a:rPr lang="es-ES_tradnl" sz="1600" dirty="0"/>
              <a:t>Todos los asuntos litigiosos se atenderán en la vista. </a:t>
            </a:r>
          </a:p>
          <a:p>
            <a:pPr marL="285750" indent="-285750" algn="just">
              <a:buFont typeface="Wingdings" panose="05000000000000000000" pitchFamily="2" charset="2"/>
              <a:buChar char="ü"/>
            </a:pPr>
            <a:r>
              <a:rPr lang="es-ES_tradnl" sz="1600" dirty="0"/>
              <a:t>Se pueden acompañar documentos con la demanda.</a:t>
            </a:r>
          </a:p>
          <a:p>
            <a:pPr marL="285750" indent="-285750" algn="just">
              <a:buFont typeface="Wingdings" panose="05000000000000000000" pitchFamily="2" charset="2"/>
              <a:buChar char="ü"/>
            </a:pPr>
            <a:r>
              <a:rPr lang="es-ES_tradnl" sz="1600" dirty="0"/>
              <a:t>Ante la ausencia del demandado a la vista puede dictarse sentencia en rebeldía. </a:t>
            </a:r>
          </a:p>
          <a:p>
            <a:pPr algn="just"/>
            <a:endParaRPr lang="es-ES_tradnl" dirty="0"/>
          </a:p>
          <a:p>
            <a:pPr marL="285750" indent="-285750" algn="just">
              <a:buFont typeface="Wingdings" panose="05000000000000000000" pitchFamily="2" charset="2"/>
              <a:buChar char="ü"/>
            </a:pPr>
            <a:endParaRPr lang="es-ES_tradnl" dirty="0"/>
          </a:p>
          <a:p>
            <a:pPr marL="285750" indent="-285750" algn="just">
              <a:buFont typeface="Wingdings" panose="05000000000000000000" pitchFamily="2" charset="2"/>
              <a:buChar char="ü"/>
            </a:pPr>
            <a:endParaRPr lang="es-ES_tradnl" dirty="0"/>
          </a:p>
        </p:txBody>
      </p:sp>
      <p:sp>
        <p:nvSpPr>
          <p:cNvPr id="4" name="Date Placeholder 3">
            <a:extLst>
              <a:ext uri="{FF2B5EF4-FFF2-40B4-BE49-F238E27FC236}">
                <a16:creationId xmlns:a16="http://schemas.microsoft.com/office/drawing/2014/main" id="{3EFED236-9D74-00EE-AE46-73B32D1944D2}"/>
              </a:ext>
            </a:extLst>
          </p:cNvPr>
          <p:cNvSpPr>
            <a:spLocks noGrp="1"/>
          </p:cNvSpPr>
          <p:nvPr>
            <p:ph type="dt" sz="half" idx="10"/>
          </p:nvPr>
        </p:nvSpPr>
        <p:spPr/>
        <p:txBody>
          <a:bodyPr/>
          <a:lstStyle/>
          <a:p>
            <a:endParaRPr lang="en-US" dirty="0"/>
          </a:p>
        </p:txBody>
      </p:sp>
      <p:sp>
        <p:nvSpPr>
          <p:cNvPr id="5" name="Footer Placeholder 4">
            <a:extLst>
              <a:ext uri="{FF2B5EF4-FFF2-40B4-BE49-F238E27FC236}">
                <a16:creationId xmlns:a16="http://schemas.microsoft.com/office/drawing/2014/main" id="{35F7048D-F460-32EF-03C8-B771EB6C1B54}"/>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10792959-7342-250E-E3A3-8B55AC1F3412}"/>
              </a:ext>
            </a:extLst>
          </p:cNvPr>
          <p:cNvSpPr>
            <a:spLocks noGrp="1"/>
          </p:cNvSpPr>
          <p:nvPr>
            <p:ph type="sldNum" sz="quarter" idx="12"/>
          </p:nvPr>
        </p:nvSpPr>
        <p:spPr/>
        <p:txBody>
          <a:bodyPr/>
          <a:lstStyle/>
          <a:p>
            <a:fld id="{A49DFD55-3C28-40EF-9E31-A92D2E4017FF}" type="slidenum">
              <a:rPr lang="en-US" smtClean="0"/>
              <a:pPr/>
              <a:t>9</a:t>
            </a:fld>
            <a:endParaRPr lang="en-US" dirty="0"/>
          </a:p>
        </p:txBody>
      </p:sp>
    </p:spTree>
    <p:extLst>
      <p:ext uri="{BB962C8B-B14F-4D97-AF65-F5344CB8AC3E}">
        <p14:creationId xmlns:p14="http://schemas.microsoft.com/office/powerpoint/2010/main" val="2124948601"/>
      </p:ext>
    </p:extLst>
  </p:cSld>
  <p:clrMapOvr>
    <a:masterClrMapping/>
  </p:clrMapOvr>
</p:sld>
</file>

<file path=ppt/theme/theme1.xml><?xml version="1.0" encoding="utf-8"?>
<a:theme xmlns:a="http://schemas.openxmlformats.org/drawingml/2006/main" name="Office Theme">
  <a:themeElements>
    <a:clrScheme name="Custom 149">
      <a:dk1>
        <a:sysClr val="windowText" lastClr="000000"/>
      </a:dk1>
      <a:lt1>
        <a:sysClr val="window" lastClr="FFFFFF"/>
      </a:lt1>
      <a:dk2>
        <a:srgbClr val="44546A"/>
      </a:dk2>
      <a:lt2>
        <a:srgbClr val="E7E6E6"/>
      </a:lt2>
      <a:accent1>
        <a:srgbClr val="E9E6DF"/>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ustom 56">
      <a:majorFont>
        <a:latin typeface="Tenorite"/>
        <a:ea typeface=""/>
        <a:cs typeface=""/>
      </a:majorFont>
      <a:minorFont>
        <a:latin typeface="Tenorite"/>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inimalist Presentation_tm67328976_Win32_LW_SL_v3" id="{B5A5B451-F186-4F05-917D-430247B33515}" vid="{C0610F80-F57F-4E6B-A096-3AEBDD5FC54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Image xmlns="71af3243-3dd4-4a8d-8c0d-dd76da1f02a5">
      <Url xsi:nil="true"/>
      <Description xsi:nil="true"/>
    </Image>
    <Status xmlns="71af3243-3dd4-4a8d-8c0d-dd76da1f02a5">Not started</Status>
    <_ip_UnifiedCompliancePolicyProperties xmlns="http://schemas.microsoft.com/sharepoint/v3" xsi:nil="true"/>
    <ImageTagsTaxHTField xmlns="71af3243-3dd4-4a8d-8c0d-dd76da1f02a5">
      <Terms xmlns="http://schemas.microsoft.com/office/infopath/2007/PartnerControls"/>
    </ImageTagsTaxHTField>
    <TaxCatchAll xmlns="230e9df3-be65-4c73-a93b-d1236ebd677e"/>
    <MediaServiceKeyPoints xmlns="71af3243-3dd4-4a8d-8c0d-dd76da1f02a5"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20" ma:contentTypeDescription="Create a new document." ma:contentTypeScope="" ma:versionID="1267097ee5f5874adfcc408041ae252e">
  <xsd:schema xmlns:xsd="http://www.w3.org/2001/XMLSchema" xmlns:xs="http://www.w3.org/2001/XMLSchema" xmlns:p="http://schemas.microsoft.com/office/2006/metadata/properties" xmlns:ns1="http://schemas.microsoft.com/sharepoint/v3" xmlns:ns2="71af3243-3dd4-4a8d-8c0d-dd76da1f02a5" xmlns:ns3="16c05727-aa75-4e4a-9b5f-8a80a1165891" xmlns:ns4="230e9df3-be65-4c73-a93b-d1236ebd677e" targetNamespace="http://schemas.microsoft.com/office/2006/metadata/properties" ma:root="true" ma:fieldsID="395891a93df65b14727750f2c06c306c" ns1:_="" ns2:_="" ns3:_="" ns4:_="">
    <xsd:import namespace="http://schemas.microsoft.com/sharepoint/v3"/>
    <xsd:import namespace="71af3243-3dd4-4a8d-8c0d-dd76da1f02a5"/>
    <xsd:import namespace="16c05727-aa75-4e4a-9b5f-8a80a1165891"/>
    <xsd:import namespace="230e9df3-be65-4c73-a93b-d1236ebd677e"/>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2:Status" minOccurs="0"/>
                <xsd:element ref="ns1:_ip_UnifiedCompliancePolicyProperties" minOccurs="0"/>
                <xsd:element ref="ns1:_ip_UnifiedCompliancePolicyUIAction" minOccurs="0"/>
                <xsd:element ref="ns2:Image" minOccurs="0"/>
                <xsd:element ref="ns4:TaxCatchAll" minOccurs="0"/>
                <xsd:element ref="ns2:ImageTagsTaxHTFiel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xsd:simpleType>
        <xsd:restriction base="dms:Note"/>
      </xsd:simpleType>
    </xsd:element>
    <xsd:element name="_ip_UnifiedCompliancePolicyUIAction" ma:index="21"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Status" ma:index="19" nillable="true" ma:displayName="Status" ma:default="Not started" ma:format="Dropdown" ma:internalName="Status">
      <xsd:simpleType>
        <xsd:restriction base="dms:Choice">
          <xsd:enumeration value="Not started"/>
          <xsd:enumeration value="In Progress"/>
          <xsd:enumeration value="Completed"/>
        </xsd:restriction>
      </xsd:simpleType>
    </xsd:element>
    <xsd:element name="Image" ma:index="22" nillable="true" ma:displayName="Image" ma:format="Image" ma:internalName="Image">
      <xsd:complexType>
        <xsd:complexContent>
          <xsd:extension base="dms:URL">
            <xsd:sequence>
              <xsd:element name="Url" type="dms:ValidUrl" minOccurs="0" nillable="true"/>
              <xsd:element name="Description" type="xsd:string" nillable="true"/>
            </xsd:sequence>
          </xsd:extension>
        </xsd:complexContent>
      </xsd:complexType>
    </xsd:element>
    <xsd:element name="ImageTagsTaxHTField" ma:index="25" nillable="true" ma:taxonomy="true" ma:internalName="ImageTagsTaxHTField"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3f6bfcbc-3db3-4ae6-bd76-326f0798ad28}" ma:internalName="TaxCatchAll" ma:showField="CatchAllData" ma:web="16c05727-aa75-4e4a-9b5f-8a80a116589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FD6FE22-81A0-4500-AFD0-342D21BB9A2C}">
  <ds:schemaRefs>
    <ds:schemaRef ds:uri="http://schemas.microsoft.com/sharepoint/v3/contenttype/forms"/>
  </ds:schemaRefs>
</ds:datastoreItem>
</file>

<file path=customXml/itemProps2.xml><?xml version="1.0" encoding="utf-8"?>
<ds:datastoreItem xmlns:ds="http://schemas.openxmlformats.org/officeDocument/2006/customXml" ds:itemID="{29C43685-694E-4579-B109-3C418D49DA65}">
  <ds:schemaRefs>
    <ds:schemaRef ds:uri="http://schemas.microsoft.com/office/2006/metadata/properties"/>
    <ds:schemaRef ds:uri="http://schemas.microsoft.com/office/infopath/2007/PartnerControls"/>
    <ds:schemaRef ds:uri="http://schemas.microsoft.com/sharepoint/v3"/>
    <ds:schemaRef ds:uri="71af3243-3dd4-4a8d-8c0d-dd76da1f02a5"/>
    <ds:schemaRef ds:uri="230e9df3-be65-4c73-a93b-d1236ebd677e"/>
  </ds:schemaRefs>
</ds:datastoreItem>
</file>

<file path=customXml/itemProps3.xml><?xml version="1.0" encoding="utf-8"?>
<ds:datastoreItem xmlns:ds="http://schemas.openxmlformats.org/officeDocument/2006/customXml" ds:itemID="{CC96B61E-1B64-430F-934F-7D1B9002802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71af3243-3dd4-4a8d-8c0d-dd76da1f02a5"/>
    <ds:schemaRef ds:uri="16c05727-aa75-4e4a-9b5f-8a80a1165891"/>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f42aa342-8706-4288-bd11-ebb85995028c}" enabled="1" method="Standard" siteId="{72f988bf-86f1-41af-91ab-2d7cd011db47}" removed="0"/>
</clbl:labelList>
</file>

<file path=docProps/app.xml><?xml version="1.0" encoding="utf-8"?>
<Properties xmlns="http://schemas.openxmlformats.org/officeDocument/2006/extended-properties" xmlns:vt="http://schemas.openxmlformats.org/officeDocument/2006/docPropsVTypes">
  <Template/>
  <TotalTime>3239</TotalTime>
  <Words>2502</Words>
  <Application>Microsoft Office PowerPoint</Application>
  <PresentationFormat>Widescreen</PresentationFormat>
  <Paragraphs>223</Paragraphs>
  <Slides>36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36</vt:i4>
      </vt:variant>
    </vt:vector>
  </HeadingPairs>
  <TitlesOfParts>
    <vt:vector size="41" baseType="lpstr">
      <vt:lpstr>Arial</vt:lpstr>
      <vt:lpstr>Calibri</vt:lpstr>
      <vt:lpstr>Tenorite</vt:lpstr>
      <vt:lpstr>Wingdings</vt:lpstr>
      <vt:lpstr>Office Theme</vt:lpstr>
      <vt:lpstr>Regla 60: Desde la demanda hasta la sentencia </vt:lpstr>
      <vt:lpstr>Objetivo</vt:lpstr>
      <vt:lpstr>sobre el conferenciante </vt:lpstr>
      <vt:lpstr>Los 10 consejos para cualquier abogado </vt:lpstr>
      <vt:lpstr>Importante</vt:lpstr>
      <vt:lpstr>Libros para ganar su caso </vt:lpstr>
      <vt:lpstr>Equipos básicos  </vt:lpstr>
      <vt:lpstr>¿Qué es la Regla 60?</vt:lpstr>
      <vt:lpstr>Normas generales </vt:lpstr>
      <vt:lpstr>Rebeldía </vt:lpstr>
      <vt:lpstr>Asuntos problemáticos </vt:lpstr>
      <vt:lpstr>Contenido de la demanda </vt:lpstr>
      <vt:lpstr>¿Contesto la demanda? </vt:lpstr>
      <vt:lpstr>Aplicabilidad de las reglas procesales </vt:lpstr>
      <vt:lpstr>Demandante 101 </vt:lpstr>
      <vt:lpstr>Demandado 101 </vt:lpstr>
      <vt:lpstr>El arte de la guerra </vt:lpstr>
      <vt:lpstr>Primeras mociones (Demandado)  </vt:lpstr>
      <vt:lpstr>Fianza de no residente (R69.5)    </vt:lpstr>
      <vt:lpstr>Desestimación (R10)  </vt:lpstr>
      <vt:lpstr>Moción Para que se dicte sentencia por las alegaciones </vt:lpstr>
      <vt:lpstr>Defensas adicionales </vt:lpstr>
      <vt:lpstr>Otras mociones</vt:lpstr>
      <vt:lpstr>Desistimiento </vt:lpstr>
      <vt:lpstr>Consideraciones adicionales antes del juicio </vt:lpstr>
      <vt:lpstr>El juicio </vt:lpstr>
      <vt:lpstr>reglas del juego </vt:lpstr>
      <vt:lpstr>Objeciones frecuentes </vt:lpstr>
      <vt:lpstr>Irvin younger’s 10 COMMANDMENTS OF CROSS EXAMINATION </vt:lpstr>
      <vt:lpstr>Nonsuit </vt:lpstr>
      <vt:lpstr>Nonsuit – ejemplos </vt:lpstr>
      <vt:lpstr>Nonsuit – ejemplos </vt:lpstr>
      <vt:lpstr>MOCIÓN DE ENMIENDA NUNC PRO TUNC </vt:lpstr>
      <vt:lpstr>Costas y honorarios de abogado </vt:lpstr>
      <vt:lpstr>Consideraciones éticas </vt:lpstr>
      <vt:lpstr>FIN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Regla 60: Desde la demanda hasta la sentencia </dc:title>
  <dc:creator>Donald Milan</dc:creator>
  <cp:lastModifiedBy>Donald Milan</cp:lastModifiedBy>
  <cp:revision>27</cp:revision>
  <dcterms:created xsi:type="dcterms:W3CDTF">2022-11-26T12:37:56Z</dcterms:created>
  <dcterms:modified xsi:type="dcterms:W3CDTF">2022-12-05T01:45:27Z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